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7" r:id="rId2"/>
    <p:sldId id="257" r:id="rId3"/>
    <p:sldId id="268" r:id="rId4"/>
    <p:sldId id="269" r:id="rId5"/>
    <p:sldId id="270" r:id="rId6"/>
    <p:sldId id="271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12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931C8-F4CA-4A2A-87A7-25596EFEF89D}" type="datetimeFigureOut">
              <a:rPr lang="en-US" smtClean="0"/>
              <a:pPr/>
              <a:t>11/26/2017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CE039-CFB1-4396-9E34-63A866786CA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3725863"/>
            <a:ext cx="5638800" cy="129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ctr">
              <a:defRPr/>
            </a:pPr>
            <a:r>
              <a:rPr lang="en-US" b="1" dirty="0" smtClean="0">
                <a:solidFill>
                  <a:schemeClr val="bg1"/>
                </a:solidFill>
              </a:rPr>
              <a:t>REVIEW MATERI</a:t>
            </a:r>
          </a:p>
          <a:p>
            <a:pPr marL="342900" indent="-342900" algn="ctr">
              <a:defRPr/>
            </a:pPr>
            <a:endParaRPr lang="en-US" b="1" dirty="0" smtClean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PERTEMUAN  7</a:t>
            </a:r>
          </a:p>
          <a:p>
            <a:pPr algn="ctr">
              <a:defRPr/>
            </a:pPr>
            <a:r>
              <a:rPr lang="en-US" sz="1400" b="1" dirty="0" smtClean="0">
                <a:solidFill>
                  <a:schemeClr val="bg1"/>
                </a:solidFill>
              </a:rPr>
              <a:t>NAURI </a:t>
            </a:r>
            <a:r>
              <a:rPr lang="en-US" sz="1400" b="1" dirty="0">
                <a:solidFill>
                  <a:schemeClr val="bg1"/>
                </a:solidFill>
              </a:rPr>
              <a:t>ANGGITA TEMESVARI, SKM., MKM</a:t>
            </a:r>
          </a:p>
          <a:p>
            <a:pPr algn="ctr">
              <a:defRPr/>
            </a:pPr>
            <a:r>
              <a:rPr lang="en-US" sz="1400" b="1" dirty="0">
                <a:solidFill>
                  <a:schemeClr val="bg1"/>
                </a:solidFill>
              </a:rPr>
              <a:t>PRODI MIK, FIKES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Apa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membedakan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pelayanan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dari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tingkatan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: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Bad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Good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00B050"/>
                </a:solidFill>
              </a:rPr>
              <a:t>Excellence </a:t>
            </a:r>
          </a:p>
          <a:p>
            <a:pPr algn="ctr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?</a:t>
            </a:r>
            <a:endParaRPr lang="en-US" sz="4400" dirty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n-US" sz="4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Apa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membedakan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penyakit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pelayanan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prima: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Resistant to change,</a:t>
            </a:r>
          </a:p>
          <a:p>
            <a:pPr algn="ctr">
              <a:buNone/>
            </a:pPr>
            <a:r>
              <a:rPr lang="en-US" sz="4400" b="1" dirty="0" smtClean="0">
                <a:solidFill>
                  <a:srgbClr val="FF0000"/>
                </a:solidFill>
              </a:rPr>
              <a:t>Temporal changes,</a:t>
            </a:r>
          </a:p>
          <a:p>
            <a:pPr algn="ctr">
              <a:buNone/>
            </a:pPr>
            <a:r>
              <a:rPr lang="en-US" sz="4400" b="1" dirty="0" err="1" smtClean="0">
                <a:solidFill>
                  <a:srgbClr val="FF0000"/>
                </a:solidFill>
              </a:rPr>
              <a:t>Malas</a:t>
            </a:r>
            <a:r>
              <a:rPr lang="en-US" sz="4400" b="1" dirty="0" smtClean="0">
                <a:solidFill>
                  <a:srgbClr val="FF0000"/>
                </a:solidFill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belajar</a:t>
            </a:r>
            <a:endParaRPr lang="en-US" sz="4400" b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accent1"/>
                </a:solidFill>
              </a:rPr>
              <a:t>?</a:t>
            </a:r>
            <a:endParaRPr lang="en-US" sz="4400" dirty="0">
              <a:solidFill>
                <a:schemeClr val="accent1"/>
              </a:solidFill>
            </a:endParaRPr>
          </a:p>
          <a:p>
            <a:pPr algn="ctr">
              <a:buNone/>
            </a:pPr>
            <a:endParaRPr lang="en-US" sz="4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Peraturan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apa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yang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menjelaskan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pelayanan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prima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pelayanan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kesehatan</a:t>
            </a:r>
            <a:endParaRPr lang="en-US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???</a:t>
            </a:r>
            <a:endParaRPr lang="en-US" sz="4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Sebutkan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hak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kewajiban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pasien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pelayanan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kesehatan</a:t>
            </a:r>
            <a:endParaRPr lang="en-US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???</a:t>
            </a:r>
            <a:endParaRPr lang="en-US" sz="4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Sebutkan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hak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kewajiban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Anda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b="1" dirty="0" err="1" smtClean="0">
                <a:solidFill>
                  <a:schemeClr val="bg2">
                    <a:lumMod val="50000"/>
                  </a:schemeClr>
                </a:solidFill>
              </a:rPr>
              <a:t>sebagai</a:t>
            </a:r>
            <a:r>
              <a:rPr lang="en-US" sz="4400" b="1" dirty="0" smtClean="0">
                <a:solidFill>
                  <a:schemeClr val="bg2">
                    <a:lumMod val="50000"/>
                  </a:schemeClr>
                </a:solidFill>
              </a:rPr>
              <a:t> PMIK</a:t>
            </a:r>
            <a:r>
              <a:rPr lang="en-US" sz="44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pelayanan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kesehatan</a:t>
            </a:r>
            <a:endParaRPr lang="en-US" sz="44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>
              <a:buNone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???</a:t>
            </a:r>
            <a:endParaRPr lang="en-US" sz="4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Sebutkan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ers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pektif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pelanggan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/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karakteristik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pelanggan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dalam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pelayanan</a:t>
            </a: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prima</a:t>
            </a:r>
          </a:p>
          <a:p>
            <a:pPr algn="ctr">
              <a:buNone/>
            </a:pPr>
            <a:r>
              <a:rPr lang="en-US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???</a:t>
            </a:r>
            <a:endParaRPr lang="en-US" sz="4400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81</Words>
  <Application>Microsoft Office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PERATURAN PELAYANAN PRIMA</dc:title>
  <dc:creator>NAURI  AT</dc:creator>
  <cp:lastModifiedBy>NAURI  AT</cp:lastModifiedBy>
  <cp:revision>5</cp:revision>
  <dcterms:created xsi:type="dcterms:W3CDTF">2017-10-13T18:33:54Z</dcterms:created>
  <dcterms:modified xsi:type="dcterms:W3CDTF">2017-11-26T21:36:34Z</dcterms:modified>
</cp:coreProperties>
</file>