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6" r:id="rId2"/>
    <p:sldId id="418" r:id="rId3"/>
    <p:sldId id="420" r:id="rId4"/>
    <p:sldId id="421" r:id="rId5"/>
    <p:sldId id="422" r:id="rId6"/>
    <p:sldId id="423" r:id="rId7"/>
    <p:sldId id="424" r:id="rId8"/>
    <p:sldId id="425" r:id="rId9"/>
    <p:sldId id="426" r:id="rId10"/>
    <p:sldId id="419" r:id="rId11"/>
    <p:sldId id="40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86957" autoAdjust="0"/>
  </p:normalViewPr>
  <p:slideViewPr>
    <p:cSldViewPr>
      <p:cViewPr varScale="1">
        <p:scale>
          <a:sx n="53" d="100"/>
          <a:sy n="53" d="100"/>
        </p:scale>
        <p:origin x="6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8D2BB2-AD19-4B4B-8FB6-0D32B0DCCEEF}" type="datetimeFigureOut">
              <a:rPr lang="id-ID"/>
              <a:pPr>
                <a:defRPr/>
              </a:pPr>
              <a:t>24/05/2018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7D75230-49DE-446C-A0B1-8AFE7ED3C774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35887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5230-49DE-446C-A0B1-8AFE7ED3C774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09079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1515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467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489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05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18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3239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0950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5517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574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4DF8BF4-0B1B-4C79-8DE7-F034D3118E68}" type="slidenum">
              <a:rPr 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265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AA47F-D6E7-4BC6-9CF8-8F415D153C7C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0434B-D7E2-4A3E-895D-C850E27E73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87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B26CF-5431-48AE-A44E-6EF859B97029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034A3-3C07-4E2B-A33B-84A89D33CD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2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CDF72-0AE8-4E64-8168-F27A9E0AE5F5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909F3-0FCC-4170-B839-9F270B51FA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0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D1120-4B52-4B75-9C37-580A1BFD5425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381E7-6012-4558-A839-0CEC3E875F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9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EFA21-A6F2-49E7-B5A7-F84FE684580E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F3C5A-06E5-4981-8B82-5DCDEE6D15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0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1EF52-D237-4B1A-AA83-CD870CF486FD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340FA-3927-4663-A40E-D5F40DCD34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9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8B4F2-AC3E-4D94-B344-866455CC2FE2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F342F-3B01-44F9-955C-D6FF113321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1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BBAF7-E7EA-480F-82E6-712DA5F6A227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F8254-7182-42F1-9C82-3BAA0BBB0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71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1E185-390F-42AE-8C19-43EA3F3A3C3D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AB3BD-A839-4A30-82D6-B0E754BEDA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3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E5DF9-CF6E-45CF-BD3D-5C4178586041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736A6-4612-4694-AD27-15E947E7DE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53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0F409-9B0B-4DD9-9F75-C657623639E7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88576-D0FF-435C-BA7C-B97A0AA2E7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2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D530B0-BE7A-4E46-AE02-1F38844EAAF3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31572361-4AC2-4889-8ECA-5FCB1654D78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7462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048000" y="3507938"/>
            <a:ext cx="59436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QUEL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</a:rPr>
              <a:t>10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NOVIANDI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PRODI MIK | FAKULTAS ILMU-ILMU KESEHATAN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467544" y="1133872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dirty="0" smtClean="0"/>
              <a:t>SUMBER PUSTAKA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132856"/>
            <a:ext cx="8229600" cy="399330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id-ID" sz="2800" dirty="0" smtClean="0"/>
              <a:t>Date, CJ. 2000. </a:t>
            </a:r>
            <a:r>
              <a:rPr lang="id-ID" sz="2800" i="1" dirty="0" smtClean="0"/>
              <a:t>An Introduction to Database System Seventh Edition</a:t>
            </a:r>
            <a:r>
              <a:rPr lang="id-ID" sz="2800" dirty="0" smtClean="0"/>
              <a:t>. New Jersey: Pearson Addison Weesley. ISBN: 979-683-185-6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id-ID" sz="2800" dirty="0" smtClean="0"/>
              <a:t>Hariyanto, Bambang. 2004. </a:t>
            </a:r>
            <a:r>
              <a:rPr lang="id-ID" sz="2800" i="1" dirty="0" smtClean="0"/>
              <a:t>Sistem Manajemen Basis Data</a:t>
            </a:r>
            <a:r>
              <a:rPr lang="id-ID" sz="2800" dirty="0" smtClean="0"/>
              <a:t>. Bandung: Informatika. ISBN: 979-3338-33-4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id-ID" sz="2800" dirty="0" smtClean="0"/>
              <a:t>Fatansyah. 2012. Basis Data. Bandung: Informatika. ISBN:978-602-8758-53-6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2845349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79026" y="2967335"/>
            <a:ext cx="41859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Terima</a:t>
            </a:r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</a:t>
            </a:r>
            <a:r>
              <a:rPr lang="en-US" sz="5400" b="0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Kasih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79343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9"/>
          <p:cNvSpPr>
            <a:spLocks noGrp="1"/>
          </p:cNvSpPr>
          <p:nvPr>
            <p:ph type="title"/>
          </p:nvPr>
        </p:nvSpPr>
        <p:spPr bwMode="auto">
          <a:xfrm>
            <a:off x="690972" y="1295400"/>
            <a:ext cx="7782744" cy="71244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id-ID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10"/>
          <p:cNvSpPr>
            <a:spLocks noGrp="1"/>
          </p:cNvSpPr>
          <p:nvPr>
            <p:ph idx="1"/>
          </p:nvPr>
        </p:nvSpPr>
        <p:spPr bwMode="auto">
          <a:xfrm>
            <a:off x="664078" y="2967608"/>
            <a:ext cx="8229600" cy="14653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	Mahasiswa mampu menjelaskan  tentang bahasa query komersial dan metodologi perancangan basis data</a:t>
            </a:r>
          </a:p>
        </p:txBody>
      </p:sp>
    </p:spTree>
    <p:extLst>
      <p:ext uri="{BB962C8B-B14F-4D97-AF65-F5344CB8AC3E}">
        <p14:creationId xmlns:p14="http://schemas.microsoft.com/office/powerpoint/2010/main" val="6852686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6"/>
          <p:cNvSpPr>
            <a:spLocks noGrp="1"/>
          </p:cNvSpPr>
          <p:nvPr>
            <p:ph type="title"/>
          </p:nvPr>
        </p:nvSpPr>
        <p:spPr bwMode="auto">
          <a:xfrm>
            <a:off x="467544" y="1052736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POKOK BAHASAN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7"/>
          <p:cNvSpPr>
            <a:spLocks noGrp="1"/>
          </p:cNvSpPr>
          <p:nvPr>
            <p:ph idx="1"/>
          </p:nvPr>
        </p:nvSpPr>
        <p:spPr bwMode="auto">
          <a:xfrm>
            <a:off x="457200" y="2348880"/>
            <a:ext cx="8229600" cy="377728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Struktur dasar Query Language (QUEL)</a:t>
            </a:r>
          </a:p>
          <a:p>
            <a:pPr lvl="0"/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Perintah-perintah QUEL</a:t>
            </a:r>
          </a:p>
          <a:p>
            <a:pPr lvl="0"/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Struktur dasar  Query by Example (QBE)</a:t>
            </a:r>
          </a:p>
          <a:p>
            <a:pPr lvl="0"/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Perintah-perintah QBE</a:t>
            </a: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745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7544" y="838200"/>
            <a:ext cx="8229600" cy="1143000"/>
          </a:xfrm>
        </p:spPr>
        <p:txBody>
          <a:bodyPr/>
          <a:lstStyle/>
          <a:p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Pengertian QUEL</a:t>
            </a: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53716" y="2209800"/>
            <a:ext cx="7457256" cy="3561259"/>
          </a:xfrm>
        </p:spPr>
        <p:txBody>
          <a:bodyPr/>
          <a:lstStyle/>
          <a:p>
            <a:pPr>
              <a:buNone/>
            </a:pPr>
            <a:r>
              <a:rPr lang="id-ID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QUEL  adalah  query  language  dari  DBMS  relasional INGRES, yang dikembangkan di University of California di Berkeley  dengan  menggunakan  sistem  operasi  UNIX. </a:t>
            </a:r>
          </a:p>
          <a:p>
            <a:pPr>
              <a:buNone/>
            </a:pPr>
            <a:r>
              <a:rPr lang="id-ID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Bahasa  ini  dipergunakan  secara  berdiri  sendiri dengan menuliskan instruksi ke prosesor QUEL, atau disisipkan ke dalam  bahasa  pemrograman  C.  Di  dalam  bahasa  C, instruksi  QUEL  dimulai  dengan  tanda  ##,  sehingga  dapat diterima oleh prosesor.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8556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143000"/>
          </a:xfrm>
        </p:spPr>
        <p:txBody>
          <a:bodyPr/>
          <a:lstStyle/>
          <a:p>
            <a:r>
              <a:rPr lang="id-ID" dirty="0" smtClean="0"/>
              <a:t>Perintah QUEL</a:t>
            </a:r>
            <a:endParaRPr lang="id-ID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561259"/>
          </a:xfrm>
        </p:spPr>
        <p:txBody>
          <a:bodyPr/>
          <a:lstStyle/>
          <a:p>
            <a:pPr algn="just">
              <a:buNone/>
            </a:pPr>
            <a:r>
              <a:rPr lang="id-ID" sz="2800" dirty="0" smtClean="0"/>
              <a:t>1. DDL  </a:t>
            </a:r>
          </a:p>
          <a:p>
            <a:pPr algn="just">
              <a:buNone/>
            </a:pPr>
            <a:r>
              <a:rPr lang="id-ID" sz="2800" dirty="0" smtClean="0"/>
              <a:t>-  CREATE  : membuat tabel </a:t>
            </a:r>
          </a:p>
          <a:p>
            <a:pPr algn="just">
              <a:buNone/>
            </a:pPr>
            <a:r>
              <a:rPr lang="id-ID" sz="2800" dirty="0" smtClean="0"/>
              <a:t>-  INDEX  : membuat indeks </a:t>
            </a:r>
          </a:p>
          <a:p>
            <a:pPr algn="just">
              <a:buNone/>
            </a:pPr>
            <a:r>
              <a:rPr lang="id-ID" sz="2800" dirty="0" smtClean="0"/>
              <a:t>-  DEFINE VIEW  : membuat view </a:t>
            </a:r>
          </a:p>
          <a:p>
            <a:pPr algn="just">
              <a:buNone/>
            </a:pPr>
            <a:r>
              <a:rPr lang="id-ID" sz="2800" dirty="0" smtClean="0"/>
              <a:t>-  DESTROY   : menghapus tabel, indeks atau view </a:t>
            </a:r>
          </a:p>
          <a:p>
            <a:pPr algn="just">
              <a:buNone/>
            </a:pPr>
            <a:r>
              <a:rPr lang="id-ID" sz="2800" dirty="0" smtClean="0"/>
              <a:t>-  MODIFY  : merubah struktur tabel/indeks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2620756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143000"/>
          </a:xfrm>
        </p:spPr>
        <p:txBody>
          <a:bodyPr/>
          <a:lstStyle/>
          <a:p>
            <a:r>
              <a:rPr lang="id-ID" dirty="0" smtClean="0"/>
              <a:t>Perintah QUEL</a:t>
            </a:r>
            <a:endParaRPr lang="id-ID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561259"/>
          </a:xfrm>
        </p:spPr>
        <p:txBody>
          <a:bodyPr/>
          <a:lstStyle/>
          <a:p>
            <a:pPr algn="just">
              <a:buNone/>
            </a:pPr>
            <a:r>
              <a:rPr lang="id-ID" sz="2800" dirty="0" smtClean="0"/>
              <a:t>2. DML </a:t>
            </a:r>
          </a:p>
          <a:p>
            <a:pPr algn="just">
              <a:buNone/>
            </a:pPr>
            <a:r>
              <a:rPr lang="id-ID" sz="2800" dirty="0" smtClean="0"/>
              <a:t>-  RETRIEVE  : menampilkan data </a:t>
            </a:r>
          </a:p>
          <a:p>
            <a:pPr algn="just">
              <a:buNone/>
            </a:pPr>
            <a:r>
              <a:rPr lang="id-ID" sz="2800" dirty="0" smtClean="0"/>
              <a:t>-  REPLACE  : mengupdate data </a:t>
            </a:r>
          </a:p>
          <a:p>
            <a:pPr algn="just">
              <a:buNone/>
            </a:pPr>
            <a:r>
              <a:rPr lang="id-ID" sz="2800" dirty="0" smtClean="0"/>
              <a:t>-  DELETE  : menghapus record </a:t>
            </a:r>
          </a:p>
          <a:p>
            <a:pPr algn="just">
              <a:buNone/>
            </a:pPr>
            <a:r>
              <a:rPr lang="id-ID" sz="2800" dirty="0" smtClean="0"/>
              <a:t>-  APPEND  : memasukkan record baru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8995955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7544" y="762000"/>
            <a:ext cx="8229600" cy="1143000"/>
          </a:xfrm>
        </p:spPr>
        <p:txBody>
          <a:bodyPr/>
          <a:lstStyle/>
          <a:p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Pengertian QBE</a:t>
            </a: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94438" y="2209800"/>
            <a:ext cx="8229600" cy="3561259"/>
          </a:xfrm>
        </p:spPr>
        <p:txBody>
          <a:bodyPr/>
          <a:lstStyle/>
          <a:p>
            <a:pPr>
              <a:buNone/>
            </a:pPr>
            <a:r>
              <a:rPr lang="id-ID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QBE  mempunyai  beberapa  kelebihan  yang  tidak  dipunyai oleh  bahasa-bahasa  lain,  antara  lain  pengguna  dapat langsung  mempergunakan  editor  layar  khusus  dan langsung membuat query di terminal tersebut.  </a:t>
            </a:r>
          </a:p>
          <a:p>
            <a:pPr>
              <a:buNone/>
            </a:pPr>
            <a:r>
              <a:rPr lang="id-ID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QBE  dapat  dipergunakan  untuk  mengerjakan  banyak </a:t>
            </a:r>
            <a:r>
              <a:rPr lang="id-ID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fungsi-fungsi  </a:t>
            </a:r>
            <a:r>
              <a:rPr lang="id-ID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seperti  yang  ada  pada  SQL,  hanya  ada </a:t>
            </a:r>
            <a:r>
              <a:rPr lang="id-ID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perbedaan  </a:t>
            </a:r>
            <a:r>
              <a:rPr lang="id-ID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dalam  tata  bahasanya.</a:t>
            </a:r>
            <a:endParaRPr lang="id-ID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8116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66446" y="1071736"/>
            <a:ext cx="8229600" cy="1143000"/>
          </a:xfrm>
        </p:spPr>
        <p:txBody>
          <a:bodyPr/>
          <a:lstStyle/>
          <a:p>
            <a:r>
              <a:rPr lang="id-ID" dirty="0" smtClean="0">
                <a:latin typeface="Arial" panose="020B0604020202020204" pitchFamily="34" charset="0"/>
                <a:cs typeface="Arial" panose="020B0604020202020204" pitchFamily="34" charset="0"/>
              </a:rPr>
              <a:t>Perintah QBE</a:t>
            </a: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66446" y="2590800"/>
            <a:ext cx="8229600" cy="2748136"/>
          </a:xfrm>
        </p:spPr>
        <p:txBody>
          <a:bodyPr/>
          <a:lstStyle/>
          <a:p>
            <a:pPr algn="just">
              <a:buNone/>
            </a:pPr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Perintah yang digunakan adalah : </a:t>
            </a:r>
          </a:p>
          <a:p>
            <a:pPr algn="just">
              <a:buNone/>
            </a:pPr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P.(print)  : menampilkan data </a:t>
            </a:r>
          </a:p>
          <a:p>
            <a:pPr algn="just">
              <a:buNone/>
            </a:pPr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I. (insert)  : memasukkan record baru </a:t>
            </a:r>
          </a:p>
          <a:p>
            <a:pPr algn="just">
              <a:buNone/>
            </a:pPr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D. (delete)  : menghapus record </a:t>
            </a:r>
          </a:p>
          <a:p>
            <a:pPr algn="just">
              <a:buNone/>
            </a:pPr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U. (update)  : merubah record </a:t>
            </a:r>
          </a:p>
          <a:p>
            <a:pPr algn="just">
              <a:buNone/>
            </a:pPr>
            <a:r>
              <a:rPr lang="id-ID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d-ID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7239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1143000"/>
          </a:xfrm>
        </p:spPr>
        <p:txBody>
          <a:bodyPr/>
          <a:lstStyle/>
          <a:p>
            <a:r>
              <a:rPr lang="id-ID" dirty="0" smtClean="0"/>
              <a:t>Bagian Umum QBE</a:t>
            </a:r>
            <a:endParaRPr lang="id-ID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2204864"/>
            <a:ext cx="712470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699088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2903</TotalTime>
  <Words>316</Words>
  <Application>Microsoft Office PowerPoint</Application>
  <PresentationFormat>On-screen Show (4:3)</PresentationFormat>
  <Paragraphs>54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KEMAMPUAN AKHIR YANG DIHARAPKAN</vt:lpstr>
      <vt:lpstr>POKOK BAHASAN</vt:lpstr>
      <vt:lpstr>Pengertian QUEL</vt:lpstr>
      <vt:lpstr>Perintah QUEL</vt:lpstr>
      <vt:lpstr>Perintah QUEL</vt:lpstr>
      <vt:lpstr>Pengertian QBE</vt:lpstr>
      <vt:lpstr>Perintah QBE</vt:lpstr>
      <vt:lpstr>Bagian Umum QBE</vt:lpstr>
      <vt:lpstr>SUMBER PUSTAKA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345</cp:revision>
  <dcterms:created xsi:type="dcterms:W3CDTF">2010-08-24T06:47:44Z</dcterms:created>
  <dcterms:modified xsi:type="dcterms:W3CDTF">2018-05-24T07:53:23Z</dcterms:modified>
</cp:coreProperties>
</file>