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411" r:id="rId3"/>
    <p:sldId id="412" r:id="rId4"/>
    <p:sldId id="420" r:id="rId5"/>
    <p:sldId id="421" r:id="rId6"/>
    <p:sldId id="422" r:id="rId7"/>
    <p:sldId id="417" r:id="rId8"/>
    <p:sldId id="414" r:id="rId9"/>
    <p:sldId id="413" r:id="rId10"/>
    <p:sldId id="415" r:id="rId11"/>
    <p:sldId id="416" r:id="rId12"/>
    <p:sldId id="418" r:id="rId13"/>
    <p:sldId id="423" r:id="rId14"/>
    <p:sldId id="424" r:id="rId15"/>
    <p:sldId id="425" r:id="rId16"/>
    <p:sldId id="426" r:id="rId17"/>
    <p:sldId id="427" r:id="rId18"/>
    <p:sldId id="428" r:id="rId19"/>
    <p:sldId id="419" r:id="rId20"/>
    <p:sldId id="3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6957" autoAdjust="0"/>
  </p:normalViewPr>
  <p:slideViewPr>
    <p:cSldViewPr>
      <p:cViewPr varScale="1">
        <p:scale>
          <a:sx n="53" d="100"/>
          <a:sy n="53" d="100"/>
        </p:scale>
        <p:origin x="6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8D2BB2-AD19-4B4B-8FB6-0D32B0DCCEEF}" type="datetimeFigureOut">
              <a:rPr lang="id-ID"/>
              <a:pPr>
                <a:defRPr/>
              </a:pPr>
              <a:t>24/05/2018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7D75230-49DE-446C-A0B1-8AFE7ED3C77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588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5230-49DE-446C-A0B1-8AFE7ED3C774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907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1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1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6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72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6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24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71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07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09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3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7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4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7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5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1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8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5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A47F-D6E7-4BC6-9CF8-8F415D153C7C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0434B-D7E2-4A3E-895D-C850E27E7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26CF-5431-48AE-A44E-6EF859B97029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34A3-3C07-4E2B-A33B-84A89D33C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DF72-0AE8-4E64-8168-F27A9E0AE5F5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909F3-0FCC-4170-B839-9F270B51F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1120-4B52-4B75-9C37-580A1BFD5425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381E7-6012-4558-A839-0CEC3E875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FA21-A6F2-49E7-B5A7-F84FE684580E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3C5A-06E5-4981-8B82-5DCDEE6D1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EF52-D237-4B1A-AA83-CD870CF486FD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40FA-3927-4663-A40E-D5F40DCD3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B4F2-AC3E-4D94-B344-866455CC2FE2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342F-3B01-44F9-955C-D6FF11332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BAF7-E7EA-480F-82E6-712DA5F6A227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F8254-7182-42F1-9C82-3BAA0BBB0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E185-390F-42AE-8C19-43EA3F3A3C3D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B3BD-A839-4A30-82D6-B0E754BED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5DF9-CF6E-45CF-BD3D-5C4178586041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736A6-4612-4694-AD27-15E947E7DE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F409-9B0B-4DD9-9F75-C657623639E7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88576-D0FF-435C-BA7C-B97A0AA2E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D530B0-BE7A-4E46-AE02-1F38844EAAF3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1572361-4AC2-4889-8ECA-5FCB1654D7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48000" y="3507938"/>
            <a:ext cx="5943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MODEL DATA RELASIONAL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NOVIANDI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58616" t="17820" r="15248" b="63216"/>
          <a:stretch/>
        </p:blipFill>
        <p:spPr bwMode="auto">
          <a:xfrm>
            <a:off x="457200" y="1219201"/>
            <a:ext cx="3810000" cy="2027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58616" t="37456" r="17790" b="51466"/>
          <a:stretch/>
        </p:blipFill>
        <p:spPr bwMode="auto">
          <a:xfrm>
            <a:off x="457200" y="3745614"/>
            <a:ext cx="3810000" cy="1658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58144" t="49539" r="14121" b="30825"/>
          <a:stretch/>
        </p:blipFill>
        <p:spPr bwMode="auto">
          <a:xfrm>
            <a:off x="4482353" y="2590800"/>
            <a:ext cx="4509247" cy="190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054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887" y="1219200"/>
            <a:ext cx="4291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Keuntungan</a:t>
            </a:r>
            <a:r>
              <a:rPr lang="en-US" sz="2000" dirty="0" smtClean="0"/>
              <a:t> Model Data </a:t>
            </a:r>
            <a:r>
              <a:rPr lang="en-US" sz="2000" dirty="0" err="1" smtClean="0"/>
              <a:t>Relasional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3887" y="1957648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sederhana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data </a:t>
            </a:r>
            <a:r>
              <a:rPr lang="en-US" sz="2000" i="1" dirty="0" smtClean="0"/>
              <a:t>(query, update/edit, delete)</a:t>
            </a:r>
          </a:p>
          <a:p>
            <a:pPr>
              <a:tabLst>
                <a:tab pos="466725" algn="l"/>
              </a:tabLst>
            </a:pPr>
            <a:r>
              <a:rPr lang="en-US" sz="2000" dirty="0"/>
              <a:t>	</a:t>
            </a:r>
            <a:r>
              <a:rPr lang="en-US" sz="2000" i="1" dirty="0" err="1" smtClean="0"/>
              <a:t>Contoh</a:t>
            </a:r>
            <a:endParaRPr lang="en-US" sz="2000" i="1" dirty="0" smtClean="0"/>
          </a:p>
          <a:p>
            <a:pPr marL="1201738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Model basis data </a:t>
            </a:r>
            <a:r>
              <a:rPr lang="en-US" sz="2000" i="1" dirty="0" err="1" smtClean="0"/>
              <a:t>hirarki</a:t>
            </a:r>
            <a:endParaRPr lang="en-US" sz="2000" i="1" dirty="0" smtClean="0"/>
          </a:p>
          <a:p>
            <a:pPr marL="1201738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Model basis data network/</a:t>
            </a:r>
            <a:r>
              <a:rPr lang="en-US" sz="2000" i="1" dirty="0" err="1" smtClean="0"/>
              <a:t>jaringan</a:t>
            </a:r>
            <a:r>
              <a:rPr lang="en-US" sz="2000" i="1" dirty="0" smtClean="0"/>
              <a:t> </a:t>
            </a:r>
          </a:p>
          <a:p>
            <a:pPr marL="1201738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Model basis data </a:t>
            </a:r>
            <a:r>
              <a:rPr lang="en-US" sz="2000" i="1" dirty="0" err="1" smtClean="0"/>
              <a:t>relasional</a:t>
            </a:r>
            <a:r>
              <a:rPr lang="en-US" sz="2000" i="1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7041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imes New Roman" charset="0"/>
              </a:rPr>
              <a:t>Relational </a:t>
            </a:r>
            <a:r>
              <a:rPr lang="en-US" b="1" dirty="0" smtClean="0">
                <a:solidFill>
                  <a:schemeClr val="tx1"/>
                </a:solidFill>
                <a:cs typeface="Times New Roman" charset="0"/>
              </a:rPr>
              <a:t>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</a:pPr>
            <a:r>
              <a:rPr lang="en-US" sz="2800" i="1" dirty="0" smtClean="0">
                <a:latin typeface="+mj-lt"/>
                <a:cs typeface="Arial" charset="0"/>
              </a:rPr>
              <a:t>Super key </a:t>
            </a:r>
            <a:endParaRPr lang="en-US" sz="2800" dirty="0" smtClean="0">
              <a:latin typeface="+mj-lt"/>
              <a:cs typeface="Arial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Arial" charset="0"/>
              </a:rPr>
              <a:t>	</a:t>
            </a:r>
            <a:r>
              <a:rPr lang="en-US" sz="2800" dirty="0" err="1" smtClean="0">
                <a:latin typeface="+mj-lt"/>
                <a:cs typeface="Arial" charset="0"/>
              </a:rPr>
              <a:t>Satu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atribut</a:t>
            </a:r>
            <a:r>
              <a:rPr lang="en-US" sz="2800" dirty="0" smtClean="0">
                <a:latin typeface="+mj-lt"/>
                <a:cs typeface="Arial" charset="0"/>
              </a:rPr>
              <a:t>/</a:t>
            </a:r>
            <a:r>
              <a:rPr lang="en-US" sz="2800" dirty="0" err="1" smtClean="0">
                <a:latin typeface="+mj-lt"/>
                <a:cs typeface="Arial" charset="0"/>
              </a:rPr>
              <a:t>kumpulan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atribut</a:t>
            </a:r>
            <a:r>
              <a:rPr lang="en-US" sz="2800" dirty="0" smtClean="0">
                <a:latin typeface="+mj-lt"/>
                <a:cs typeface="Arial" charset="0"/>
              </a:rPr>
              <a:t> yang </a:t>
            </a:r>
            <a:r>
              <a:rPr lang="en-US" sz="2800" dirty="0" err="1" smtClean="0">
                <a:latin typeface="+mj-lt"/>
                <a:cs typeface="Arial" charset="0"/>
              </a:rPr>
              <a:t>secara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unik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mengidentifikasi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sebuah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tupel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di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dalam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relasi</a:t>
            </a:r>
            <a:endParaRPr lang="en-US" sz="2800" dirty="0" smtClean="0">
              <a:latin typeface="+mj-lt"/>
              <a:cs typeface="Arial" charset="0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en-US" sz="2800" i="1" dirty="0" smtClean="0">
                <a:latin typeface="+mj-lt"/>
                <a:cs typeface="Arial" charset="0"/>
              </a:rPr>
              <a:t>Candidate key</a:t>
            </a:r>
            <a:endParaRPr lang="en-US" sz="2800" dirty="0" smtClean="0">
              <a:latin typeface="+mj-lt"/>
              <a:cs typeface="Arial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Arial" charset="0"/>
              </a:rPr>
              <a:t>	</a:t>
            </a:r>
            <a:r>
              <a:rPr lang="en-US" sz="2800" dirty="0" err="1" smtClean="0">
                <a:latin typeface="+mj-lt"/>
                <a:cs typeface="Arial" charset="0"/>
              </a:rPr>
              <a:t>Atribut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di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dalam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relasi</a:t>
            </a:r>
            <a:r>
              <a:rPr lang="en-US" sz="2800" dirty="0" smtClean="0">
                <a:latin typeface="+mj-lt"/>
                <a:cs typeface="Arial" charset="0"/>
              </a:rPr>
              <a:t> yang </a:t>
            </a:r>
            <a:r>
              <a:rPr lang="en-US" sz="2800" dirty="0" err="1" smtClean="0">
                <a:latin typeface="+mj-lt"/>
                <a:cs typeface="Arial" charset="0"/>
              </a:rPr>
              <a:t>biasanya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mempunyai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nilai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unik</a:t>
            </a:r>
            <a:endParaRPr lang="en-US" sz="2800" dirty="0" smtClean="0">
              <a:latin typeface="+mj-lt"/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8590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72494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imes New Roman" charset="0"/>
              </a:rPr>
              <a:t>Relational </a:t>
            </a:r>
            <a:r>
              <a:rPr lang="en-US" b="1" dirty="0" smtClean="0">
                <a:solidFill>
                  <a:schemeClr val="tx1"/>
                </a:solidFill>
                <a:cs typeface="Times New Roman" charset="0"/>
              </a:rPr>
              <a:t>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7"/>
            <a:ext cx="8229600" cy="4393927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</a:pPr>
            <a:r>
              <a:rPr lang="en-US" sz="2800" i="1" dirty="0" smtClean="0">
                <a:latin typeface="+mj-lt"/>
                <a:cs typeface="Arial" charset="0"/>
              </a:rPr>
              <a:t>Primary key</a:t>
            </a:r>
            <a:endParaRPr lang="en-US" sz="2800" dirty="0" smtClean="0">
              <a:latin typeface="+mj-lt"/>
              <a:cs typeface="Arial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Arial" charset="0"/>
              </a:rPr>
              <a:t>	Candidate key yang </a:t>
            </a:r>
            <a:r>
              <a:rPr lang="en-US" sz="2800" dirty="0" err="1" smtClean="0">
                <a:latin typeface="+mj-lt"/>
                <a:cs typeface="Arial" charset="0"/>
              </a:rPr>
              <a:t>dipilih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untuk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mengidentifikasikan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tupel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secara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unik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dalam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relasi</a:t>
            </a:r>
            <a:endParaRPr lang="en-US" sz="2800" dirty="0" smtClean="0">
              <a:latin typeface="+mj-lt"/>
              <a:cs typeface="Arial" charset="0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en-US" sz="2800" i="1" dirty="0" smtClean="0">
                <a:latin typeface="+mj-lt"/>
                <a:cs typeface="Arial" charset="0"/>
              </a:rPr>
              <a:t>Alternate key </a:t>
            </a:r>
            <a:endParaRPr lang="en-US" sz="2800" dirty="0" smtClean="0">
              <a:latin typeface="+mj-lt"/>
              <a:cs typeface="Arial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Arial" charset="0"/>
              </a:rPr>
              <a:t>	Candidate key yang </a:t>
            </a:r>
            <a:r>
              <a:rPr lang="en-US" sz="2800" dirty="0" err="1" smtClean="0">
                <a:latin typeface="+mj-lt"/>
                <a:cs typeface="Arial" charset="0"/>
              </a:rPr>
              <a:t>tidak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dipilih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sebagai</a:t>
            </a:r>
            <a:r>
              <a:rPr lang="en-US" sz="2800" dirty="0" smtClean="0">
                <a:latin typeface="+mj-lt"/>
                <a:cs typeface="Arial" charset="0"/>
              </a:rPr>
              <a:t> primary key</a:t>
            </a:r>
          </a:p>
          <a:p>
            <a:pPr eaLnBrk="1" hangingPunct="1">
              <a:buClr>
                <a:schemeClr val="tx1"/>
              </a:buClr>
            </a:pP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39532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926976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imes New Roman" charset="0"/>
              </a:rPr>
              <a:t>Relational </a:t>
            </a:r>
            <a:r>
              <a:rPr lang="en-US" b="1" dirty="0" smtClean="0">
                <a:solidFill>
                  <a:schemeClr val="tx1"/>
                </a:solidFill>
                <a:cs typeface="Times New Roman" charset="0"/>
              </a:rPr>
              <a:t>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</a:pPr>
            <a:r>
              <a:rPr lang="en-US" i="1" dirty="0" smtClean="0">
                <a:latin typeface="+mj-lt"/>
                <a:cs typeface="Arial" charset="0"/>
              </a:rPr>
              <a:t>Foreign key</a:t>
            </a:r>
            <a:endParaRPr lang="en-US" dirty="0" smtClean="0">
              <a:latin typeface="+mj-lt"/>
              <a:cs typeface="Arial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</a:t>
            </a:r>
            <a:r>
              <a:rPr lang="en-US" dirty="0" err="1" smtClean="0">
                <a:latin typeface="+mj-lt"/>
                <a:cs typeface="Times New Roman" pitchFamily="18" charset="0"/>
              </a:rPr>
              <a:t>Atribut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dengan</a:t>
            </a:r>
            <a:r>
              <a:rPr lang="en-US" dirty="0" smtClean="0">
                <a:latin typeface="+mj-lt"/>
                <a:cs typeface="Times New Roman" pitchFamily="18" charset="0"/>
              </a:rPr>
              <a:t> domain yang </a:t>
            </a:r>
            <a:r>
              <a:rPr lang="en-US" dirty="0" err="1" smtClean="0">
                <a:latin typeface="+mj-lt"/>
                <a:cs typeface="Times New Roman" pitchFamily="18" charset="0"/>
              </a:rPr>
              <a:t>sama</a:t>
            </a:r>
            <a:r>
              <a:rPr lang="en-US" dirty="0" smtClean="0">
                <a:latin typeface="+mj-lt"/>
                <a:cs typeface="Times New Roman" pitchFamily="18" charset="0"/>
              </a:rPr>
              <a:t> yang </a:t>
            </a:r>
            <a:r>
              <a:rPr lang="en-US" dirty="0" err="1" smtClean="0">
                <a:latin typeface="+mj-lt"/>
                <a:cs typeface="Times New Roman" pitchFamily="18" charset="0"/>
              </a:rPr>
              <a:t>menjadi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kunci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utama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pada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sebuah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relasi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tetapi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pada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relasi</a:t>
            </a:r>
            <a:r>
              <a:rPr lang="en-US" dirty="0" smtClean="0">
                <a:latin typeface="+mj-lt"/>
                <a:cs typeface="Times New Roman" pitchFamily="18" charset="0"/>
              </a:rPr>
              <a:t> lain </a:t>
            </a:r>
            <a:r>
              <a:rPr lang="en-US" dirty="0" err="1" smtClean="0">
                <a:latin typeface="+mj-lt"/>
                <a:cs typeface="Times New Roman" pitchFamily="18" charset="0"/>
              </a:rPr>
              <a:t>atribut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tersebut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hanya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sebagai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atribut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biasa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57594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229600" cy="936104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tabel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keterhubungan</a:t>
            </a:r>
            <a:r>
              <a:rPr lang="en-US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609600" y="23622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Arial" charset="0"/>
                <a:cs typeface="Times New Roman" pitchFamily="18" charset="0"/>
              </a:rPr>
              <a:t>MHS</a:t>
            </a:r>
            <a:endParaRPr lang="en-US" b="1">
              <a:latin typeface="Arial" charset="0"/>
            </a:endParaRPr>
          </a:p>
        </p:txBody>
      </p:sp>
      <p:grpSp>
        <p:nvGrpSpPr>
          <p:cNvPr id="5" name="Group 340"/>
          <p:cNvGrpSpPr>
            <a:grpSpLocks/>
          </p:cNvGrpSpPr>
          <p:nvPr/>
        </p:nvGrpSpPr>
        <p:grpSpPr bwMode="auto">
          <a:xfrm>
            <a:off x="685800" y="2895600"/>
            <a:ext cx="7543800" cy="3048000"/>
            <a:chOff x="-3" y="-3"/>
            <a:chExt cx="2784" cy="3406"/>
          </a:xfrm>
        </p:grpSpPr>
        <p:grpSp>
          <p:nvGrpSpPr>
            <p:cNvPr id="6" name="Group 338"/>
            <p:cNvGrpSpPr>
              <a:grpSpLocks/>
            </p:cNvGrpSpPr>
            <p:nvPr/>
          </p:nvGrpSpPr>
          <p:grpSpPr bwMode="auto">
            <a:xfrm>
              <a:off x="0" y="0"/>
              <a:ext cx="2778" cy="3400"/>
              <a:chOff x="0" y="0"/>
              <a:chExt cx="2778" cy="3400"/>
            </a:xfrm>
          </p:grpSpPr>
          <p:grpSp>
            <p:nvGrpSpPr>
              <p:cNvPr id="8" name="Group 297"/>
              <p:cNvGrpSpPr>
                <a:grpSpLocks/>
              </p:cNvGrpSpPr>
              <p:nvPr/>
            </p:nvGrpSpPr>
            <p:grpSpPr bwMode="auto">
              <a:xfrm>
                <a:off x="0" y="0"/>
                <a:ext cx="878" cy="461"/>
                <a:chOff x="0" y="0"/>
                <a:chExt cx="878" cy="461"/>
              </a:xfrm>
            </p:grpSpPr>
            <p:sp>
              <p:nvSpPr>
                <p:cNvPr id="69" name="Rectangle 27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92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h="25400" prst="softRound"/>
                  </a:sp3d>
                </a:bodyPr>
                <a:lstStyle/>
                <a:p>
                  <a:pPr algn="ctr">
                    <a:defRPr/>
                  </a:pPr>
                  <a:r>
                    <a:rPr lang="en-US" sz="1800" b="1" dirty="0">
                      <a:latin typeface="Arial" charset="0"/>
                      <a:cs typeface="Times New Roman" charset="0"/>
                    </a:rPr>
                    <a:t>NPM</a:t>
                  </a:r>
                  <a:endParaRPr lang="en-US" sz="2200" dirty="0">
                    <a:latin typeface="Arial" charset="0"/>
                    <a:cs typeface="Times New Roman" charset="0"/>
                  </a:endParaRPr>
                </a:p>
                <a:p>
                  <a:pPr algn="ctr"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70" name="Rectangle 29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8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9" name="Group 299"/>
              <p:cNvGrpSpPr>
                <a:grpSpLocks/>
              </p:cNvGrpSpPr>
              <p:nvPr/>
            </p:nvGrpSpPr>
            <p:grpSpPr bwMode="auto">
              <a:xfrm>
                <a:off x="878" y="0"/>
                <a:ext cx="1166" cy="461"/>
                <a:chOff x="878" y="0"/>
                <a:chExt cx="1166" cy="461"/>
              </a:xfrm>
            </p:grpSpPr>
            <p:sp>
              <p:nvSpPr>
                <p:cNvPr id="67" name="Rectangle 276"/>
                <p:cNvSpPr>
                  <a:spLocks noChangeArrowheads="1"/>
                </p:cNvSpPr>
                <p:nvPr/>
              </p:nvSpPr>
              <p:spPr bwMode="auto">
                <a:xfrm>
                  <a:off x="921" y="0"/>
                  <a:ext cx="108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Nama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8" name="Rectangle 298"/>
                <p:cNvSpPr>
                  <a:spLocks noChangeArrowheads="1"/>
                </p:cNvSpPr>
                <p:nvPr/>
              </p:nvSpPr>
              <p:spPr bwMode="auto">
                <a:xfrm>
                  <a:off x="878" y="0"/>
                  <a:ext cx="116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0" name="Group 301"/>
              <p:cNvGrpSpPr>
                <a:grpSpLocks/>
              </p:cNvGrpSpPr>
              <p:nvPr/>
            </p:nvGrpSpPr>
            <p:grpSpPr bwMode="auto">
              <a:xfrm>
                <a:off x="2044" y="0"/>
                <a:ext cx="734" cy="461"/>
                <a:chOff x="2044" y="0"/>
                <a:chExt cx="734" cy="461"/>
              </a:xfrm>
            </p:grpSpPr>
            <p:sp>
              <p:nvSpPr>
                <p:cNvPr id="65" name="Rectangle 277"/>
                <p:cNvSpPr>
                  <a:spLocks noChangeArrowheads="1"/>
                </p:cNvSpPr>
                <p:nvPr/>
              </p:nvSpPr>
              <p:spPr bwMode="auto">
                <a:xfrm>
                  <a:off x="2087" y="0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Alamat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6" name="Rectangle 300"/>
                <p:cNvSpPr>
                  <a:spLocks noChangeArrowheads="1"/>
                </p:cNvSpPr>
                <p:nvPr/>
              </p:nvSpPr>
              <p:spPr bwMode="auto">
                <a:xfrm>
                  <a:off x="2044" y="0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1" name="Group 303"/>
              <p:cNvGrpSpPr>
                <a:grpSpLocks/>
              </p:cNvGrpSpPr>
              <p:nvPr/>
            </p:nvGrpSpPr>
            <p:grpSpPr bwMode="auto">
              <a:xfrm>
                <a:off x="0" y="461"/>
                <a:ext cx="878" cy="461"/>
                <a:chOff x="0" y="461"/>
                <a:chExt cx="878" cy="461"/>
              </a:xfrm>
            </p:grpSpPr>
            <p:sp>
              <p:nvSpPr>
                <p:cNvPr id="63" name="Rectangle 278"/>
                <p:cNvSpPr>
                  <a:spLocks noChangeArrowheads="1"/>
                </p:cNvSpPr>
                <p:nvPr/>
              </p:nvSpPr>
              <p:spPr bwMode="auto">
                <a:xfrm>
                  <a:off x="43" y="461"/>
                  <a:ext cx="792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10296832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4" name="Rectangle 302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878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2" name="Group 305"/>
              <p:cNvGrpSpPr>
                <a:grpSpLocks/>
              </p:cNvGrpSpPr>
              <p:nvPr/>
            </p:nvGrpSpPr>
            <p:grpSpPr bwMode="auto">
              <a:xfrm>
                <a:off x="878" y="461"/>
                <a:ext cx="1166" cy="461"/>
                <a:chOff x="878" y="461"/>
                <a:chExt cx="1166" cy="461"/>
              </a:xfrm>
            </p:grpSpPr>
            <p:sp>
              <p:nvSpPr>
                <p:cNvPr id="61" name="Rectangle 279"/>
                <p:cNvSpPr>
                  <a:spLocks noChangeArrowheads="1"/>
                </p:cNvSpPr>
                <p:nvPr/>
              </p:nvSpPr>
              <p:spPr bwMode="auto">
                <a:xfrm>
                  <a:off x="921" y="461"/>
                  <a:ext cx="108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Nurhayati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" name="Rectangle 304"/>
                <p:cNvSpPr>
                  <a:spLocks noChangeArrowheads="1"/>
                </p:cNvSpPr>
                <p:nvPr/>
              </p:nvSpPr>
              <p:spPr bwMode="auto">
                <a:xfrm>
                  <a:off x="878" y="461"/>
                  <a:ext cx="116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3" name="Group 307"/>
              <p:cNvGrpSpPr>
                <a:grpSpLocks/>
              </p:cNvGrpSpPr>
              <p:nvPr/>
            </p:nvGrpSpPr>
            <p:grpSpPr bwMode="auto">
              <a:xfrm>
                <a:off x="2044" y="461"/>
                <a:ext cx="734" cy="461"/>
                <a:chOff x="2044" y="461"/>
                <a:chExt cx="734" cy="461"/>
              </a:xfrm>
            </p:grpSpPr>
            <p:sp>
              <p:nvSpPr>
                <p:cNvPr id="59" name="Rectangle 280"/>
                <p:cNvSpPr>
                  <a:spLocks noChangeArrowheads="1"/>
                </p:cNvSpPr>
                <p:nvPr/>
              </p:nvSpPr>
              <p:spPr bwMode="auto">
                <a:xfrm>
                  <a:off x="2087" y="461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Jakarta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0" name="Rectangle 306"/>
                <p:cNvSpPr>
                  <a:spLocks noChangeArrowheads="1"/>
                </p:cNvSpPr>
                <p:nvPr/>
              </p:nvSpPr>
              <p:spPr bwMode="auto">
                <a:xfrm>
                  <a:off x="2044" y="461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4" name="Group 309"/>
              <p:cNvGrpSpPr>
                <a:grpSpLocks/>
              </p:cNvGrpSpPr>
              <p:nvPr/>
            </p:nvGrpSpPr>
            <p:grpSpPr bwMode="auto">
              <a:xfrm>
                <a:off x="0" y="922"/>
                <a:ext cx="878" cy="461"/>
                <a:chOff x="0" y="922"/>
                <a:chExt cx="878" cy="461"/>
              </a:xfrm>
            </p:grpSpPr>
            <p:sp>
              <p:nvSpPr>
                <p:cNvPr id="57" name="Rectangle 281"/>
                <p:cNvSpPr>
                  <a:spLocks noChangeArrowheads="1"/>
                </p:cNvSpPr>
                <p:nvPr/>
              </p:nvSpPr>
              <p:spPr bwMode="auto">
                <a:xfrm>
                  <a:off x="43" y="922"/>
                  <a:ext cx="792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10296126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8" name="Rectangle 308"/>
                <p:cNvSpPr>
                  <a:spLocks noChangeArrowheads="1"/>
                </p:cNvSpPr>
                <p:nvPr/>
              </p:nvSpPr>
              <p:spPr bwMode="auto">
                <a:xfrm>
                  <a:off x="0" y="922"/>
                  <a:ext cx="878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5" name="Group 311"/>
              <p:cNvGrpSpPr>
                <a:grpSpLocks/>
              </p:cNvGrpSpPr>
              <p:nvPr/>
            </p:nvGrpSpPr>
            <p:grpSpPr bwMode="auto">
              <a:xfrm>
                <a:off x="878" y="922"/>
                <a:ext cx="1166" cy="461"/>
                <a:chOff x="878" y="922"/>
                <a:chExt cx="1166" cy="461"/>
              </a:xfrm>
            </p:grpSpPr>
            <p:sp>
              <p:nvSpPr>
                <p:cNvPr id="55" name="Rectangle 282"/>
                <p:cNvSpPr>
                  <a:spLocks noChangeArrowheads="1"/>
                </p:cNvSpPr>
                <p:nvPr/>
              </p:nvSpPr>
              <p:spPr bwMode="auto">
                <a:xfrm>
                  <a:off x="921" y="922"/>
                  <a:ext cx="108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Astuti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6" name="Rectangle 310"/>
                <p:cNvSpPr>
                  <a:spLocks noChangeArrowheads="1"/>
                </p:cNvSpPr>
                <p:nvPr/>
              </p:nvSpPr>
              <p:spPr bwMode="auto">
                <a:xfrm>
                  <a:off x="878" y="922"/>
                  <a:ext cx="116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6" name="Group 313"/>
              <p:cNvGrpSpPr>
                <a:grpSpLocks/>
              </p:cNvGrpSpPr>
              <p:nvPr/>
            </p:nvGrpSpPr>
            <p:grpSpPr bwMode="auto">
              <a:xfrm>
                <a:off x="2044" y="922"/>
                <a:ext cx="734" cy="461"/>
                <a:chOff x="2044" y="922"/>
                <a:chExt cx="734" cy="461"/>
              </a:xfrm>
            </p:grpSpPr>
            <p:sp>
              <p:nvSpPr>
                <p:cNvPr id="53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87" y="922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Jakarta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4" name="Rectangle 312"/>
                <p:cNvSpPr>
                  <a:spLocks noChangeArrowheads="1"/>
                </p:cNvSpPr>
                <p:nvPr/>
              </p:nvSpPr>
              <p:spPr bwMode="auto">
                <a:xfrm>
                  <a:off x="2044" y="922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7" name="Group 315"/>
              <p:cNvGrpSpPr>
                <a:grpSpLocks/>
              </p:cNvGrpSpPr>
              <p:nvPr/>
            </p:nvGrpSpPr>
            <p:grpSpPr bwMode="auto">
              <a:xfrm>
                <a:off x="0" y="1383"/>
                <a:ext cx="878" cy="461"/>
                <a:chOff x="0" y="1383"/>
                <a:chExt cx="878" cy="461"/>
              </a:xfrm>
            </p:grpSpPr>
            <p:sp>
              <p:nvSpPr>
                <p:cNvPr id="51" name="Rectangle 284"/>
                <p:cNvSpPr>
                  <a:spLocks noChangeArrowheads="1"/>
                </p:cNvSpPr>
                <p:nvPr/>
              </p:nvSpPr>
              <p:spPr bwMode="auto">
                <a:xfrm>
                  <a:off x="43" y="1383"/>
                  <a:ext cx="792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31296500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2" name="Rectangle 314"/>
                <p:cNvSpPr>
                  <a:spLocks noChangeArrowheads="1"/>
                </p:cNvSpPr>
                <p:nvPr/>
              </p:nvSpPr>
              <p:spPr bwMode="auto">
                <a:xfrm>
                  <a:off x="0" y="1383"/>
                  <a:ext cx="878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8" name="Group 317"/>
              <p:cNvGrpSpPr>
                <a:grpSpLocks/>
              </p:cNvGrpSpPr>
              <p:nvPr/>
            </p:nvGrpSpPr>
            <p:grpSpPr bwMode="auto">
              <a:xfrm>
                <a:off x="878" y="1383"/>
                <a:ext cx="1166" cy="461"/>
                <a:chOff x="878" y="1383"/>
                <a:chExt cx="1166" cy="461"/>
              </a:xfrm>
            </p:grpSpPr>
            <p:sp>
              <p:nvSpPr>
                <p:cNvPr id="49" name="Rectangle 285"/>
                <p:cNvSpPr>
                  <a:spLocks noChangeArrowheads="1"/>
                </p:cNvSpPr>
                <p:nvPr/>
              </p:nvSpPr>
              <p:spPr bwMode="auto">
                <a:xfrm>
                  <a:off x="921" y="1383"/>
                  <a:ext cx="108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Budi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0" name="Rectangle 316"/>
                <p:cNvSpPr>
                  <a:spLocks noChangeArrowheads="1"/>
                </p:cNvSpPr>
                <p:nvPr/>
              </p:nvSpPr>
              <p:spPr bwMode="auto">
                <a:xfrm>
                  <a:off x="878" y="1383"/>
                  <a:ext cx="116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9" name="Group 319"/>
              <p:cNvGrpSpPr>
                <a:grpSpLocks/>
              </p:cNvGrpSpPr>
              <p:nvPr/>
            </p:nvGrpSpPr>
            <p:grpSpPr bwMode="auto">
              <a:xfrm>
                <a:off x="2044" y="1383"/>
                <a:ext cx="734" cy="461"/>
                <a:chOff x="2044" y="1383"/>
                <a:chExt cx="734" cy="461"/>
              </a:xfrm>
            </p:grpSpPr>
            <p:sp>
              <p:nvSpPr>
                <p:cNvPr id="47" name="Rectangle 286"/>
                <p:cNvSpPr>
                  <a:spLocks noChangeArrowheads="1"/>
                </p:cNvSpPr>
                <p:nvPr/>
              </p:nvSpPr>
              <p:spPr bwMode="auto">
                <a:xfrm>
                  <a:off x="2087" y="1383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Depok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044" y="1383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0" name="Group 321"/>
              <p:cNvGrpSpPr>
                <a:grpSpLocks/>
              </p:cNvGrpSpPr>
              <p:nvPr/>
            </p:nvGrpSpPr>
            <p:grpSpPr bwMode="auto">
              <a:xfrm>
                <a:off x="0" y="1844"/>
                <a:ext cx="878" cy="634"/>
                <a:chOff x="0" y="1844"/>
                <a:chExt cx="878" cy="634"/>
              </a:xfrm>
            </p:grpSpPr>
            <p:sp>
              <p:nvSpPr>
                <p:cNvPr id="45" name="Rectangle 287"/>
                <p:cNvSpPr>
                  <a:spLocks noChangeArrowheads="1"/>
                </p:cNvSpPr>
                <p:nvPr/>
              </p:nvSpPr>
              <p:spPr bwMode="auto">
                <a:xfrm>
                  <a:off x="43" y="1844"/>
                  <a:ext cx="792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41296525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6" name="Rectangle 320"/>
                <p:cNvSpPr>
                  <a:spLocks noChangeArrowheads="1"/>
                </p:cNvSpPr>
                <p:nvPr/>
              </p:nvSpPr>
              <p:spPr bwMode="auto">
                <a:xfrm>
                  <a:off x="0" y="1844"/>
                  <a:ext cx="878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1" name="Group 323"/>
              <p:cNvGrpSpPr>
                <a:grpSpLocks/>
              </p:cNvGrpSpPr>
              <p:nvPr/>
            </p:nvGrpSpPr>
            <p:grpSpPr bwMode="auto">
              <a:xfrm>
                <a:off x="878" y="1844"/>
                <a:ext cx="1166" cy="634"/>
                <a:chOff x="878" y="1844"/>
                <a:chExt cx="1166" cy="634"/>
              </a:xfrm>
            </p:grpSpPr>
            <p:sp>
              <p:nvSpPr>
                <p:cNvPr id="43" name="Rectangle 288"/>
                <p:cNvSpPr>
                  <a:spLocks noChangeArrowheads="1"/>
                </p:cNvSpPr>
                <p:nvPr/>
              </p:nvSpPr>
              <p:spPr bwMode="auto">
                <a:xfrm>
                  <a:off x="921" y="1844"/>
                  <a:ext cx="1080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Prananingrum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4" name="Rectangle 322"/>
                <p:cNvSpPr>
                  <a:spLocks noChangeArrowheads="1"/>
                </p:cNvSpPr>
                <p:nvPr/>
              </p:nvSpPr>
              <p:spPr bwMode="auto">
                <a:xfrm>
                  <a:off x="878" y="1844"/>
                  <a:ext cx="1166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" name="Group 325"/>
              <p:cNvGrpSpPr>
                <a:grpSpLocks/>
              </p:cNvGrpSpPr>
              <p:nvPr/>
            </p:nvGrpSpPr>
            <p:grpSpPr bwMode="auto">
              <a:xfrm>
                <a:off x="2044" y="1844"/>
                <a:ext cx="734" cy="634"/>
                <a:chOff x="2044" y="1844"/>
                <a:chExt cx="734" cy="634"/>
              </a:xfrm>
            </p:grpSpPr>
            <p:sp>
              <p:nvSpPr>
                <p:cNvPr id="41" name="Rectangle 289"/>
                <p:cNvSpPr>
                  <a:spLocks noChangeArrowheads="1"/>
                </p:cNvSpPr>
                <p:nvPr/>
              </p:nvSpPr>
              <p:spPr bwMode="auto">
                <a:xfrm>
                  <a:off x="2087" y="1844"/>
                  <a:ext cx="648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Bogor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044" y="1844"/>
                  <a:ext cx="734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" name="Group 327"/>
              <p:cNvGrpSpPr>
                <a:grpSpLocks/>
              </p:cNvGrpSpPr>
              <p:nvPr/>
            </p:nvGrpSpPr>
            <p:grpSpPr bwMode="auto">
              <a:xfrm>
                <a:off x="0" y="2478"/>
                <a:ext cx="878" cy="461"/>
                <a:chOff x="0" y="2478"/>
                <a:chExt cx="878" cy="461"/>
              </a:xfrm>
            </p:grpSpPr>
            <p:sp>
              <p:nvSpPr>
                <p:cNvPr id="39" name="Rectangle 290"/>
                <p:cNvSpPr>
                  <a:spLocks noChangeArrowheads="1"/>
                </p:cNvSpPr>
                <p:nvPr/>
              </p:nvSpPr>
              <p:spPr bwMode="auto">
                <a:xfrm>
                  <a:off x="43" y="2478"/>
                  <a:ext cx="792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50096487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0" name="Rectangle 326"/>
                <p:cNvSpPr>
                  <a:spLocks noChangeArrowheads="1"/>
                </p:cNvSpPr>
                <p:nvPr/>
              </p:nvSpPr>
              <p:spPr bwMode="auto">
                <a:xfrm>
                  <a:off x="0" y="2478"/>
                  <a:ext cx="878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" name="Group 329"/>
              <p:cNvGrpSpPr>
                <a:grpSpLocks/>
              </p:cNvGrpSpPr>
              <p:nvPr/>
            </p:nvGrpSpPr>
            <p:grpSpPr bwMode="auto">
              <a:xfrm>
                <a:off x="878" y="2478"/>
                <a:ext cx="1166" cy="461"/>
                <a:chOff x="878" y="2478"/>
                <a:chExt cx="1166" cy="461"/>
              </a:xfrm>
            </p:grpSpPr>
            <p:sp>
              <p:nvSpPr>
                <p:cNvPr id="37" name="Rectangle 291"/>
                <p:cNvSpPr>
                  <a:spLocks noChangeArrowheads="1"/>
                </p:cNvSpPr>
                <p:nvPr/>
              </p:nvSpPr>
              <p:spPr bwMode="auto">
                <a:xfrm>
                  <a:off x="921" y="2478"/>
                  <a:ext cx="108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Pipit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8" name="Rectangle 328"/>
                <p:cNvSpPr>
                  <a:spLocks noChangeArrowheads="1"/>
                </p:cNvSpPr>
                <p:nvPr/>
              </p:nvSpPr>
              <p:spPr bwMode="auto">
                <a:xfrm>
                  <a:off x="878" y="2478"/>
                  <a:ext cx="116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5" name="Group 331"/>
              <p:cNvGrpSpPr>
                <a:grpSpLocks/>
              </p:cNvGrpSpPr>
              <p:nvPr/>
            </p:nvGrpSpPr>
            <p:grpSpPr bwMode="auto">
              <a:xfrm>
                <a:off x="2044" y="2478"/>
                <a:ext cx="734" cy="461"/>
                <a:chOff x="2044" y="2478"/>
                <a:chExt cx="734" cy="461"/>
              </a:xfrm>
            </p:grpSpPr>
            <p:sp>
              <p:nvSpPr>
                <p:cNvPr id="35" name="Rectangle 292"/>
                <p:cNvSpPr>
                  <a:spLocks noChangeArrowheads="1"/>
                </p:cNvSpPr>
                <p:nvPr/>
              </p:nvSpPr>
              <p:spPr bwMode="auto">
                <a:xfrm>
                  <a:off x="2087" y="2478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Bekasi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6" name="Rectangle 330"/>
                <p:cNvSpPr>
                  <a:spLocks noChangeArrowheads="1"/>
                </p:cNvSpPr>
                <p:nvPr/>
              </p:nvSpPr>
              <p:spPr bwMode="auto">
                <a:xfrm>
                  <a:off x="2044" y="2478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6" name="Group 333"/>
              <p:cNvGrpSpPr>
                <a:grpSpLocks/>
              </p:cNvGrpSpPr>
              <p:nvPr/>
            </p:nvGrpSpPr>
            <p:grpSpPr bwMode="auto">
              <a:xfrm>
                <a:off x="0" y="2939"/>
                <a:ext cx="878" cy="461"/>
                <a:chOff x="0" y="2939"/>
                <a:chExt cx="878" cy="461"/>
              </a:xfrm>
            </p:grpSpPr>
            <p:sp>
              <p:nvSpPr>
                <p:cNvPr id="33" name="Rectangle 293"/>
                <p:cNvSpPr>
                  <a:spLocks noChangeArrowheads="1"/>
                </p:cNvSpPr>
                <p:nvPr/>
              </p:nvSpPr>
              <p:spPr bwMode="auto">
                <a:xfrm>
                  <a:off x="43" y="2939"/>
                  <a:ext cx="792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21196353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4" name="Rectangle 332"/>
                <p:cNvSpPr>
                  <a:spLocks noChangeArrowheads="1"/>
                </p:cNvSpPr>
                <p:nvPr/>
              </p:nvSpPr>
              <p:spPr bwMode="auto">
                <a:xfrm>
                  <a:off x="0" y="2939"/>
                  <a:ext cx="878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7" name="Group 335"/>
              <p:cNvGrpSpPr>
                <a:grpSpLocks/>
              </p:cNvGrpSpPr>
              <p:nvPr/>
            </p:nvGrpSpPr>
            <p:grpSpPr bwMode="auto">
              <a:xfrm>
                <a:off x="878" y="2939"/>
                <a:ext cx="1166" cy="461"/>
                <a:chOff x="878" y="2939"/>
                <a:chExt cx="1166" cy="461"/>
              </a:xfrm>
            </p:grpSpPr>
            <p:sp>
              <p:nvSpPr>
                <p:cNvPr id="31" name="Rectangle 294"/>
                <p:cNvSpPr>
                  <a:spLocks noChangeArrowheads="1"/>
                </p:cNvSpPr>
                <p:nvPr/>
              </p:nvSpPr>
              <p:spPr bwMode="auto">
                <a:xfrm>
                  <a:off x="921" y="2939"/>
                  <a:ext cx="108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Quraish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" name="Rectangle 334"/>
                <p:cNvSpPr>
                  <a:spLocks noChangeArrowheads="1"/>
                </p:cNvSpPr>
                <p:nvPr/>
              </p:nvSpPr>
              <p:spPr bwMode="auto">
                <a:xfrm>
                  <a:off x="878" y="2939"/>
                  <a:ext cx="116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8" name="Group 337"/>
              <p:cNvGrpSpPr>
                <a:grpSpLocks/>
              </p:cNvGrpSpPr>
              <p:nvPr/>
            </p:nvGrpSpPr>
            <p:grpSpPr bwMode="auto">
              <a:xfrm>
                <a:off x="2044" y="2939"/>
                <a:ext cx="734" cy="461"/>
                <a:chOff x="2044" y="2939"/>
                <a:chExt cx="734" cy="461"/>
              </a:xfrm>
            </p:grpSpPr>
            <p:sp>
              <p:nvSpPr>
                <p:cNvPr id="29" name="Rectangle 295"/>
                <p:cNvSpPr>
                  <a:spLocks noChangeArrowheads="1"/>
                </p:cNvSpPr>
                <p:nvPr/>
              </p:nvSpPr>
              <p:spPr bwMode="auto">
                <a:xfrm>
                  <a:off x="2087" y="2939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Bogor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0" name="Rectangle 336"/>
                <p:cNvSpPr>
                  <a:spLocks noChangeArrowheads="1"/>
                </p:cNvSpPr>
                <p:nvPr/>
              </p:nvSpPr>
              <p:spPr bwMode="auto">
                <a:xfrm>
                  <a:off x="2044" y="2939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7" name="Rectangle 339"/>
            <p:cNvSpPr>
              <a:spLocks noChangeArrowheads="1"/>
            </p:cNvSpPr>
            <p:nvPr/>
          </p:nvSpPr>
          <p:spPr bwMode="auto">
            <a:xfrm>
              <a:off x="-3" y="-3"/>
              <a:ext cx="2784" cy="340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416640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40768"/>
            <a:ext cx="8229600" cy="829814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</a:rPr>
              <a:t>Contoh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tabel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keterhubungan</a:t>
            </a:r>
            <a:r>
              <a:rPr lang="en-US" sz="4000" dirty="0">
                <a:solidFill>
                  <a:schemeClr val="tx1"/>
                </a:solidFill>
              </a:rPr>
              <a:t> (2)</a:t>
            </a: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219200" y="22098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  <a:cs typeface="Times New Roman" pitchFamily="18" charset="0"/>
              </a:rPr>
              <a:t>MKUL</a:t>
            </a:r>
            <a:r>
              <a:rPr lang="en-US" sz="2800">
                <a:latin typeface="Arial" charset="0"/>
              </a:rPr>
              <a:t> </a:t>
            </a:r>
          </a:p>
        </p:txBody>
      </p: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1371600" y="2895600"/>
            <a:ext cx="6705600" cy="2133600"/>
            <a:chOff x="-3" y="-3"/>
            <a:chExt cx="2532" cy="2023"/>
          </a:xfrm>
        </p:grpSpPr>
        <p:grpSp>
          <p:nvGrpSpPr>
            <p:cNvPr id="6" name="Group 124"/>
            <p:cNvGrpSpPr>
              <a:grpSpLocks/>
            </p:cNvGrpSpPr>
            <p:nvPr/>
          </p:nvGrpSpPr>
          <p:grpSpPr bwMode="auto">
            <a:xfrm>
              <a:off x="0" y="0"/>
              <a:ext cx="2526" cy="2017"/>
              <a:chOff x="0" y="0"/>
              <a:chExt cx="2526" cy="2017"/>
            </a:xfrm>
          </p:grpSpPr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770" cy="461"/>
                <a:chOff x="0" y="0"/>
                <a:chExt cx="770" cy="461"/>
              </a:xfrm>
            </p:grpSpPr>
            <p:sp>
              <p:nvSpPr>
                <p:cNvPr id="42" name="Rectangle 8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8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KDMK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7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9" name="Group 103"/>
              <p:cNvGrpSpPr>
                <a:grpSpLocks/>
              </p:cNvGrpSpPr>
              <p:nvPr/>
            </p:nvGrpSpPr>
            <p:grpSpPr bwMode="auto">
              <a:xfrm>
                <a:off x="770" y="0"/>
                <a:ext cx="1094" cy="461"/>
                <a:chOff x="770" y="0"/>
                <a:chExt cx="1094" cy="461"/>
              </a:xfrm>
            </p:grpSpPr>
            <p:sp>
              <p:nvSpPr>
                <p:cNvPr id="40" name="Rectangle 89"/>
                <p:cNvSpPr>
                  <a:spLocks noChangeArrowheads="1"/>
                </p:cNvSpPr>
                <p:nvPr/>
              </p:nvSpPr>
              <p:spPr bwMode="auto">
                <a:xfrm>
                  <a:off x="813" y="0"/>
                  <a:ext cx="100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MTKULIAH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" name="Rectangle 102"/>
                <p:cNvSpPr>
                  <a:spLocks noChangeArrowheads="1"/>
                </p:cNvSpPr>
                <p:nvPr/>
              </p:nvSpPr>
              <p:spPr bwMode="auto">
                <a:xfrm>
                  <a:off x="770" y="0"/>
                  <a:ext cx="109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0" name="Group 105"/>
              <p:cNvGrpSpPr>
                <a:grpSpLocks/>
              </p:cNvGrpSpPr>
              <p:nvPr/>
            </p:nvGrpSpPr>
            <p:grpSpPr bwMode="auto">
              <a:xfrm>
                <a:off x="1864" y="0"/>
                <a:ext cx="662" cy="461"/>
                <a:chOff x="1864" y="0"/>
                <a:chExt cx="662" cy="461"/>
              </a:xfrm>
            </p:grpSpPr>
            <p:sp>
              <p:nvSpPr>
                <p:cNvPr id="38" name="Rectangle 90"/>
                <p:cNvSpPr>
                  <a:spLocks noChangeArrowheads="1"/>
                </p:cNvSpPr>
                <p:nvPr/>
              </p:nvSpPr>
              <p:spPr bwMode="auto">
                <a:xfrm>
                  <a:off x="1907" y="0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SKS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9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64" y="0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1" name="Group 107"/>
              <p:cNvGrpSpPr>
                <a:grpSpLocks/>
              </p:cNvGrpSpPr>
              <p:nvPr/>
            </p:nvGrpSpPr>
            <p:grpSpPr bwMode="auto">
              <a:xfrm>
                <a:off x="0" y="461"/>
                <a:ext cx="770" cy="634"/>
                <a:chOff x="0" y="461"/>
                <a:chExt cx="770" cy="634"/>
              </a:xfrm>
            </p:grpSpPr>
            <p:sp>
              <p:nvSpPr>
                <p:cNvPr id="36" name="Rectangle 91"/>
                <p:cNvSpPr>
                  <a:spLocks noChangeArrowheads="1"/>
                </p:cNvSpPr>
                <p:nvPr/>
              </p:nvSpPr>
              <p:spPr bwMode="auto">
                <a:xfrm>
                  <a:off x="43" y="461"/>
                  <a:ext cx="684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KK021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7" name="Rectangle 106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77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2" name="Group 109"/>
              <p:cNvGrpSpPr>
                <a:grpSpLocks/>
              </p:cNvGrpSpPr>
              <p:nvPr/>
            </p:nvGrpSpPr>
            <p:grpSpPr bwMode="auto">
              <a:xfrm>
                <a:off x="770" y="461"/>
                <a:ext cx="1094" cy="634"/>
                <a:chOff x="770" y="461"/>
                <a:chExt cx="1094" cy="634"/>
              </a:xfrm>
            </p:grpSpPr>
            <p:sp>
              <p:nvSpPr>
                <p:cNvPr id="34" name="Rectangle 92"/>
                <p:cNvSpPr>
                  <a:spLocks noChangeArrowheads="1"/>
                </p:cNvSpPr>
                <p:nvPr/>
              </p:nvSpPr>
              <p:spPr bwMode="auto">
                <a:xfrm>
                  <a:off x="813" y="461"/>
                  <a:ext cx="1008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P. Basis Data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5" name="Rectangle 108"/>
                <p:cNvSpPr>
                  <a:spLocks noChangeArrowheads="1"/>
                </p:cNvSpPr>
                <p:nvPr/>
              </p:nvSpPr>
              <p:spPr bwMode="auto">
                <a:xfrm>
                  <a:off x="770" y="461"/>
                  <a:ext cx="1094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3" name="Group 111"/>
              <p:cNvGrpSpPr>
                <a:grpSpLocks/>
              </p:cNvGrpSpPr>
              <p:nvPr/>
            </p:nvGrpSpPr>
            <p:grpSpPr bwMode="auto">
              <a:xfrm>
                <a:off x="1864" y="461"/>
                <a:ext cx="662" cy="634"/>
                <a:chOff x="1864" y="461"/>
                <a:chExt cx="662" cy="634"/>
              </a:xfrm>
            </p:grpSpPr>
            <p:sp>
              <p:nvSpPr>
                <p:cNvPr id="32" name="Rectangle 93"/>
                <p:cNvSpPr>
                  <a:spLocks noChangeArrowheads="1"/>
                </p:cNvSpPr>
                <p:nvPr/>
              </p:nvSpPr>
              <p:spPr bwMode="auto">
                <a:xfrm>
                  <a:off x="1907" y="461"/>
                  <a:ext cx="576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3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64" y="461"/>
                  <a:ext cx="66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0" y="1095"/>
                <a:ext cx="770" cy="461"/>
                <a:chOff x="0" y="1095"/>
                <a:chExt cx="770" cy="461"/>
              </a:xfrm>
            </p:grpSpPr>
            <p:sp>
              <p:nvSpPr>
                <p:cNvPr id="30" name="Rectangle 94"/>
                <p:cNvSpPr>
                  <a:spLocks noChangeArrowheads="1"/>
                </p:cNvSpPr>
                <p:nvPr/>
              </p:nvSpPr>
              <p:spPr bwMode="auto">
                <a:xfrm>
                  <a:off x="43" y="1095"/>
                  <a:ext cx="68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KD132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1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77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5" name="Group 115"/>
              <p:cNvGrpSpPr>
                <a:grpSpLocks/>
              </p:cNvGrpSpPr>
              <p:nvPr/>
            </p:nvGrpSpPr>
            <p:grpSpPr bwMode="auto">
              <a:xfrm>
                <a:off x="770" y="1095"/>
                <a:ext cx="1094" cy="461"/>
                <a:chOff x="770" y="1095"/>
                <a:chExt cx="1094" cy="461"/>
              </a:xfrm>
            </p:grpSpPr>
            <p:sp>
              <p:nvSpPr>
                <p:cNvPr id="28" name="Rectangle 95"/>
                <p:cNvSpPr>
                  <a:spLocks noChangeArrowheads="1"/>
                </p:cNvSpPr>
                <p:nvPr/>
              </p:nvSpPr>
              <p:spPr bwMode="auto">
                <a:xfrm>
                  <a:off x="813" y="1095"/>
                  <a:ext cx="100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SIM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9" name="Rectangle 114"/>
                <p:cNvSpPr>
                  <a:spLocks noChangeArrowheads="1"/>
                </p:cNvSpPr>
                <p:nvPr/>
              </p:nvSpPr>
              <p:spPr bwMode="auto">
                <a:xfrm>
                  <a:off x="770" y="1095"/>
                  <a:ext cx="109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6" name="Group 117"/>
              <p:cNvGrpSpPr>
                <a:grpSpLocks/>
              </p:cNvGrpSpPr>
              <p:nvPr/>
            </p:nvGrpSpPr>
            <p:grpSpPr bwMode="auto">
              <a:xfrm>
                <a:off x="1864" y="1095"/>
                <a:ext cx="662" cy="461"/>
                <a:chOff x="1864" y="1095"/>
                <a:chExt cx="662" cy="461"/>
              </a:xfrm>
            </p:grpSpPr>
            <p:sp>
              <p:nvSpPr>
                <p:cNvPr id="26" name="Rectangle 96"/>
                <p:cNvSpPr>
                  <a:spLocks noChangeArrowheads="1"/>
                </p:cNvSpPr>
                <p:nvPr/>
              </p:nvSpPr>
              <p:spPr bwMode="auto">
                <a:xfrm>
                  <a:off x="1907" y="1095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3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864" y="1095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7" name="Group 119"/>
              <p:cNvGrpSpPr>
                <a:grpSpLocks/>
              </p:cNvGrpSpPr>
              <p:nvPr/>
            </p:nvGrpSpPr>
            <p:grpSpPr bwMode="auto">
              <a:xfrm>
                <a:off x="0" y="1556"/>
                <a:ext cx="770" cy="461"/>
                <a:chOff x="0" y="1556"/>
                <a:chExt cx="770" cy="461"/>
              </a:xfrm>
            </p:grpSpPr>
            <p:sp>
              <p:nvSpPr>
                <p:cNvPr id="24" name="Rectangle 97"/>
                <p:cNvSpPr>
                  <a:spLocks noChangeArrowheads="1"/>
                </p:cNvSpPr>
                <p:nvPr/>
              </p:nvSpPr>
              <p:spPr bwMode="auto">
                <a:xfrm>
                  <a:off x="43" y="1556"/>
                  <a:ext cx="68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KU122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5" name="Rectangle 118"/>
                <p:cNvSpPr>
                  <a:spLocks noChangeArrowheads="1"/>
                </p:cNvSpPr>
                <p:nvPr/>
              </p:nvSpPr>
              <p:spPr bwMode="auto">
                <a:xfrm>
                  <a:off x="0" y="1556"/>
                  <a:ext cx="77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8" name="Group 121"/>
              <p:cNvGrpSpPr>
                <a:grpSpLocks/>
              </p:cNvGrpSpPr>
              <p:nvPr/>
            </p:nvGrpSpPr>
            <p:grpSpPr bwMode="auto">
              <a:xfrm>
                <a:off x="770" y="1556"/>
                <a:ext cx="1094" cy="461"/>
                <a:chOff x="770" y="1556"/>
                <a:chExt cx="1094" cy="461"/>
              </a:xfrm>
            </p:grpSpPr>
            <p:sp>
              <p:nvSpPr>
                <p:cNvPr id="22" name="Rectangle 98"/>
                <p:cNvSpPr>
                  <a:spLocks noChangeArrowheads="1"/>
                </p:cNvSpPr>
                <p:nvPr/>
              </p:nvSpPr>
              <p:spPr bwMode="auto">
                <a:xfrm>
                  <a:off x="813" y="1556"/>
                  <a:ext cx="100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Pancasila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" name="Rectangle 120"/>
                <p:cNvSpPr>
                  <a:spLocks noChangeArrowheads="1"/>
                </p:cNvSpPr>
                <p:nvPr/>
              </p:nvSpPr>
              <p:spPr bwMode="auto">
                <a:xfrm>
                  <a:off x="770" y="1556"/>
                  <a:ext cx="109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9" name="Group 123"/>
              <p:cNvGrpSpPr>
                <a:grpSpLocks/>
              </p:cNvGrpSpPr>
              <p:nvPr/>
            </p:nvGrpSpPr>
            <p:grpSpPr bwMode="auto">
              <a:xfrm>
                <a:off x="1864" y="1556"/>
                <a:ext cx="662" cy="461"/>
                <a:chOff x="1864" y="1556"/>
                <a:chExt cx="662" cy="461"/>
              </a:xfrm>
            </p:grpSpPr>
            <p:sp>
              <p:nvSpPr>
                <p:cNvPr id="20" name="Rectangle 99"/>
                <p:cNvSpPr>
                  <a:spLocks noChangeArrowheads="1"/>
                </p:cNvSpPr>
                <p:nvPr/>
              </p:nvSpPr>
              <p:spPr bwMode="auto">
                <a:xfrm>
                  <a:off x="1907" y="1556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64" y="1556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7" name="Rectangle 125"/>
            <p:cNvSpPr>
              <a:spLocks noChangeArrowheads="1"/>
            </p:cNvSpPr>
            <p:nvPr/>
          </p:nvSpPr>
          <p:spPr bwMode="auto">
            <a:xfrm>
              <a:off x="-3" y="-3"/>
              <a:ext cx="2532" cy="202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709141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97383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</a:rPr>
              <a:t>Contoh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tabel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keterhubungan</a:t>
            </a:r>
            <a:r>
              <a:rPr lang="en-US" sz="4000" dirty="0">
                <a:solidFill>
                  <a:schemeClr val="tx1"/>
                </a:solidFill>
              </a:rPr>
              <a:t> (3)</a:t>
            </a:r>
          </a:p>
        </p:txBody>
      </p:sp>
      <p:sp>
        <p:nvSpPr>
          <p:cNvPr id="4" name="Rectangle 102"/>
          <p:cNvSpPr>
            <a:spLocks noChangeArrowheads="1"/>
          </p:cNvSpPr>
          <p:nvPr/>
        </p:nvSpPr>
        <p:spPr bwMode="auto">
          <a:xfrm>
            <a:off x="539552" y="1916832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cs typeface="Times New Roman" pitchFamily="18" charset="0"/>
              </a:rPr>
              <a:t>NILAI</a:t>
            </a:r>
            <a:endParaRPr lang="en-US" dirty="0">
              <a:latin typeface="Arial" charset="0"/>
            </a:endParaRPr>
          </a:p>
        </p:txBody>
      </p:sp>
      <p:grpSp>
        <p:nvGrpSpPr>
          <p:cNvPr id="5" name="Group 409"/>
          <p:cNvGrpSpPr>
            <a:grpSpLocks/>
          </p:cNvGrpSpPr>
          <p:nvPr/>
        </p:nvGrpSpPr>
        <p:grpSpPr bwMode="auto">
          <a:xfrm>
            <a:off x="539552" y="2348880"/>
            <a:ext cx="7772400" cy="3694113"/>
            <a:chOff x="-3" y="-3"/>
            <a:chExt cx="2942" cy="3694"/>
          </a:xfrm>
        </p:grpSpPr>
        <p:grpSp>
          <p:nvGrpSpPr>
            <p:cNvPr id="6" name="Group 407"/>
            <p:cNvGrpSpPr>
              <a:grpSpLocks/>
            </p:cNvGrpSpPr>
            <p:nvPr/>
          </p:nvGrpSpPr>
          <p:grpSpPr bwMode="auto">
            <a:xfrm>
              <a:off x="0" y="0"/>
              <a:ext cx="2936" cy="3688"/>
              <a:chOff x="0" y="0"/>
              <a:chExt cx="2936" cy="3688"/>
            </a:xfrm>
          </p:grpSpPr>
          <p:grpSp>
            <p:nvGrpSpPr>
              <p:cNvPr id="8" name="Group 344"/>
              <p:cNvGrpSpPr>
                <a:grpSpLocks/>
              </p:cNvGrpSpPr>
              <p:nvPr/>
            </p:nvGrpSpPr>
            <p:grpSpPr bwMode="auto">
              <a:xfrm>
                <a:off x="0" y="0"/>
                <a:ext cx="950" cy="461"/>
                <a:chOff x="0" y="0"/>
                <a:chExt cx="950" cy="461"/>
              </a:xfrm>
            </p:grpSpPr>
            <p:sp>
              <p:nvSpPr>
                <p:cNvPr id="102" name="Rectangle 311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6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NPM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3" name="Rectangle 3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5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9" name="Group 346"/>
              <p:cNvGrpSpPr>
                <a:grpSpLocks/>
              </p:cNvGrpSpPr>
              <p:nvPr/>
            </p:nvGrpSpPr>
            <p:grpSpPr bwMode="auto">
              <a:xfrm>
                <a:off x="950" y="0"/>
                <a:ext cx="734" cy="461"/>
                <a:chOff x="950" y="0"/>
                <a:chExt cx="734" cy="461"/>
              </a:xfrm>
            </p:grpSpPr>
            <p:sp>
              <p:nvSpPr>
                <p:cNvPr id="100" name="Rectangle 312"/>
                <p:cNvSpPr>
                  <a:spLocks noChangeArrowheads="1"/>
                </p:cNvSpPr>
                <p:nvPr/>
              </p:nvSpPr>
              <p:spPr bwMode="auto">
                <a:xfrm>
                  <a:off x="993" y="0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KDMK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1" name="Rectangle 345"/>
                <p:cNvSpPr>
                  <a:spLocks noChangeArrowheads="1"/>
                </p:cNvSpPr>
                <p:nvPr/>
              </p:nvSpPr>
              <p:spPr bwMode="auto">
                <a:xfrm>
                  <a:off x="950" y="0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0" name="Group 348"/>
              <p:cNvGrpSpPr>
                <a:grpSpLocks/>
              </p:cNvGrpSpPr>
              <p:nvPr/>
            </p:nvGrpSpPr>
            <p:grpSpPr bwMode="auto">
              <a:xfrm>
                <a:off x="1684" y="0"/>
                <a:ext cx="590" cy="461"/>
                <a:chOff x="1684" y="0"/>
                <a:chExt cx="590" cy="461"/>
              </a:xfrm>
            </p:grpSpPr>
            <p:sp>
              <p:nvSpPr>
                <p:cNvPr id="9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727" y="0"/>
                  <a:ext cx="50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MID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99" name="Rectangle 347"/>
                <p:cNvSpPr>
                  <a:spLocks noChangeArrowheads="1"/>
                </p:cNvSpPr>
                <p:nvPr/>
              </p:nvSpPr>
              <p:spPr bwMode="auto">
                <a:xfrm>
                  <a:off x="1684" y="0"/>
                  <a:ext cx="5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1" name="Group 350"/>
              <p:cNvGrpSpPr>
                <a:grpSpLocks/>
              </p:cNvGrpSpPr>
              <p:nvPr/>
            </p:nvGrpSpPr>
            <p:grpSpPr bwMode="auto">
              <a:xfrm>
                <a:off x="2274" y="0"/>
                <a:ext cx="662" cy="461"/>
                <a:chOff x="2274" y="0"/>
                <a:chExt cx="662" cy="461"/>
              </a:xfrm>
            </p:grpSpPr>
            <p:sp>
              <p:nvSpPr>
                <p:cNvPr id="96" name="Rectangle 314"/>
                <p:cNvSpPr>
                  <a:spLocks noChangeArrowheads="1"/>
                </p:cNvSpPr>
                <p:nvPr/>
              </p:nvSpPr>
              <p:spPr bwMode="auto">
                <a:xfrm>
                  <a:off x="2317" y="0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FINAL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97" name="Rectangle 349"/>
                <p:cNvSpPr>
                  <a:spLocks noChangeArrowheads="1"/>
                </p:cNvSpPr>
                <p:nvPr/>
              </p:nvSpPr>
              <p:spPr bwMode="auto">
                <a:xfrm>
                  <a:off x="2274" y="0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2" name="Group 352"/>
              <p:cNvGrpSpPr>
                <a:grpSpLocks/>
              </p:cNvGrpSpPr>
              <p:nvPr/>
            </p:nvGrpSpPr>
            <p:grpSpPr bwMode="auto">
              <a:xfrm>
                <a:off x="0" y="461"/>
                <a:ext cx="950" cy="461"/>
                <a:chOff x="0" y="461"/>
                <a:chExt cx="950" cy="461"/>
              </a:xfrm>
            </p:grpSpPr>
            <p:sp>
              <p:nvSpPr>
                <p:cNvPr id="94" name="Rectangle 315"/>
                <p:cNvSpPr>
                  <a:spLocks noChangeArrowheads="1"/>
                </p:cNvSpPr>
                <p:nvPr/>
              </p:nvSpPr>
              <p:spPr bwMode="auto">
                <a:xfrm>
                  <a:off x="43" y="461"/>
                  <a:ext cx="86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10296832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95" name="Rectangle 351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95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3" name="Group 354"/>
              <p:cNvGrpSpPr>
                <a:grpSpLocks/>
              </p:cNvGrpSpPr>
              <p:nvPr/>
            </p:nvGrpSpPr>
            <p:grpSpPr bwMode="auto">
              <a:xfrm>
                <a:off x="950" y="461"/>
                <a:ext cx="734" cy="461"/>
                <a:chOff x="950" y="461"/>
                <a:chExt cx="734" cy="461"/>
              </a:xfrm>
            </p:grpSpPr>
            <p:sp>
              <p:nvSpPr>
                <p:cNvPr id="92" name="Rectangle 316"/>
                <p:cNvSpPr>
                  <a:spLocks noChangeArrowheads="1"/>
                </p:cNvSpPr>
                <p:nvPr/>
              </p:nvSpPr>
              <p:spPr bwMode="auto">
                <a:xfrm>
                  <a:off x="993" y="461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KK021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93" name="Rectangle 353"/>
                <p:cNvSpPr>
                  <a:spLocks noChangeArrowheads="1"/>
                </p:cNvSpPr>
                <p:nvPr/>
              </p:nvSpPr>
              <p:spPr bwMode="auto">
                <a:xfrm>
                  <a:off x="950" y="461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4" name="Group 356"/>
              <p:cNvGrpSpPr>
                <a:grpSpLocks/>
              </p:cNvGrpSpPr>
              <p:nvPr/>
            </p:nvGrpSpPr>
            <p:grpSpPr bwMode="auto">
              <a:xfrm>
                <a:off x="1684" y="461"/>
                <a:ext cx="590" cy="461"/>
                <a:chOff x="1684" y="461"/>
                <a:chExt cx="590" cy="461"/>
              </a:xfrm>
            </p:grpSpPr>
            <p:sp>
              <p:nvSpPr>
                <p:cNvPr id="90" name="Rectangle 317"/>
                <p:cNvSpPr>
                  <a:spLocks noChangeArrowheads="1"/>
                </p:cNvSpPr>
                <p:nvPr/>
              </p:nvSpPr>
              <p:spPr bwMode="auto">
                <a:xfrm>
                  <a:off x="1727" y="461"/>
                  <a:ext cx="50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60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91" name="Rectangle 355"/>
                <p:cNvSpPr>
                  <a:spLocks noChangeArrowheads="1"/>
                </p:cNvSpPr>
                <p:nvPr/>
              </p:nvSpPr>
              <p:spPr bwMode="auto">
                <a:xfrm>
                  <a:off x="1684" y="461"/>
                  <a:ext cx="5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5" name="Group 358"/>
              <p:cNvGrpSpPr>
                <a:grpSpLocks/>
              </p:cNvGrpSpPr>
              <p:nvPr/>
            </p:nvGrpSpPr>
            <p:grpSpPr bwMode="auto">
              <a:xfrm>
                <a:off x="2274" y="461"/>
                <a:ext cx="662" cy="461"/>
                <a:chOff x="2274" y="461"/>
                <a:chExt cx="662" cy="461"/>
              </a:xfrm>
            </p:grpSpPr>
            <p:sp>
              <p:nvSpPr>
                <p:cNvPr id="8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317" y="461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75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9" name="Rectangle 357"/>
                <p:cNvSpPr>
                  <a:spLocks noChangeArrowheads="1"/>
                </p:cNvSpPr>
                <p:nvPr/>
              </p:nvSpPr>
              <p:spPr bwMode="auto">
                <a:xfrm>
                  <a:off x="2274" y="461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6" name="Group 360"/>
              <p:cNvGrpSpPr>
                <a:grpSpLocks/>
              </p:cNvGrpSpPr>
              <p:nvPr/>
            </p:nvGrpSpPr>
            <p:grpSpPr bwMode="auto">
              <a:xfrm>
                <a:off x="0" y="922"/>
                <a:ext cx="950" cy="461"/>
                <a:chOff x="0" y="922"/>
                <a:chExt cx="950" cy="461"/>
              </a:xfrm>
            </p:grpSpPr>
            <p:sp>
              <p:nvSpPr>
                <p:cNvPr id="86" name="Rectangle 319"/>
                <p:cNvSpPr>
                  <a:spLocks noChangeArrowheads="1"/>
                </p:cNvSpPr>
                <p:nvPr/>
              </p:nvSpPr>
              <p:spPr bwMode="auto">
                <a:xfrm>
                  <a:off x="43" y="922"/>
                  <a:ext cx="86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10296126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7" name="Rectangle 359"/>
                <p:cNvSpPr>
                  <a:spLocks noChangeArrowheads="1"/>
                </p:cNvSpPr>
                <p:nvPr/>
              </p:nvSpPr>
              <p:spPr bwMode="auto">
                <a:xfrm>
                  <a:off x="0" y="922"/>
                  <a:ext cx="95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7" name="Group 362"/>
              <p:cNvGrpSpPr>
                <a:grpSpLocks/>
              </p:cNvGrpSpPr>
              <p:nvPr/>
            </p:nvGrpSpPr>
            <p:grpSpPr bwMode="auto">
              <a:xfrm>
                <a:off x="950" y="922"/>
                <a:ext cx="734" cy="461"/>
                <a:chOff x="950" y="922"/>
                <a:chExt cx="734" cy="461"/>
              </a:xfrm>
            </p:grpSpPr>
            <p:sp>
              <p:nvSpPr>
                <p:cNvPr id="84" name="Rectangle 320"/>
                <p:cNvSpPr>
                  <a:spLocks noChangeArrowheads="1"/>
                </p:cNvSpPr>
                <p:nvPr/>
              </p:nvSpPr>
              <p:spPr bwMode="auto">
                <a:xfrm>
                  <a:off x="993" y="922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KD132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5" name="Rectangle 361"/>
                <p:cNvSpPr>
                  <a:spLocks noChangeArrowheads="1"/>
                </p:cNvSpPr>
                <p:nvPr/>
              </p:nvSpPr>
              <p:spPr bwMode="auto">
                <a:xfrm>
                  <a:off x="950" y="922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8" name="Group 364"/>
              <p:cNvGrpSpPr>
                <a:grpSpLocks/>
              </p:cNvGrpSpPr>
              <p:nvPr/>
            </p:nvGrpSpPr>
            <p:grpSpPr bwMode="auto">
              <a:xfrm>
                <a:off x="1684" y="922"/>
                <a:ext cx="590" cy="461"/>
                <a:chOff x="1684" y="922"/>
                <a:chExt cx="590" cy="461"/>
              </a:xfrm>
            </p:grpSpPr>
            <p:sp>
              <p:nvSpPr>
                <p:cNvPr id="82" name="Rectangle 321"/>
                <p:cNvSpPr>
                  <a:spLocks noChangeArrowheads="1"/>
                </p:cNvSpPr>
                <p:nvPr/>
              </p:nvSpPr>
              <p:spPr bwMode="auto">
                <a:xfrm>
                  <a:off x="1727" y="922"/>
                  <a:ext cx="50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70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3" name="Rectangle 363"/>
                <p:cNvSpPr>
                  <a:spLocks noChangeArrowheads="1"/>
                </p:cNvSpPr>
                <p:nvPr/>
              </p:nvSpPr>
              <p:spPr bwMode="auto">
                <a:xfrm>
                  <a:off x="1684" y="922"/>
                  <a:ext cx="5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19" name="Group 366"/>
              <p:cNvGrpSpPr>
                <a:grpSpLocks/>
              </p:cNvGrpSpPr>
              <p:nvPr/>
            </p:nvGrpSpPr>
            <p:grpSpPr bwMode="auto">
              <a:xfrm>
                <a:off x="2274" y="922"/>
                <a:ext cx="662" cy="461"/>
                <a:chOff x="2274" y="922"/>
                <a:chExt cx="662" cy="461"/>
              </a:xfrm>
            </p:grpSpPr>
            <p:sp>
              <p:nvSpPr>
                <p:cNvPr id="8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317" y="922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90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1" name="Rectangle 365"/>
                <p:cNvSpPr>
                  <a:spLocks noChangeArrowheads="1"/>
                </p:cNvSpPr>
                <p:nvPr/>
              </p:nvSpPr>
              <p:spPr bwMode="auto">
                <a:xfrm>
                  <a:off x="2274" y="922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0" name="Group 368"/>
              <p:cNvGrpSpPr>
                <a:grpSpLocks/>
              </p:cNvGrpSpPr>
              <p:nvPr/>
            </p:nvGrpSpPr>
            <p:grpSpPr bwMode="auto">
              <a:xfrm>
                <a:off x="0" y="1383"/>
                <a:ext cx="950" cy="461"/>
                <a:chOff x="0" y="1383"/>
                <a:chExt cx="950" cy="461"/>
              </a:xfrm>
            </p:grpSpPr>
            <p:sp>
              <p:nvSpPr>
                <p:cNvPr id="78" name="Rectangle 323"/>
                <p:cNvSpPr>
                  <a:spLocks noChangeArrowheads="1"/>
                </p:cNvSpPr>
                <p:nvPr/>
              </p:nvSpPr>
              <p:spPr bwMode="auto">
                <a:xfrm>
                  <a:off x="43" y="1383"/>
                  <a:ext cx="86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31296500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9" name="Rectangle 367"/>
                <p:cNvSpPr>
                  <a:spLocks noChangeArrowheads="1"/>
                </p:cNvSpPr>
                <p:nvPr/>
              </p:nvSpPr>
              <p:spPr bwMode="auto">
                <a:xfrm>
                  <a:off x="0" y="1383"/>
                  <a:ext cx="95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1" name="Group 370"/>
              <p:cNvGrpSpPr>
                <a:grpSpLocks/>
              </p:cNvGrpSpPr>
              <p:nvPr/>
            </p:nvGrpSpPr>
            <p:grpSpPr bwMode="auto">
              <a:xfrm>
                <a:off x="950" y="1383"/>
                <a:ext cx="734" cy="461"/>
                <a:chOff x="950" y="1383"/>
                <a:chExt cx="734" cy="461"/>
              </a:xfrm>
            </p:grpSpPr>
            <p:sp>
              <p:nvSpPr>
                <p:cNvPr id="76" name="Rectangle 324"/>
                <p:cNvSpPr>
                  <a:spLocks noChangeArrowheads="1"/>
                </p:cNvSpPr>
                <p:nvPr/>
              </p:nvSpPr>
              <p:spPr bwMode="auto">
                <a:xfrm>
                  <a:off x="993" y="1383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KK021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7" name="Rectangle 369"/>
                <p:cNvSpPr>
                  <a:spLocks noChangeArrowheads="1"/>
                </p:cNvSpPr>
                <p:nvPr/>
              </p:nvSpPr>
              <p:spPr bwMode="auto">
                <a:xfrm>
                  <a:off x="950" y="1383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" name="Group 372"/>
              <p:cNvGrpSpPr>
                <a:grpSpLocks/>
              </p:cNvGrpSpPr>
              <p:nvPr/>
            </p:nvGrpSpPr>
            <p:grpSpPr bwMode="auto">
              <a:xfrm>
                <a:off x="1684" y="1383"/>
                <a:ext cx="590" cy="461"/>
                <a:chOff x="1684" y="1383"/>
                <a:chExt cx="590" cy="461"/>
              </a:xfrm>
            </p:grpSpPr>
            <p:sp>
              <p:nvSpPr>
                <p:cNvPr id="74" name="Rectangle 325"/>
                <p:cNvSpPr>
                  <a:spLocks noChangeArrowheads="1"/>
                </p:cNvSpPr>
                <p:nvPr/>
              </p:nvSpPr>
              <p:spPr bwMode="auto">
                <a:xfrm>
                  <a:off x="1727" y="1383"/>
                  <a:ext cx="50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55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5" name="Rectangle 371"/>
                <p:cNvSpPr>
                  <a:spLocks noChangeArrowheads="1"/>
                </p:cNvSpPr>
                <p:nvPr/>
              </p:nvSpPr>
              <p:spPr bwMode="auto">
                <a:xfrm>
                  <a:off x="1684" y="1383"/>
                  <a:ext cx="5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" name="Group 374"/>
              <p:cNvGrpSpPr>
                <a:grpSpLocks/>
              </p:cNvGrpSpPr>
              <p:nvPr/>
            </p:nvGrpSpPr>
            <p:grpSpPr bwMode="auto">
              <a:xfrm>
                <a:off x="2274" y="1383"/>
                <a:ext cx="662" cy="461"/>
                <a:chOff x="2274" y="1383"/>
                <a:chExt cx="662" cy="461"/>
              </a:xfrm>
            </p:grpSpPr>
            <p:sp>
              <p:nvSpPr>
                <p:cNvPr id="72" name="Rectangle 326"/>
                <p:cNvSpPr>
                  <a:spLocks noChangeArrowheads="1"/>
                </p:cNvSpPr>
                <p:nvPr/>
              </p:nvSpPr>
              <p:spPr bwMode="auto">
                <a:xfrm>
                  <a:off x="2317" y="1383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40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3" name="Rectangle 373"/>
                <p:cNvSpPr>
                  <a:spLocks noChangeArrowheads="1"/>
                </p:cNvSpPr>
                <p:nvPr/>
              </p:nvSpPr>
              <p:spPr bwMode="auto">
                <a:xfrm>
                  <a:off x="2274" y="1383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" name="Group 376"/>
              <p:cNvGrpSpPr>
                <a:grpSpLocks/>
              </p:cNvGrpSpPr>
              <p:nvPr/>
            </p:nvGrpSpPr>
            <p:grpSpPr bwMode="auto">
              <a:xfrm>
                <a:off x="0" y="1844"/>
                <a:ext cx="950" cy="461"/>
                <a:chOff x="0" y="1844"/>
                <a:chExt cx="950" cy="461"/>
              </a:xfrm>
            </p:grpSpPr>
            <p:sp>
              <p:nvSpPr>
                <p:cNvPr id="70" name="Rectangle 327"/>
                <p:cNvSpPr>
                  <a:spLocks noChangeArrowheads="1"/>
                </p:cNvSpPr>
                <p:nvPr/>
              </p:nvSpPr>
              <p:spPr bwMode="auto">
                <a:xfrm>
                  <a:off x="43" y="1844"/>
                  <a:ext cx="86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41296525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1" name="Rectangle 375"/>
                <p:cNvSpPr>
                  <a:spLocks noChangeArrowheads="1"/>
                </p:cNvSpPr>
                <p:nvPr/>
              </p:nvSpPr>
              <p:spPr bwMode="auto">
                <a:xfrm>
                  <a:off x="0" y="1844"/>
                  <a:ext cx="95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5" name="Group 378"/>
              <p:cNvGrpSpPr>
                <a:grpSpLocks/>
              </p:cNvGrpSpPr>
              <p:nvPr/>
            </p:nvGrpSpPr>
            <p:grpSpPr bwMode="auto">
              <a:xfrm>
                <a:off x="950" y="1844"/>
                <a:ext cx="734" cy="461"/>
                <a:chOff x="950" y="1844"/>
                <a:chExt cx="734" cy="461"/>
              </a:xfrm>
            </p:grpSpPr>
            <p:sp>
              <p:nvSpPr>
                <p:cNvPr id="68" name="Rectangle 328"/>
                <p:cNvSpPr>
                  <a:spLocks noChangeArrowheads="1"/>
                </p:cNvSpPr>
                <p:nvPr/>
              </p:nvSpPr>
              <p:spPr bwMode="auto">
                <a:xfrm>
                  <a:off x="993" y="1844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KU122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9" name="Rectangle 377"/>
                <p:cNvSpPr>
                  <a:spLocks noChangeArrowheads="1"/>
                </p:cNvSpPr>
                <p:nvPr/>
              </p:nvSpPr>
              <p:spPr bwMode="auto">
                <a:xfrm>
                  <a:off x="950" y="1844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6" name="Group 380"/>
              <p:cNvGrpSpPr>
                <a:grpSpLocks/>
              </p:cNvGrpSpPr>
              <p:nvPr/>
            </p:nvGrpSpPr>
            <p:grpSpPr bwMode="auto">
              <a:xfrm>
                <a:off x="1684" y="1844"/>
                <a:ext cx="590" cy="461"/>
                <a:chOff x="1684" y="1844"/>
                <a:chExt cx="590" cy="461"/>
              </a:xfrm>
            </p:grpSpPr>
            <p:sp>
              <p:nvSpPr>
                <p:cNvPr id="66" name="Rectangle 329"/>
                <p:cNvSpPr>
                  <a:spLocks noChangeArrowheads="1"/>
                </p:cNvSpPr>
                <p:nvPr/>
              </p:nvSpPr>
              <p:spPr bwMode="auto">
                <a:xfrm>
                  <a:off x="1727" y="1844"/>
                  <a:ext cx="50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90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7" name="Rectangle 379"/>
                <p:cNvSpPr>
                  <a:spLocks noChangeArrowheads="1"/>
                </p:cNvSpPr>
                <p:nvPr/>
              </p:nvSpPr>
              <p:spPr bwMode="auto">
                <a:xfrm>
                  <a:off x="1684" y="1844"/>
                  <a:ext cx="5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7" name="Group 382"/>
              <p:cNvGrpSpPr>
                <a:grpSpLocks/>
              </p:cNvGrpSpPr>
              <p:nvPr/>
            </p:nvGrpSpPr>
            <p:grpSpPr bwMode="auto">
              <a:xfrm>
                <a:off x="2274" y="1844"/>
                <a:ext cx="662" cy="461"/>
                <a:chOff x="2274" y="1844"/>
                <a:chExt cx="662" cy="461"/>
              </a:xfrm>
            </p:grpSpPr>
            <p:sp>
              <p:nvSpPr>
                <p:cNvPr id="64" name="Rectangle 330"/>
                <p:cNvSpPr>
                  <a:spLocks noChangeArrowheads="1"/>
                </p:cNvSpPr>
                <p:nvPr/>
              </p:nvSpPr>
              <p:spPr bwMode="auto">
                <a:xfrm>
                  <a:off x="2317" y="1844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80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5" name="Rectangle 381"/>
                <p:cNvSpPr>
                  <a:spLocks noChangeArrowheads="1"/>
                </p:cNvSpPr>
                <p:nvPr/>
              </p:nvSpPr>
              <p:spPr bwMode="auto">
                <a:xfrm>
                  <a:off x="2274" y="1844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8" name="Group 384"/>
              <p:cNvGrpSpPr>
                <a:grpSpLocks/>
              </p:cNvGrpSpPr>
              <p:nvPr/>
            </p:nvGrpSpPr>
            <p:grpSpPr bwMode="auto">
              <a:xfrm>
                <a:off x="0" y="2305"/>
                <a:ext cx="950" cy="461"/>
                <a:chOff x="0" y="2305"/>
                <a:chExt cx="950" cy="461"/>
              </a:xfrm>
            </p:grpSpPr>
            <p:sp>
              <p:nvSpPr>
                <p:cNvPr id="6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3" y="2305"/>
                  <a:ext cx="86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21196353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3" name="Rectangle 383"/>
                <p:cNvSpPr>
                  <a:spLocks noChangeArrowheads="1"/>
                </p:cNvSpPr>
                <p:nvPr/>
              </p:nvSpPr>
              <p:spPr bwMode="auto">
                <a:xfrm>
                  <a:off x="0" y="2305"/>
                  <a:ext cx="95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9" name="Group 386"/>
              <p:cNvGrpSpPr>
                <a:grpSpLocks/>
              </p:cNvGrpSpPr>
              <p:nvPr/>
            </p:nvGrpSpPr>
            <p:grpSpPr bwMode="auto">
              <a:xfrm>
                <a:off x="950" y="2305"/>
                <a:ext cx="734" cy="461"/>
                <a:chOff x="950" y="2305"/>
                <a:chExt cx="734" cy="461"/>
              </a:xfrm>
            </p:grpSpPr>
            <p:sp>
              <p:nvSpPr>
                <p:cNvPr id="60" name="Rectangle 332"/>
                <p:cNvSpPr>
                  <a:spLocks noChangeArrowheads="1"/>
                </p:cNvSpPr>
                <p:nvPr/>
              </p:nvSpPr>
              <p:spPr bwMode="auto">
                <a:xfrm>
                  <a:off x="993" y="2305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KU122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1" name="Rectangle 385"/>
                <p:cNvSpPr>
                  <a:spLocks noChangeArrowheads="1"/>
                </p:cNvSpPr>
                <p:nvPr/>
              </p:nvSpPr>
              <p:spPr bwMode="auto">
                <a:xfrm>
                  <a:off x="950" y="2305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0" name="Group 388"/>
              <p:cNvGrpSpPr>
                <a:grpSpLocks/>
              </p:cNvGrpSpPr>
              <p:nvPr/>
            </p:nvGrpSpPr>
            <p:grpSpPr bwMode="auto">
              <a:xfrm>
                <a:off x="1684" y="2305"/>
                <a:ext cx="590" cy="461"/>
                <a:chOff x="1684" y="2305"/>
                <a:chExt cx="590" cy="461"/>
              </a:xfrm>
            </p:grpSpPr>
            <p:sp>
              <p:nvSpPr>
                <p:cNvPr id="58" name="Rectangle 333"/>
                <p:cNvSpPr>
                  <a:spLocks noChangeArrowheads="1"/>
                </p:cNvSpPr>
                <p:nvPr/>
              </p:nvSpPr>
              <p:spPr bwMode="auto">
                <a:xfrm>
                  <a:off x="1727" y="2305"/>
                  <a:ext cx="50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75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9" name="Rectangle 387"/>
                <p:cNvSpPr>
                  <a:spLocks noChangeArrowheads="1"/>
                </p:cNvSpPr>
                <p:nvPr/>
              </p:nvSpPr>
              <p:spPr bwMode="auto">
                <a:xfrm>
                  <a:off x="1684" y="2305"/>
                  <a:ext cx="5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1" name="Group 390"/>
              <p:cNvGrpSpPr>
                <a:grpSpLocks/>
              </p:cNvGrpSpPr>
              <p:nvPr/>
            </p:nvGrpSpPr>
            <p:grpSpPr bwMode="auto">
              <a:xfrm>
                <a:off x="2274" y="2305"/>
                <a:ext cx="662" cy="461"/>
                <a:chOff x="2274" y="2305"/>
                <a:chExt cx="662" cy="461"/>
              </a:xfrm>
            </p:grpSpPr>
            <p:sp>
              <p:nvSpPr>
                <p:cNvPr id="56" name="Rectangle 334"/>
                <p:cNvSpPr>
                  <a:spLocks noChangeArrowheads="1"/>
                </p:cNvSpPr>
                <p:nvPr/>
              </p:nvSpPr>
              <p:spPr bwMode="auto">
                <a:xfrm>
                  <a:off x="2317" y="2305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75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7" name="Rectangle 389"/>
                <p:cNvSpPr>
                  <a:spLocks noChangeArrowheads="1"/>
                </p:cNvSpPr>
                <p:nvPr/>
              </p:nvSpPr>
              <p:spPr bwMode="auto">
                <a:xfrm>
                  <a:off x="2274" y="2305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" name="Group 392"/>
              <p:cNvGrpSpPr>
                <a:grpSpLocks/>
              </p:cNvGrpSpPr>
              <p:nvPr/>
            </p:nvGrpSpPr>
            <p:grpSpPr bwMode="auto">
              <a:xfrm>
                <a:off x="0" y="2766"/>
                <a:ext cx="950" cy="461"/>
                <a:chOff x="0" y="2766"/>
                <a:chExt cx="950" cy="461"/>
              </a:xfrm>
            </p:grpSpPr>
            <p:sp>
              <p:nvSpPr>
                <p:cNvPr id="54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" y="2766"/>
                  <a:ext cx="86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50095487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5" name="Rectangle 391"/>
                <p:cNvSpPr>
                  <a:spLocks noChangeArrowheads="1"/>
                </p:cNvSpPr>
                <p:nvPr/>
              </p:nvSpPr>
              <p:spPr bwMode="auto">
                <a:xfrm>
                  <a:off x="0" y="2766"/>
                  <a:ext cx="95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" name="Group 394"/>
              <p:cNvGrpSpPr>
                <a:grpSpLocks/>
              </p:cNvGrpSpPr>
              <p:nvPr/>
            </p:nvGrpSpPr>
            <p:grpSpPr bwMode="auto">
              <a:xfrm>
                <a:off x="950" y="2766"/>
                <a:ext cx="734" cy="461"/>
                <a:chOff x="950" y="2766"/>
                <a:chExt cx="734" cy="461"/>
              </a:xfrm>
            </p:grpSpPr>
            <p:sp>
              <p:nvSpPr>
                <p:cNvPr id="52" name="Rectangle 336"/>
                <p:cNvSpPr>
                  <a:spLocks noChangeArrowheads="1"/>
                </p:cNvSpPr>
                <p:nvPr/>
              </p:nvSpPr>
              <p:spPr bwMode="auto">
                <a:xfrm>
                  <a:off x="993" y="2766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KD132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3" name="Rectangle 393"/>
                <p:cNvSpPr>
                  <a:spLocks noChangeArrowheads="1"/>
                </p:cNvSpPr>
                <p:nvPr/>
              </p:nvSpPr>
              <p:spPr bwMode="auto">
                <a:xfrm>
                  <a:off x="950" y="2766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4" name="Group 396"/>
              <p:cNvGrpSpPr>
                <a:grpSpLocks/>
              </p:cNvGrpSpPr>
              <p:nvPr/>
            </p:nvGrpSpPr>
            <p:grpSpPr bwMode="auto">
              <a:xfrm>
                <a:off x="1684" y="2766"/>
                <a:ext cx="590" cy="461"/>
                <a:chOff x="1684" y="2766"/>
                <a:chExt cx="590" cy="461"/>
              </a:xfrm>
            </p:grpSpPr>
            <p:sp>
              <p:nvSpPr>
                <p:cNvPr id="50" name="Rectangle 337"/>
                <p:cNvSpPr>
                  <a:spLocks noChangeArrowheads="1"/>
                </p:cNvSpPr>
                <p:nvPr/>
              </p:nvSpPr>
              <p:spPr bwMode="auto">
                <a:xfrm>
                  <a:off x="1727" y="2766"/>
                  <a:ext cx="50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80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1" name="Rectangle 395"/>
                <p:cNvSpPr>
                  <a:spLocks noChangeArrowheads="1"/>
                </p:cNvSpPr>
                <p:nvPr/>
              </p:nvSpPr>
              <p:spPr bwMode="auto">
                <a:xfrm>
                  <a:off x="1684" y="2766"/>
                  <a:ext cx="5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5" name="Group 398"/>
              <p:cNvGrpSpPr>
                <a:grpSpLocks/>
              </p:cNvGrpSpPr>
              <p:nvPr/>
            </p:nvGrpSpPr>
            <p:grpSpPr bwMode="auto">
              <a:xfrm>
                <a:off x="2274" y="2766"/>
                <a:ext cx="662" cy="461"/>
                <a:chOff x="2274" y="2766"/>
                <a:chExt cx="662" cy="461"/>
              </a:xfrm>
            </p:grpSpPr>
            <p:sp>
              <p:nvSpPr>
                <p:cNvPr id="48" name="Rectangle 338"/>
                <p:cNvSpPr>
                  <a:spLocks noChangeArrowheads="1"/>
                </p:cNvSpPr>
                <p:nvPr/>
              </p:nvSpPr>
              <p:spPr bwMode="auto">
                <a:xfrm>
                  <a:off x="2317" y="2766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9" name="Rectangle 397"/>
                <p:cNvSpPr>
                  <a:spLocks noChangeArrowheads="1"/>
                </p:cNvSpPr>
                <p:nvPr/>
              </p:nvSpPr>
              <p:spPr bwMode="auto">
                <a:xfrm>
                  <a:off x="2274" y="2766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6" name="Group 400"/>
              <p:cNvGrpSpPr>
                <a:grpSpLocks/>
              </p:cNvGrpSpPr>
              <p:nvPr/>
            </p:nvGrpSpPr>
            <p:grpSpPr bwMode="auto">
              <a:xfrm>
                <a:off x="0" y="3227"/>
                <a:ext cx="950" cy="461"/>
                <a:chOff x="0" y="3227"/>
                <a:chExt cx="950" cy="461"/>
              </a:xfrm>
            </p:grpSpPr>
            <p:sp>
              <p:nvSpPr>
                <p:cNvPr id="46" name="Rectangle 339"/>
                <p:cNvSpPr>
                  <a:spLocks noChangeArrowheads="1"/>
                </p:cNvSpPr>
                <p:nvPr/>
              </p:nvSpPr>
              <p:spPr bwMode="auto">
                <a:xfrm>
                  <a:off x="43" y="3227"/>
                  <a:ext cx="86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10296832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7" name="Rectangle 399"/>
                <p:cNvSpPr>
                  <a:spLocks noChangeArrowheads="1"/>
                </p:cNvSpPr>
                <p:nvPr/>
              </p:nvSpPr>
              <p:spPr bwMode="auto">
                <a:xfrm>
                  <a:off x="0" y="3227"/>
                  <a:ext cx="95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7" name="Group 402"/>
              <p:cNvGrpSpPr>
                <a:grpSpLocks/>
              </p:cNvGrpSpPr>
              <p:nvPr/>
            </p:nvGrpSpPr>
            <p:grpSpPr bwMode="auto">
              <a:xfrm>
                <a:off x="950" y="3227"/>
                <a:ext cx="734" cy="461"/>
                <a:chOff x="950" y="3227"/>
                <a:chExt cx="734" cy="461"/>
              </a:xfrm>
            </p:grpSpPr>
            <p:sp>
              <p:nvSpPr>
                <p:cNvPr id="44" name="Rectangle 340"/>
                <p:cNvSpPr>
                  <a:spLocks noChangeArrowheads="1"/>
                </p:cNvSpPr>
                <p:nvPr/>
              </p:nvSpPr>
              <p:spPr bwMode="auto">
                <a:xfrm>
                  <a:off x="993" y="3227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KD132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5" name="Rectangle 401"/>
                <p:cNvSpPr>
                  <a:spLocks noChangeArrowheads="1"/>
                </p:cNvSpPr>
                <p:nvPr/>
              </p:nvSpPr>
              <p:spPr bwMode="auto">
                <a:xfrm>
                  <a:off x="950" y="3227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8" name="Group 404"/>
              <p:cNvGrpSpPr>
                <a:grpSpLocks/>
              </p:cNvGrpSpPr>
              <p:nvPr/>
            </p:nvGrpSpPr>
            <p:grpSpPr bwMode="auto">
              <a:xfrm>
                <a:off x="1684" y="3227"/>
                <a:ext cx="590" cy="461"/>
                <a:chOff x="1684" y="3227"/>
                <a:chExt cx="590" cy="461"/>
              </a:xfrm>
            </p:grpSpPr>
            <p:sp>
              <p:nvSpPr>
                <p:cNvPr id="42" name="Rectangle 341"/>
                <p:cNvSpPr>
                  <a:spLocks noChangeArrowheads="1"/>
                </p:cNvSpPr>
                <p:nvPr/>
              </p:nvSpPr>
              <p:spPr bwMode="auto">
                <a:xfrm>
                  <a:off x="1727" y="3227"/>
                  <a:ext cx="504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40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3" name="Rectangle 403"/>
                <p:cNvSpPr>
                  <a:spLocks noChangeArrowheads="1"/>
                </p:cNvSpPr>
                <p:nvPr/>
              </p:nvSpPr>
              <p:spPr bwMode="auto">
                <a:xfrm>
                  <a:off x="1684" y="3227"/>
                  <a:ext cx="5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9" name="Group 406"/>
              <p:cNvGrpSpPr>
                <a:grpSpLocks/>
              </p:cNvGrpSpPr>
              <p:nvPr/>
            </p:nvGrpSpPr>
            <p:grpSpPr bwMode="auto">
              <a:xfrm>
                <a:off x="2274" y="3227"/>
                <a:ext cx="662" cy="461"/>
                <a:chOff x="2274" y="3227"/>
                <a:chExt cx="662" cy="461"/>
              </a:xfrm>
            </p:grpSpPr>
            <p:sp>
              <p:nvSpPr>
                <p:cNvPr id="40" name="Rectangle 342"/>
                <p:cNvSpPr>
                  <a:spLocks noChangeArrowheads="1"/>
                </p:cNvSpPr>
                <p:nvPr/>
              </p:nvSpPr>
              <p:spPr bwMode="auto">
                <a:xfrm>
                  <a:off x="2317" y="3227"/>
                  <a:ext cx="57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800" b="1">
                      <a:latin typeface="Arial" charset="0"/>
                      <a:cs typeface="Times New Roman" pitchFamily="18" charset="0"/>
                    </a:rPr>
                    <a:t>30</a:t>
                  </a:r>
                  <a:endParaRPr lang="en-US" sz="2200"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" name="Rectangle 405"/>
                <p:cNvSpPr>
                  <a:spLocks noChangeArrowheads="1"/>
                </p:cNvSpPr>
                <p:nvPr/>
              </p:nvSpPr>
              <p:spPr bwMode="auto">
                <a:xfrm>
                  <a:off x="2274" y="3227"/>
                  <a:ext cx="66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7" name="Rectangle 408"/>
            <p:cNvSpPr>
              <a:spLocks noChangeArrowheads="1"/>
            </p:cNvSpPr>
            <p:nvPr/>
          </p:nvSpPr>
          <p:spPr bwMode="auto">
            <a:xfrm>
              <a:off x="-3" y="-3"/>
              <a:ext cx="2942" cy="369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041257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imes New Roman" charset="0"/>
              </a:rPr>
              <a:t>Relational Integrity </a:t>
            </a:r>
            <a:r>
              <a:rPr lang="en-US" b="1" dirty="0" smtClean="0">
                <a:solidFill>
                  <a:schemeClr val="tx1"/>
                </a:solidFill>
                <a:cs typeface="Times New Roman" charset="0"/>
              </a:rPr>
              <a:t>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4864"/>
            <a:ext cx="7772400" cy="4119736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1. Null</a:t>
            </a:r>
          </a:p>
          <a:p>
            <a:pPr marL="609600" indent="-609600" algn="just"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err="1" smtClean="0">
                <a:cs typeface="Times New Roman" pitchFamily="18" charset="0"/>
              </a:rPr>
              <a:t>Nilai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suatu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atribut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tidak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diketahui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tidak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cocok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baris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tuple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dirty="0" err="1" smtClean="0">
                <a:cs typeface="Times New Roman" pitchFamily="18" charset="0"/>
              </a:rPr>
              <a:t>tersebut</a:t>
            </a:r>
            <a:r>
              <a:rPr lang="en-US" sz="2400" dirty="0" smtClean="0"/>
              <a:t> </a:t>
            </a:r>
          </a:p>
          <a:p>
            <a:pPr marL="609600" indent="-609600" algn="just"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2. Entity Integrity</a:t>
            </a:r>
          </a:p>
          <a:p>
            <a:pPr marL="609600" indent="-609600" algn="just"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err="1" smtClean="0">
                <a:cs typeface="Times New Roman" pitchFamily="18" charset="0"/>
              </a:rPr>
              <a:t>Tidak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satu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komponen</a:t>
            </a:r>
            <a:r>
              <a:rPr lang="en-US" sz="2400" dirty="0" smtClean="0">
                <a:cs typeface="Times New Roman" pitchFamily="18" charset="0"/>
              </a:rPr>
              <a:t> primary key yang </a:t>
            </a:r>
            <a:r>
              <a:rPr lang="en-US" sz="2400" dirty="0" err="1" smtClean="0">
                <a:cs typeface="Times New Roman" pitchFamily="18" charset="0"/>
              </a:rPr>
              <a:t>bernilai</a:t>
            </a:r>
            <a:r>
              <a:rPr lang="en-US" sz="2400" dirty="0" smtClean="0">
                <a:cs typeface="Times New Roman" pitchFamily="18" charset="0"/>
              </a:rPr>
              <a:t> null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609600" indent="-609600" algn="just">
              <a:buNone/>
            </a:pPr>
            <a:r>
              <a:rPr lang="en-US" sz="2400" dirty="0" smtClean="0">
                <a:cs typeface="Times New Roman" pitchFamily="18" charset="0"/>
              </a:rPr>
              <a:t>3. Referential Integrity </a:t>
            </a:r>
          </a:p>
          <a:p>
            <a:pPr marL="609600" indent="-609600" algn="just">
              <a:buNone/>
            </a:pPr>
            <a:r>
              <a:rPr lang="id-ID" sz="2400" dirty="0" smtClean="0">
                <a:cs typeface="Times New Roman" pitchFamily="18" charset="0"/>
              </a:rPr>
              <a:t>	</a:t>
            </a:r>
            <a:r>
              <a:rPr lang="en-US" sz="2400" dirty="0" err="1" smtClean="0">
                <a:cs typeface="Times New Roman" pitchFamily="18" charset="0"/>
              </a:rPr>
              <a:t>Suatu</a:t>
            </a:r>
            <a:r>
              <a:rPr lang="en-US" sz="2400" dirty="0" smtClean="0">
                <a:cs typeface="Times New Roman" pitchFamily="18" charset="0"/>
              </a:rPr>
              <a:t> domain </a:t>
            </a:r>
            <a:r>
              <a:rPr lang="en-US" sz="2400" dirty="0" err="1" smtClean="0">
                <a:cs typeface="Times New Roman" pitchFamily="18" charset="0"/>
              </a:rPr>
              <a:t>dapat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dipakai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sebagai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kunci</a:t>
            </a:r>
            <a:r>
              <a:rPr lang="en-US" sz="2400" dirty="0" smtClean="0">
                <a:cs typeface="Times New Roman" pitchFamily="18" charset="0"/>
              </a:rPr>
              <a:t> primer</a:t>
            </a:r>
            <a:r>
              <a:rPr lang="id-ID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bila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merupakan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atribut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tunggal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domain yang </a:t>
            </a:r>
            <a:r>
              <a:rPr lang="en-US" sz="2400" dirty="0" err="1" smtClean="0">
                <a:cs typeface="Times New Roman" pitchFamily="18" charset="0"/>
              </a:rPr>
              <a:t>bersangkutan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 smtClean="0"/>
          </a:p>
          <a:p>
            <a:pPr marL="609600" indent="-609600" algn="just" eaLnBrk="1" hangingPunct="1"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071802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8229600" cy="8648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DAFTAR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PUSTAKA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72026" y="2434172"/>
            <a:ext cx="8229600" cy="3306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Date, CJ. 2000. </a:t>
            </a:r>
            <a:r>
              <a:rPr lang="id-ID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Introduction to Database System Seventh Edition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New Jersey: Pearson Addison Weesley. ISBN: 979-683-185-6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Hariyanto, Bambang. 2004. </a:t>
            </a:r>
            <a:r>
              <a:rPr lang="id-ID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 Manajemen Basis Data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Bandung: Informatika. ISBN: 979-3338-33-4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Fatansyah. 2012. Basis Data. Bandung: Informatika. ISBN:978-602-8758-53-6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16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8308" y="1255715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13902" y="3111594"/>
            <a:ext cx="6356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model data </a:t>
            </a:r>
            <a:r>
              <a:rPr lang="en-US" sz="2000" dirty="0" err="1" smtClean="0"/>
              <a:t>relasional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594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9026" y="2895600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0361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75260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Outline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324487"/>
            <a:ext cx="476765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Pengertian</a:t>
            </a:r>
            <a:r>
              <a:rPr lang="en-US" sz="2000" dirty="0" smtClean="0"/>
              <a:t> model data </a:t>
            </a:r>
            <a:r>
              <a:rPr lang="en-US" sz="2000" dirty="0" err="1" smtClean="0"/>
              <a:t>relasional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Keuntungan</a:t>
            </a:r>
            <a:r>
              <a:rPr lang="en-US" sz="2000" dirty="0" smtClean="0"/>
              <a:t> model data </a:t>
            </a:r>
            <a:r>
              <a:rPr lang="en-US" sz="2000" dirty="0" err="1" smtClean="0"/>
              <a:t>relasional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Istilah-istilah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model </a:t>
            </a:r>
            <a:r>
              <a:rPr lang="en-US" sz="2000" dirty="0" err="1" smtClean="0"/>
              <a:t>relasional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Relasional</a:t>
            </a:r>
            <a:r>
              <a:rPr lang="en-US" sz="2000" dirty="0" smtClean="0"/>
              <a:t> key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Relasional</a:t>
            </a:r>
            <a:r>
              <a:rPr lang="en-US" sz="2000" dirty="0" smtClean="0"/>
              <a:t> </a:t>
            </a:r>
            <a:r>
              <a:rPr lang="en-US" sz="2000" i="1" dirty="0" smtClean="0"/>
              <a:t>integrity rules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051236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9751" y="962606"/>
            <a:ext cx="694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Keuntungan</a:t>
            </a:r>
            <a:r>
              <a:rPr lang="en-US" sz="3200" b="1" dirty="0" smtClean="0"/>
              <a:t> Basis Data </a:t>
            </a:r>
            <a:r>
              <a:rPr lang="en-US" sz="3200" b="1" dirty="0" err="1" smtClean="0"/>
              <a:t>Relasional</a:t>
            </a:r>
            <a:endParaRPr lang="en-US" sz="3200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00625" y="2429515"/>
            <a:ext cx="7468138" cy="2133600"/>
          </a:xfrm>
        </p:spPr>
        <p:txBody>
          <a:bodyPr/>
          <a:lstStyle/>
          <a:p>
            <a:pPr marL="466725" indent="-466725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6725" indent="-466725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19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" y="800857"/>
            <a:ext cx="8229600" cy="85496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Basis Data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Relasional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71487" y="1762078"/>
            <a:ext cx="3871913" cy="4029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  <a:tabLst>
                <a:tab pos="34131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  <a:tabLst>
                <a:tab pos="34131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Tupel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  <a:tabLst>
                <a:tab pos="34131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  <a:tabLst>
                <a:tab pos="34131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Kumpulan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valid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3511" y="2711485"/>
            <a:ext cx="386476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93700" algn="just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Derajat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(degree)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93700" algn="just" eaLnBrk="1" hangingPunct="1">
              <a:buClr>
                <a:schemeClr val="tx1"/>
              </a:buClr>
              <a:buNone/>
              <a:tabLst>
                <a:tab pos="393700" algn="l"/>
              </a:tabLs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93700" algn="just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Cardinality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93700" eaLnBrk="1" hangingPunct="1">
              <a:buClr>
                <a:schemeClr val="tx1"/>
              </a:buClr>
              <a:buNone/>
              <a:tabLst>
                <a:tab pos="393700" algn="l"/>
              </a:tabLs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tupel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22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613790"/>
          </a:xfrm>
        </p:spPr>
        <p:txBody>
          <a:bodyPr/>
          <a:lstStyle/>
          <a:p>
            <a:pPr marL="484632" indent="0" algn="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Ilustrasi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196"/>
          <p:cNvGraphicFramePr>
            <a:graphicFrameLocks noChangeAspect="1"/>
          </p:cNvGraphicFramePr>
          <p:nvPr/>
        </p:nvGraphicFramePr>
        <p:xfrm>
          <a:off x="755576" y="1556792"/>
          <a:ext cx="75438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5" imgW="4952381" imgH="2419048" progId="PBrush">
                  <p:embed/>
                </p:oleObj>
              </mc:Choice>
              <mc:Fallback>
                <p:oleObj name="Bitmap Image" r:id="rId5" imgW="4952381" imgH="24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556792"/>
                        <a:ext cx="75438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2534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0218" y="1076487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basis data </a:t>
            </a:r>
            <a:r>
              <a:rPr lang="en-US" sz="2000" dirty="0" err="1" smtClean="0"/>
              <a:t>hirarki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11458" y="1788155"/>
            <a:ext cx="350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model </a:t>
            </a:r>
            <a:r>
              <a:rPr lang="en-US" sz="2000" dirty="0" err="1" smtClean="0"/>
              <a:t>pohon</a:t>
            </a:r>
            <a:r>
              <a:rPr lang="en-US" sz="2000" dirty="0" smtClean="0"/>
              <a:t>,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simpul</a:t>
            </a:r>
            <a:r>
              <a:rPr lang="en-US" sz="2000" dirty="0" smtClean="0"/>
              <a:t> </a:t>
            </a:r>
            <a:r>
              <a:rPr lang="en-US" sz="2000" dirty="0" err="1" smtClean="0"/>
              <a:t>digambarkan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(</a:t>
            </a:r>
            <a:r>
              <a:rPr lang="en-US" sz="2000" i="1" dirty="0" smtClean="0"/>
              <a:t>tree-</a:t>
            </a:r>
            <a:r>
              <a:rPr lang="en-US" sz="2000" i="1" dirty="0" err="1" smtClean="0"/>
              <a:t>stuctured</a:t>
            </a:r>
            <a:r>
              <a:rPr lang="en-US" sz="2000" dirty="0" smtClean="0"/>
              <a:t>) yang </a:t>
            </a:r>
            <a:r>
              <a:rPr lang="en-US" sz="2000" dirty="0" err="1" smtClean="0"/>
              <a:t>dibalik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orangtua-anak</a:t>
            </a:r>
            <a:r>
              <a:rPr lang="en-US" sz="2000" dirty="0" smtClean="0"/>
              <a:t> (</a:t>
            </a:r>
            <a:r>
              <a:rPr lang="en-US" sz="2000" i="1" dirty="0" smtClean="0"/>
              <a:t>parent-child</a:t>
            </a:r>
            <a:r>
              <a:rPr lang="en-US" sz="20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Simpul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i="1" dirty="0" smtClean="0"/>
              <a:t>root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paling </a:t>
            </a:r>
            <a:r>
              <a:rPr lang="en-US" sz="2000" i="1" dirty="0" err="1" smtClean="0"/>
              <a:t>bawah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disebut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daun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6469" t="35003" r="36100" b="32538"/>
          <a:stretch/>
        </p:blipFill>
        <p:spPr bwMode="auto">
          <a:xfrm>
            <a:off x="4098729" y="2553084"/>
            <a:ext cx="4722542" cy="1886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337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11532" y="1895554"/>
            <a:ext cx="228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Model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direpresentasikan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sekumpulan</a:t>
            </a:r>
            <a:r>
              <a:rPr lang="en-US" sz="2000" dirty="0"/>
              <a:t> </a:t>
            </a:r>
            <a:r>
              <a:rPr lang="en-US" sz="2000" dirty="0" smtClean="0"/>
              <a:t>record.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Suatu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simpul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anak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bisa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memilki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lebih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dari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satu</a:t>
            </a:r>
            <a:r>
              <a:rPr lang="en-US" sz="2000" dirty="0">
                <a:solidFill>
                  <a:srgbClr val="FF0000"/>
                </a:solidFill>
              </a:rPr>
              <a:t> orang </a:t>
            </a:r>
            <a:r>
              <a:rPr lang="en-US" sz="2000" dirty="0" err="1">
                <a:solidFill>
                  <a:srgbClr val="FF0000"/>
                </a:solidFill>
              </a:rPr>
              <a:t>tua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7532" y="1055660"/>
            <a:ext cx="418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basis data Network/</a:t>
            </a:r>
            <a:r>
              <a:rPr lang="en-US" sz="2000" dirty="0" err="1" smtClean="0"/>
              <a:t>Jaringan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4336" t="62687" r="54545" b="16307"/>
          <a:stretch/>
        </p:blipFill>
        <p:spPr bwMode="auto">
          <a:xfrm>
            <a:off x="2797533" y="1922448"/>
            <a:ext cx="5889268" cy="3716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6792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Data </a:t>
            </a:r>
            <a:r>
              <a:rPr lang="en-US" sz="2000" dirty="0" err="1" smtClean="0"/>
              <a:t>Relasional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7526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Suatu</a:t>
            </a:r>
            <a:r>
              <a:rPr lang="en-US" sz="2000" dirty="0" smtClean="0"/>
              <a:t> model </a:t>
            </a:r>
            <a:r>
              <a:rPr lang="en-US" sz="2000" dirty="0" err="1" smtClean="0"/>
              <a:t>basi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</a:t>
            </a:r>
            <a:r>
              <a:rPr lang="en-US" sz="2000" dirty="0" smtClean="0"/>
              <a:t>,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berkas</a:t>
            </a:r>
            <a:r>
              <a:rPr lang="en-US" sz="2000" dirty="0" smtClean="0"/>
              <a:t> data.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mengelola</a:t>
            </a:r>
            <a:r>
              <a:rPr lang="en-US" sz="2000" dirty="0" smtClean="0"/>
              <a:t>/</a:t>
            </a:r>
            <a:r>
              <a:rPr lang="en-US" sz="2000" dirty="0" err="1" smtClean="0"/>
              <a:t>mengorganisasikan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memori</a:t>
            </a:r>
            <a:r>
              <a:rPr lang="en-US" sz="2000" dirty="0" smtClean="0"/>
              <a:t> </a:t>
            </a:r>
            <a:r>
              <a:rPr lang="en-US" sz="2000" dirty="0" err="1" smtClean="0"/>
              <a:t>sekunder</a:t>
            </a:r>
            <a:r>
              <a:rPr lang="en-US" sz="2000" dirty="0" smtClean="0"/>
              <a:t>, </a:t>
            </a:r>
            <a:r>
              <a:rPr lang="en-US" sz="2000" dirty="0" err="1" smtClean="0"/>
              <a:t>berdampak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mengelompokkan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dibuat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41859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378</Words>
  <Application>Microsoft Office PowerPoint</Application>
  <PresentationFormat>On-screen Show (4:3)</PresentationFormat>
  <Paragraphs>172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Istilah dalam Basis Data Relasional</vt:lpstr>
      <vt:lpstr>Ilustrasi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Relational Key</vt:lpstr>
      <vt:lpstr>Relational Key</vt:lpstr>
      <vt:lpstr>Relational Key</vt:lpstr>
      <vt:lpstr>Contoh tabel keterhubungan (1)</vt:lpstr>
      <vt:lpstr>Contoh tabel keterhubungan (2)</vt:lpstr>
      <vt:lpstr>Contoh tabel keterhubungan (3)</vt:lpstr>
      <vt:lpstr>Relational Integrity Rules</vt:lpstr>
      <vt:lpstr>DAFTAR PUSTAKA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338</cp:revision>
  <dcterms:created xsi:type="dcterms:W3CDTF">2010-08-24T06:47:44Z</dcterms:created>
  <dcterms:modified xsi:type="dcterms:W3CDTF">2018-05-24T05:58:10Z</dcterms:modified>
</cp:coreProperties>
</file>