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411" r:id="rId3"/>
    <p:sldId id="438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51" r:id="rId14"/>
    <p:sldId id="45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7500" autoAdjust="0"/>
  </p:normalViewPr>
  <p:slideViewPr>
    <p:cSldViewPr>
      <p:cViewPr varScale="1">
        <p:scale>
          <a:sx n="53" d="100"/>
          <a:sy n="53" d="100"/>
        </p:scale>
        <p:origin x="6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8D2BB2-AD19-4B4B-8FB6-0D32B0DCCEEF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D75230-49DE-446C-A0B1-8AFE7ED3C77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58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5230-49DE-446C-A0B1-8AFE7ED3C774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07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12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64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00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35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6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D5CA9C-7E13-419B-A563-A5A15CEA5D29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5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08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47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78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3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9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66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47F-D6E7-4BC6-9CF8-8F415D153C7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434B-D7E2-4A3E-895D-C850E27E7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26CF-5431-48AE-A44E-6EF859B9702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34A3-3C07-4E2B-A33B-84A89D33C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DF72-0AE8-4E64-8168-F27A9E0AE5F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09F3-0FCC-4170-B839-9F270B51F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1120-4B52-4B75-9C37-580A1BFD542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81E7-6012-4558-A839-0CEC3E875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FA21-A6F2-49E7-B5A7-F84FE684580E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3C5A-06E5-4981-8B82-5DCDEE6D1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EF52-D237-4B1A-AA83-CD870CF486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40FA-3927-4663-A40E-D5F40DCD3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B4F2-AC3E-4D94-B344-866455CC2FE2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342F-3B01-44F9-955C-D6FF11332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BAF7-E7EA-480F-82E6-712DA5F6A22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F8254-7182-42F1-9C82-3BAA0BBB0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185-390F-42AE-8C19-43EA3F3A3C3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B3BD-A839-4A30-82D6-B0E754BED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5DF9-CF6E-45CF-BD3D-5C417858604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36A6-4612-4694-AD27-15E947E7D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409-9B0B-4DD9-9F75-C657623639E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8576-D0FF-435C-BA7C-B97A0AA2E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530B0-BE7A-4E46-AE02-1F38844EAAF3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1572361-4AC2-4889-8ECA-5FCB1654D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507938"/>
            <a:ext cx="5943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DATA </a:t>
            </a:r>
            <a:r>
              <a:rPr lang="en-US" sz="2000" b="1" dirty="0" smtClean="0">
                <a:solidFill>
                  <a:schemeClr val="bg1"/>
                </a:solidFill>
              </a:rPr>
              <a:t>CONTROL LANGUAGE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74590"/>
            <a:ext cx="9144000" cy="547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300" b="1" dirty="0" smtClean="0"/>
              <a:t>					</a:t>
            </a:r>
            <a:endParaRPr lang="en-US" sz="2300" b="1" dirty="0"/>
          </a:p>
          <a:p>
            <a:pPr>
              <a:defRPr/>
            </a:pPr>
            <a:r>
              <a:rPr lang="en-US" sz="2300" dirty="0" smtClean="0"/>
              <a:t>SELECT … INTO OUTFILE ‘filename’</a:t>
            </a:r>
          </a:p>
          <a:p>
            <a:pPr marL="514350" indent="-514350">
              <a:defRPr/>
            </a:pPr>
            <a:r>
              <a:rPr lang="en-US" sz="2300" dirty="0"/>
              <a:t>	</a:t>
            </a:r>
            <a:r>
              <a:rPr lang="en-US" sz="2300" dirty="0" err="1"/>
              <a:t>Sintaks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digunakan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mengekspor</a:t>
            </a:r>
            <a:r>
              <a:rPr lang="en-US" sz="2300" dirty="0"/>
              <a:t> data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tabel</a:t>
            </a:r>
            <a:r>
              <a:rPr lang="en-US" sz="2300" dirty="0"/>
              <a:t> </a:t>
            </a:r>
            <a:r>
              <a:rPr lang="en-US" sz="2300" dirty="0" err="1"/>
              <a:t>ke</a:t>
            </a:r>
            <a:r>
              <a:rPr lang="en-US" sz="2300" dirty="0"/>
              <a:t> file lain.</a:t>
            </a:r>
            <a:endParaRPr lang="id-ID" sz="2300" dirty="0"/>
          </a:p>
          <a:p>
            <a:pPr>
              <a:defRPr/>
            </a:pPr>
            <a:r>
              <a:rPr lang="id-ID" sz="2300" dirty="0"/>
              <a:t>	Sintaks  : 	</a:t>
            </a:r>
            <a:r>
              <a:rPr lang="en-US" sz="2300" dirty="0"/>
              <a:t>SELECT … INTO</a:t>
            </a:r>
          </a:p>
          <a:p>
            <a:pPr>
              <a:defRPr/>
            </a:pPr>
            <a:r>
              <a:rPr lang="en-US" sz="2300" dirty="0"/>
              <a:t>			OUTFILE ‘</a:t>
            </a:r>
            <a:r>
              <a:rPr lang="en-US" sz="2300" dirty="0" err="1"/>
              <a:t>Nama</a:t>
            </a:r>
            <a:r>
              <a:rPr lang="en-US" sz="2300" dirty="0"/>
              <a:t> File’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300" dirty="0"/>
              <a:t>				[FIELDS | COLUMNS]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300" dirty="0"/>
              <a:t>				[TERMINATED BY '</a:t>
            </a:r>
            <a:r>
              <a:rPr lang="en-US" sz="2300" i="1" dirty="0"/>
              <a:t>string</a:t>
            </a:r>
            <a:r>
              <a:rPr lang="en-US" sz="2300" dirty="0"/>
              <a:t>']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300" dirty="0"/>
              <a:t>		     	[[OPTIONALLY] ENCLOSED BY '</a:t>
            </a:r>
            <a:r>
              <a:rPr lang="en-US" sz="2300" i="1" dirty="0"/>
              <a:t>char</a:t>
            </a:r>
            <a:r>
              <a:rPr lang="en-US" sz="2300" dirty="0"/>
              <a:t>']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300" dirty="0"/>
              <a:t>				[ESCAPED BY '</a:t>
            </a:r>
            <a:r>
              <a:rPr lang="en-US" sz="2300" i="1" dirty="0"/>
              <a:t>char</a:t>
            </a:r>
            <a:r>
              <a:rPr lang="en-US" sz="2300" dirty="0"/>
              <a:t>'] ] </a:t>
            </a:r>
          </a:p>
          <a:p>
            <a:pPr>
              <a:defRPr/>
            </a:pPr>
            <a:r>
              <a:rPr lang="id-ID" sz="2300" dirty="0" smtClean="0"/>
              <a:t>Contoh </a:t>
            </a:r>
            <a:r>
              <a:rPr lang="id-ID" sz="2300" dirty="0"/>
              <a:t>:   </a:t>
            </a:r>
          </a:p>
          <a:p>
            <a:pPr algn="just">
              <a:defRPr/>
            </a:pPr>
            <a:r>
              <a:rPr lang="id-ID" sz="2300" dirty="0" smtClean="0"/>
              <a:t>Ubah </a:t>
            </a:r>
            <a:r>
              <a:rPr lang="id-ID" sz="2300" dirty="0"/>
              <a:t>semua data mahasiswa ke bentuk ASCII dan </a:t>
            </a:r>
            <a:r>
              <a:rPr lang="en-US" sz="2300" dirty="0"/>
              <a:t>	</a:t>
            </a:r>
            <a:r>
              <a:rPr lang="id-ID" sz="2300" dirty="0"/>
              <a:t>disimpan </a:t>
            </a:r>
            <a:r>
              <a:rPr lang="id-ID" sz="2300" dirty="0" smtClean="0"/>
              <a:t>ke</a:t>
            </a:r>
            <a:r>
              <a:rPr lang="en-US" sz="2300" dirty="0" smtClean="0"/>
              <a:t> </a:t>
            </a:r>
            <a:r>
              <a:rPr lang="id-ID" sz="2300" dirty="0" smtClean="0"/>
              <a:t>file </a:t>
            </a:r>
            <a:r>
              <a:rPr lang="id-ID" sz="2300" dirty="0"/>
              <a:t>teks di directory/home/adi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pemisah</a:t>
            </a:r>
            <a:r>
              <a:rPr lang="en-US" sz="2300" dirty="0"/>
              <a:t> 	</a:t>
            </a:r>
            <a:r>
              <a:rPr lang="en-US" sz="2300" dirty="0" err="1"/>
              <a:t>antar</a:t>
            </a:r>
            <a:r>
              <a:rPr lang="en-US" sz="2300" dirty="0"/>
              <a:t> </a:t>
            </a:r>
            <a:r>
              <a:rPr lang="en-US" sz="2300" dirty="0" err="1"/>
              <a:t>kolom</a:t>
            </a:r>
            <a:r>
              <a:rPr lang="en-US" sz="2300" dirty="0"/>
              <a:t> ‘|’</a:t>
            </a:r>
            <a:endParaRPr lang="id-ID" sz="2300" dirty="0"/>
          </a:p>
          <a:p>
            <a:pPr>
              <a:defRPr/>
            </a:pPr>
            <a:r>
              <a:rPr lang="id-ID" sz="2300" dirty="0"/>
              <a:t>		</a:t>
            </a:r>
            <a:r>
              <a:rPr lang="en-US" sz="2300" dirty="0"/>
              <a:t>SELECT * FROM MAHASISWA</a:t>
            </a:r>
          </a:p>
          <a:p>
            <a:pPr>
              <a:defRPr/>
            </a:pPr>
            <a:r>
              <a:rPr lang="en-US" sz="2300" dirty="0"/>
              <a:t>		IN</a:t>
            </a:r>
            <a:r>
              <a:rPr lang="id-ID" sz="2300" dirty="0"/>
              <a:t>TO </a:t>
            </a:r>
            <a:r>
              <a:rPr lang="en-US" sz="2300" dirty="0"/>
              <a:t>OUTFILE </a:t>
            </a:r>
            <a:r>
              <a:rPr lang="id-ID" sz="2300" dirty="0"/>
              <a:t>“/home/adi/teks”</a:t>
            </a:r>
          </a:p>
          <a:p>
            <a:pPr>
              <a:defRPr/>
            </a:pPr>
            <a:r>
              <a:rPr lang="id-ID" sz="2300" dirty="0"/>
              <a:t>		</a:t>
            </a:r>
            <a:r>
              <a:rPr lang="en-US" sz="2300" dirty="0"/>
              <a:t>FIELDS TERMINATED BY</a:t>
            </a:r>
            <a:r>
              <a:rPr lang="id-ID" sz="2300" dirty="0"/>
              <a:t> “ </a:t>
            </a:r>
            <a:r>
              <a:rPr lang="id-ID" sz="2300" dirty="0">
                <a:sym typeface="Symbol" pitchFamily="18" charset="2"/>
              </a:rPr>
              <a:t></a:t>
            </a:r>
            <a:r>
              <a:rPr lang="id-ID" sz="2300" dirty="0"/>
              <a:t>”</a:t>
            </a:r>
            <a:r>
              <a:rPr lang="en-US" sz="23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5316432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686800" cy="5715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300" dirty="0" smtClean="0"/>
              <a:t>2. </a:t>
            </a:r>
            <a:r>
              <a:rPr lang="id-ID" sz="2300" dirty="0" smtClean="0"/>
              <a:t>LOAD</a:t>
            </a:r>
            <a:endParaRPr lang="en-US" sz="23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300" dirty="0" smtClean="0"/>
              <a:t>    </a:t>
            </a:r>
            <a:r>
              <a:rPr lang="en-US" sz="2300" dirty="0" err="1" smtClean="0"/>
              <a:t>Sintaks</a:t>
            </a:r>
            <a:r>
              <a:rPr lang="en-US" sz="2300" dirty="0" smtClean="0"/>
              <a:t> query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digunakan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mengimpor</a:t>
            </a:r>
            <a:r>
              <a:rPr lang="en-US" sz="2300" dirty="0" smtClean="0"/>
              <a:t> data </a:t>
            </a:r>
            <a:r>
              <a:rPr lang="en-US" sz="2300" dirty="0" err="1" smtClean="0"/>
              <a:t>dari</a:t>
            </a:r>
            <a:r>
              <a:rPr lang="en-US" sz="2300" dirty="0" smtClean="0"/>
              <a:t> file lain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tabel</a:t>
            </a:r>
            <a:r>
              <a:rPr lang="en-US" sz="2300" dirty="0" smtClean="0"/>
              <a:t>.</a:t>
            </a:r>
            <a:endParaRPr lang="id-ID" sz="23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sz="2300" dirty="0" smtClean="0"/>
              <a:t>	</a:t>
            </a:r>
            <a:r>
              <a:rPr lang="id-ID" sz="2000" dirty="0" smtClean="0"/>
              <a:t>Sintaks : </a:t>
            </a:r>
            <a:r>
              <a:rPr lang="en-US" sz="2000" dirty="0" smtClean="0"/>
              <a:t>	</a:t>
            </a:r>
            <a:r>
              <a:rPr lang="id-ID" sz="2000" dirty="0" smtClean="0"/>
              <a:t>LOAD </a:t>
            </a:r>
            <a:r>
              <a:rPr lang="en-US" sz="2000" dirty="0" smtClean="0"/>
              <a:t>DATA INFILE</a:t>
            </a:r>
            <a:r>
              <a:rPr lang="id-ID" sz="2000" dirty="0" smtClean="0"/>
              <a:t> “ nama_path”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sz="2000" dirty="0" smtClean="0"/>
              <a:t>		</a:t>
            </a:r>
            <a:r>
              <a:rPr lang="en-US" sz="2000" dirty="0" smtClean="0"/>
              <a:t>	</a:t>
            </a:r>
            <a:r>
              <a:rPr lang="id-ID" sz="2000" dirty="0" smtClean="0"/>
              <a:t>INTO </a:t>
            </a:r>
            <a:r>
              <a:rPr lang="en-US" sz="2000" dirty="0" smtClean="0"/>
              <a:t>TABLE </a:t>
            </a:r>
            <a:r>
              <a:rPr lang="id-ID" sz="2000" dirty="0" smtClean="0"/>
              <a:t>nama_tabel [ nama_kolom] ;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000" dirty="0" smtClean="0"/>
              <a:t>			[FIELDS | COLUMNS] 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000" dirty="0" smtClean="0"/>
              <a:t>			[TERMINATED BY '</a:t>
            </a:r>
            <a:r>
              <a:rPr lang="en-US" sz="2000" i="1" dirty="0" smtClean="0"/>
              <a:t>string</a:t>
            </a:r>
            <a:r>
              <a:rPr lang="en-US" sz="2000" dirty="0" smtClean="0"/>
              <a:t>'] 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000" dirty="0" smtClean="0"/>
              <a:t>		     [[OPTIONALLY] ENCLOSED BY '</a:t>
            </a:r>
            <a:r>
              <a:rPr lang="en-US" sz="2000" i="1" dirty="0" smtClean="0"/>
              <a:t>char</a:t>
            </a:r>
            <a:r>
              <a:rPr lang="en-US" sz="2000" dirty="0" smtClean="0"/>
              <a:t>'] 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000" dirty="0" smtClean="0"/>
              <a:t>			[ESCAPED BY '</a:t>
            </a:r>
            <a:r>
              <a:rPr lang="en-US" sz="2000" i="1" dirty="0" smtClean="0"/>
              <a:t>char</a:t>
            </a:r>
            <a:r>
              <a:rPr lang="en-US" sz="2000" dirty="0" smtClean="0"/>
              <a:t>'] ] </a:t>
            </a:r>
            <a:endParaRPr lang="id-ID" sz="20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sz="2000" dirty="0" smtClean="0"/>
              <a:t>	Contoh : </a:t>
            </a:r>
          </a:p>
          <a:p>
            <a:pPr marL="457200" indent="-457200" algn="just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000" dirty="0" smtClean="0"/>
              <a:t>	</a:t>
            </a:r>
            <a:r>
              <a:rPr lang="id-ID" sz="2000" dirty="0" smtClean="0"/>
              <a:t>Me</a:t>
            </a:r>
            <a:r>
              <a:rPr lang="en-US" sz="2000" dirty="0" err="1" smtClean="0"/>
              <a:t>masukkan</a:t>
            </a:r>
            <a:r>
              <a:rPr lang="id-ID" sz="2000" dirty="0" smtClean="0"/>
              <a:t> </a:t>
            </a:r>
            <a:r>
              <a:rPr lang="en-US" sz="2000" dirty="0" smtClean="0"/>
              <a:t>data-data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id-ID" sz="2000" dirty="0" smtClean="0"/>
              <a:t>file teks </a:t>
            </a:r>
            <a:r>
              <a:rPr lang="en-US" sz="2000" dirty="0" smtClean="0"/>
              <a:t>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direktori</a:t>
            </a:r>
            <a:r>
              <a:rPr lang="en-US" sz="2000" dirty="0" smtClean="0"/>
              <a:t> “</a:t>
            </a:r>
            <a:r>
              <a:rPr lang="id-ID" sz="2000" dirty="0" smtClean="0"/>
              <a:t>/home/adi</a:t>
            </a:r>
            <a:r>
              <a:rPr lang="en-US" sz="2000" dirty="0" smtClean="0"/>
              <a:t>”</a:t>
            </a:r>
            <a:r>
              <a:rPr lang="id-ID" sz="2000" dirty="0" smtClean="0"/>
              <a:t> 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id-ID" sz="2000" dirty="0" smtClean="0"/>
              <a:t> tabel MHS_2</a:t>
            </a:r>
            <a:r>
              <a:rPr lang="en-US" sz="2000" dirty="0" smtClean="0"/>
              <a:t>.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pemisah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file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tab (\t) </a:t>
            </a:r>
            <a:r>
              <a:rPr lang="id-ID" sz="2000" dirty="0" smtClean="0"/>
              <a:t>: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endParaRPr lang="id-ID" sz="20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sz="2000" dirty="0" smtClean="0"/>
              <a:t>		LOAD FROM “/home/adi/teks”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sz="2000" dirty="0" smtClean="0"/>
              <a:t>		INTO MHS_2 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sz="2000" dirty="0" smtClean="0"/>
              <a:t>		FILELDS TERMINATED BY ‘\t’;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endParaRPr lang="id-ID" sz="2300" dirty="0" smtClean="0"/>
          </a:p>
        </p:txBody>
      </p:sp>
    </p:spTree>
    <p:extLst>
      <p:ext uri="{BB962C8B-B14F-4D97-AF65-F5344CB8AC3E}">
        <p14:creationId xmlns:p14="http://schemas.microsoft.com/office/powerpoint/2010/main" val="22402151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0" y="1333177"/>
            <a:ext cx="8458200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en-US" sz="2400" dirty="0"/>
              <a:t>3. </a:t>
            </a:r>
            <a:r>
              <a:rPr lang="id-ID" sz="2400" dirty="0"/>
              <a:t>RENAME</a:t>
            </a:r>
            <a:r>
              <a:rPr lang="en-US" sz="2400" dirty="0"/>
              <a:t>  TABLE</a:t>
            </a:r>
            <a:endParaRPr lang="id-ID" sz="2400" dirty="0"/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id-ID" sz="2400" dirty="0"/>
              <a:t>	Sintaks : </a:t>
            </a:r>
            <a:r>
              <a:rPr lang="en-US" sz="2400" dirty="0"/>
              <a:t>	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en-US" sz="2400" dirty="0"/>
              <a:t>		</a:t>
            </a:r>
            <a:r>
              <a:rPr lang="id-ID" sz="2400" dirty="0"/>
              <a:t>RENAME </a:t>
            </a:r>
            <a:r>
              <a:rPr lang="en-US" sz="2400" dirty="0"/>
              <a:t>TABLE  </a:t>
            </a:r>
            <a:r>
              <a:rPr lang="en-US" sz="2400" dirty="0" err="1"/>
              <a:t>OldnamaTabel</a:t>
            </a:r>
            <a:r>
              <a:rPr lang="en-US" sz="2400" dirty="0"/>
              <a:t>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en-US" sz="2400" dirty="0"/>
              <a:t>		TO </a:t>
            </a:r>
            <a:r>
              <a:rPr lang="en-US" sz="2400" dirty="0" err="1"/>
              <a:t>NewNamaTabel</a:t>
            </a:r>
            <a:endParaRPr lang="id-ID" sz="2400" dirty="0"/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id-ID" sz="2400" dirty="0"/>
              <a:t>	</a:t>
            </a:r>
            <a:endParaRPr lang="en-US" sz="2400" dirty="0"/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en-US" sz="2400" dirty="0"/>
              <a:t>	</a:t>
            </a:r>
            <a:r>
              <a:rPr lang="id-ID" sz="2400" dirty="0"/>
              <a:t>Contoh :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en-US" sz="2400" dirty="0"/>
              <a:t>	</a:t>
            </a:r>
            <a:r>
              <a:rPr lang="id-ID" sz="2400" dirty="0"/>
              <a:t>	RENAME </a:t>
            </a:r>
            <a:r>
              <a:rPr lang="en-US" sz="2400" dirty="0"/>
              <a:t>TABLE</a:t>
            </a:r>
            <a:r>
              <a:rPr lang="id-ID" sz="2400" dirty="0"/>
              <a:t> M</a:t>
            </a:r>
            <a:r>
              <a:rPr lang="en-US" sz="2400" dirty="0"/>
              <a:t>A</a:t>
            </a:r>
            <a:r>
              <a:rPr lang="id-ID" sz="2400" dirty="0"/>
              <a:t>H</a:t>
            </a:r>
            <a:r>
              <a:rPr lang="en-US" sz="2400" dirty="0"/>
              <a:t>A</a:t>
            </a:r>
            <a:r>
              <a:rPr lang="id-ID" sz="2400" dirty="0"/>
              <a:t>S</a:t>
            </a:r>
            <a:r>
              <a:rPr lang="en-US" sz="2400" dirty="0"/>
              <a:t>ISWA</a:t>
            </a:r>
            <a:r>
              <a:rPr lang="id-ID" sz="2400" dirty="0"/>
              <a:t> </a:t>
            </a:r>
            <a:endParaRPr lang="en-US" sz="2400" dirty="0"/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</a:pPr>
            <a:r>
              <a:rPr lang="en-US" sz="2400" dirty="0"/>
              <a:t>		</a:t>
            </a:r>
            <a:r>
              <a:rPr lang="id-ID" sz="2400" dirty="0"/>
              <a:t>TO </a:t>
            </a:r>
            <a:r>
              <a:rPr lang="en-US" sz="2400" dirty="0"/>
              <a:t>MHS</a:t>
            </a:r>
            <a:r>
              <a:rPr lang="id-ID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84082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67544" y="113387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SUMBER PUSTAKA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2856"/>
            <a:ext cx="8229600" cy="39933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Date, CJ. 2000. </a:t>
            </a:r>
            <a:r>
              <a:rPr lang="id-ID" sz="2800" i="1" dirty="0" smtClean="0"/>
              <a:t>An Introduction to Database System Seventh Edition</a:t>
            </a:r>
            <a:r>
              <a:rPr lang="id-ID" sz="2800" dirty="0" smtClean="0"/>
              <a:t>. New Jersey: Pearson Addison Weesley. ISBN: 979-683-185-6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Hariyanto, Bambang. 2004. </a:t>
            </a:r>
            <a:r>
              <a:rPr lang="id-ID" sz="2800" i="1" dirty="0" smtClean="0"/>
              <a:t>Sistem Manajemen Basis Data</a:t>
            </a:r>
            <a:r>
              <a:rPr lang="id-ID" sz="2800" dirty="0" smtClean="0"/>
              <a:t>. Bandung: Informatika. ISBN: 979-3338-33-4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Fatansyah. 2012. Basis Data. Bandung: Informatika. ISBN:978-602-8758-53-6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1225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79026" y="2895600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00048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4343400" y="3311649"/>
            <a:ext cx="109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8</a:t>
            </a:r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0’an</a:t>
            </a:r>
            <a:endParaRPr lang="en-US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5244" y="1268224"/>
            <a:ext cx="31983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Capaian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Pembelajaran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1219199" y="2967335"/>
            <a:ext cx="7010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200" dirty="0"/>
              <a:t>Mahasiswa mampu menjelaskan tentang pengamanan basis data dan bahasa query formal serta query komersial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694594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8229600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ATERI</a:t>
            </a:r>
            <a:r>
              <a:rPr lang="en-US" dirty="0" smtClean="0"/>
              <a:t> P</a:t>
            </a:r>
            <a:r>
              <a:rPr lang="id-ID" dirty="0" smtClean="0"/>
              <a:t>OKOK</a:t>
            </a:r>
            <a:endParaRPr lang="en-US" dirty="0" smtClean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 bwMode="auto">
          <a:xfrm>
            <a:off x="457200" y="2204864"/>
            <a:ext cx="8229600" cy="37772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dirty="0" smtClean="0"/>
              <a:t>Pengertian DCL</a:t>
            </a:r>
            <a:endParaRPr lang="en-US" dirty="0" smtClean="0"/>
          </a:p>
          <a:p>
            <a:pPr lvl="0"/>
            <a:r>
              <a:rPr lang="id-ID" dirty="0" smtClean="0"/>
              <a:t>Mekanisme Pengamanan Basis Data</a:t>
            </a:r>
            <a:endParaRPr lang="en-US" dirty="0" smtClean="0"/>
          </a:p>
          <a:p>
            <a:pPr lvl="0"/>
            <a:r>
              <a:rPr lang="id-ID" dirty="0" smtClean="0"/>
              <a:t>Identifier Otorisasi dan Kepemilikan</a:t>
            </a:r>
            <a:endParaRPr lang="en-US" dirty="0" smtClean="0"/>
          </a:p>
          <a:p>
            <a:pPr lvl="0"/>
            <a:r>
              <a:rPr lang="id-ID" dirty="0" smtClean="0"/>
              <a:t>Perintah GRANT</a:t>
            </a:r>
            <a:endParaRPr lang="en-US" dirty="0" smtClean="0"/>
          </a:p>
          <a:p>
            <a:r>
              <a:rPr lang="id-ID" dirty="0" smtClean="0"/>
              <a:t>Perintah REVOKE</a:t>
            </a:r>
          </a:p>
        </p:txBody>
      </p:sp>
    </p:spTree>
    <p:extLst>
      <p:ext uri="{BB962C8B-B14F-4D97-AF65-F5344CB8AC3E}">
        <p14:creationId xmlns:p14="http://schemas.microsoft.com/office/powerpoint/2010/main" val="3660885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6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8229600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DCL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 bwMode="auto">
          <a:xfrm>
            <a:off x="457200" y="2204864"/>
            <a:ext cx="8229600" cy="37772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lang="en-US" dirty="0" smtClean="0"/>
              <a:t>DCL </a:t>
            </a:r>
            <a:r>
              <a:rPr lang="en-US" dirty="0" err="1" smtClean="0"/>
              <a:t>adalah</a:t>
            </a:r>
            <a:r>
              <a:rPr lang="en-US" dirty="0" smtClean="0"/>
              <a:t> Data Control Language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err="1" smtClean="0"/>
              <a:t>Perintahnya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Grant</a:t>
            </a:r>
          </a:p>
          <a:p>
            <a:pPr lvl="0">
              <a:buNone/>
            </a:pPr>
            <a:r>
              <a:rPr lang="en-US" dirty="0" smtClean="0"/>
              <a:t>Revoke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5141881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62200"/>
            <a:ext cx="7914456" cy="28941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d-ID" sz="2400" dirty="0" smtClean="0"/>
              <a:t>Sintaks :  	GRANT hak_akses ON  nama_db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400" dirty="0" smtClean="0"/>
              <a:t>			TO  nama_pemakai</a:t>
            </a: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	[IDENTIFIED BY] [PASSWORD] ‘Password’</a:t>
            </a:r>
            <a:endParaRPr lang="id-ID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sz="2400" dirty="0" smtClean="0"/>
              <a:t>		 </a:t>
            </a:r>
            <a:r>
              <a:rPr lang="en-US" sz="2400" dirty="0" smtClean="0"/>
              <a:t>	</a:t>
            </a:r>
            <a:r>
              <a:rPr lang="id-ID" sz="2400" dirty="0" smtClean="0"/>
              <a:t>[WITH GRANT OPTION]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400" dirty="0" smtClean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400" dirty="0" smtClean="0"/>
              <a:t>			GRANT hak_akses ON  </a:t>
            </a:r>
            <a:r>
              <a:rPr lang="en-US" sz="2400" dirty="0" smtClean="0"/>
              <a:t>[</a:t>
            </a:r>
            <a:r>
              <a:rPr lang="en-US" sz="2400" dirty="0" err="1" smtClean="0"/>
              <a:t>nama_db</a:t>
            </a:r>
            <a:r>
              <a:rPr lang="en-US" sz="2400" dirty="0" smtClean="0"/>
              <a:t>.]</a:t>
            </a:r>
            <a:r>
              <a:rPr lang="id-ID" sz="2400" dirty="0" smtClean="0"/>
              <a:t>nama_tabel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400" dirty="0" smtClean="0"/>
              <a:t>			TO  nama_pemakai</a:t>
            </a: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	[IDENTIFIED BY] [PASSWORD] ‘Password’</a:t>
            </a:r>
            <a:endParaRPr lang="id-ID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sz="2400" dirty="0" smtClean="0"/>
              <a:t>			[WITH GRANT OPTION]</a:t>
            </a:r>
            <a:r>
              <a:rPr lang="en-US" sz="2400" dirty="0" smtClean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id-ID" sz="2400" dirty="0" smtClean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8229600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GRANT</a:t>
            </a:r>
          </a:p>
        </p:txBody>
      </p:sp>
    </p:spTree>
    <p:extLst>
      <p:ext uri="{BB962C8B-B14F-4D97-AF65-F5344CB8AC3E}">
        <p14:creationId xmlns:p14="http://schemas.microsoft.com/office/powerpoint/2010/main" val="41656280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805023" y="1905000"/>
            <a:ext cx="7562528" cy="237058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id-ID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sz="2800" dirty="0" smtClean="0"/>
              <a:t>Contoh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800" dirty="0" smtClean="0"/>
              <a:t>Berikan hak akses kepada Adi untuk menampikan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800" dirty="0" smtClean="0"/>
              <a:t>nilai final test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sz="2800" dirty="0" smtClean="0"/>
              <a:t>		</a:t>
            </a: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sz="2800" dirty="0" smtClean="0"/>
              <a:t>GRANT SELECT (FINAL) ON NILAI TO </a:t>
            </a:r>
            <a:r>
              <a:rPr lang="en-US" sz="2800" dirty="0" smtClean="0"/>
              <a:t>ADI</a:t>
            </a:r>
          </a:p>
        </p:txBody>
      </p:sp>
    </p:spTree>
    <p:extLst>
      <p:ext uri="{BB962C8B-B14F-4D97-AF65-F5344CB8AC3E}">
        <p14:creationId xmlns:p14="http://schemas.microsoft.com/office/powerpoint/2010/main" val="31927119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288032" y="2749624"/>
            <a:ext cx="8100392" cy="240756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Sintaks : </a:t>
            </a:r>
            <a:r>
              <a:rPr lang="en-US" sz="2800" dirty="0" smtClean="0"/>
              <a:t> </a:t>
            </a:r>
            <a:r>
              <a:rPr lang="id-ID" sz="2800" dirty="0" smtClean="0"/>
              <a:t>REVOKE hak_akses ON nama_db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	FROM nama_pemakai ;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		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</a:t>
            </a:r>
            <a:r>
              <a:rPr lang="en-US" sz="2800" dirty="0" smtClean="0"/>
              <a:t>	</a:t>
            </a:r>
            <a:r>
              <a:rPr lang="id-ID" sz="2800" dirty="0" smtClean="0"/>
              <a:t>REVOKE hak_akses ON  nama_tabel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	FROM nama_pemakai ;</a:t>
            </a:r>
            <a:endParaRPr lang="en-US" sz="2800" dirty="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endParaRPr lang="id-ID" sz="2800" dirty="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</a:t>
            </a:r>
            <a:endParaRPr lang="en-US" sz="2800" dirty="0" smtClean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8229600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REVOKE</a:t>
            </a:r>
          </a:p>
        </p:txBody>
      </p:sp>
    </p:spTree>
    <p:extLst>
      <p:ext uri="{BB962C8B-B14F-4D97-AF65-F5344CB8AC3E}">
        <p14:creationId xmlns:p14="http://schemas.microsoft.com/office/powerpoint/2010/main" val="32805577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661987" y="2225216"/>
            <a:ext cx="7848600" cy="240756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endParaRPr lang="id-ID" sz="2800" dirty="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Contoh : 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en-US" sz="2800" dirty="0" smtClean="0"/>
              <a:t>	</a:t>
            </a:r>
            <a:r>
              <a:rPr lang="id-ID" sz="2800" dirty="0" smtClean="0"/>
              <a:t>Tarik kembali dari Adi  hak akses untuk menampilkan nilai final test</a:t>
            </a:r>
            <a:endParaRPr lang="en-US" sz="2800" dirty="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endParaRPr lang="id-ID" sz="2800" dirty="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sz="2800" dirty="0" smtClean="0"/>
              <a:t>	REVOKE SELECT (FINAL) ON NILAI FROM ADI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27333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15616"/>
            <a:ext cx="7620000" cy="3657600"/>
          </a:xfrm>
        </p:spPr>
        <p:txBody>
          <a:bodyPr/>
          <a:lstStyle/>
          <a:p>
            <a:pPr marL="381000" indent="-381000" algn="ctr">
              <a:lnSpc>
                <a:spcPct val="80000"/>
              </a:lnSpc>
              <a:buFontTx/>
              <a:buNone/>
            </a:pPr>
            <a:r>
              <a:rPr lang="id-ID" sz="2800" b="1" i="1" dirty="0" smtClean="0"/>
              <a:t>DATA INTEGRITY</a:t>
            </a:r>
            <a:endParaRPr lang="en-US" sz="2800" b="1" i="1" dirty="0" smtClean="0"/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id-ID" sz="2200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sz="2200" dirty="0" smtClean="0"/>
              <a:t>RECOVER TABLE</a:t>
            </a:r>
            <a:endParaRPr lang="en-US" sz="2200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id-ID" sz="2200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sz="2200" dirty="0" smtClean="0"/>
              <a:t>	Sintaks :	RECOVER TABLE nama_tabel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sz="2200" dirty="0" smtClean="0"/>
              <a:t>	Contoh : 	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200" dirty="0" smtClean="0"/>
              <a:t>	K</a:t>
            </a:r>
            <a:r>
              <a:rPr lang="id-ID" sz="2200" dirty="0" smtClean="0"/>
              <a:t>embalikan keadaan data mahasiswa seperti pada saat sebelum terjadi kerusakan</a:t>
            </a:r>
            <a:endParaRPr lang="en-US" sz="2200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id-ID" sz="2200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sz="2200" dirty="0" smtClean="0"/>
              <a:t>			RECOVER TABLE M</a:t>
            </a:r>
            <a:r>
              <a:rPr lang="en-US" sz="2200" dirty="0" smtClean="0"/>
              <a:t>A</a:t>
            </a:r>
            <a:r>
              <a:rPr lang="id-ID" sz="2200" dirty="0" smtClean="0"/>
              <a:t>H</a:t>
            </a:r>
            <a:r>
              <a:rPr lang="en-US" sz="2200" dirty="0" smtClean="0"/>
              <a:t>A</a:t>
            </a:r>
            <a:r>
              <a:rPr lang="id-ID" sz="2200" dirty="0" smtClean="0"/>
              <a:t>S</a:t>
            </a:r>
            <a:r>
              <a:rPr lang="en-US" sz="2200" dirty="0" smtClean="0"/>
              <a:t>ISWA</a:t>
            </a:r>
            <a:r>
              <a:rPr lang="id-ID" sz="2200" dirty="0" smtClean="0"/>
              <a:t> ;</a:t>
            </a:r>
          </a:p>
        </p:txBody>
      </p:sp>
    </p:spTree>
    <p:extLst>
      <p:ext uri="{BB962C8B-B14F-4D97-AF65-F5344CB8AC3E}">
        <p14:creationId xmlns:p14="http://schemas.microsoft.com/office/powerpoint/2010/main" val="27761037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165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MATERI POKOK</vt:lpstr>
      <vt:lpstr>Pengertian DCL</vt:lpstr>
      <vt:lpstr>GRANT</vt:lpstr>
      <vt:lpstr>PowerPoint Presentation</vt:lpstr>
      <vt:lpstr>REVOKE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SUMBER PUSTAKA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335</cp:revision>
  <dcterms:created xsi:type="dcterms:W3CDTF">2010-08-24T06:47:44Z</dcterms:created>
  <dcterms:modified xsi:type="dcterms:W3CDTF">2018-05-24T07:24:11Z</dcterms:modified>
</cp:coreProperties>
</file>