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52" r:id="rId2"/>
    <p:sldId id="389" r:id="rId3"/>
    <p:sldId id="354" r:id="rId4"/>
    <p:sldId id="359" r:id="rId5"/>
    <p:sldId id="355" r:id="rId6"/>
    <p:sldId id="356" r:id="rId7"/>
    <p:sldId id="357" r:id="rId8"/>
    <p:sldId id="358" r:id="rId9"/>
    <p:sldId id="360" r:id="rId10"/>
    <p:sldId id="362" r:id="rId11"/>
    <p:sldId id="363" r:id="rId12"/>
    <p:sldId id="367" r:id="rId13"/>
    <p:sldId id="369" r:id="rId14"/>
    <p:sldId id="370" r:id="rId15"/>
    <p:sldId id="371" r:id="rId16"/>
    <p:sldId id="368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48" r:id="rId35"/>
    <p:sldId id="35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69C34-EF49-402A-9CAD-5B7E3F32AC0E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E695A-44E8-49F5-98EF-B077ADBE9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58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EFDC0-2FF5-47CC-9DC5-3F60FAD0F2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72E93-F0B8-43F6-BB62-C90FF8D5F4E5}" type="slidenum">
              <a:rPr lang="en-US"/>
              <a:pPr/>
              <a:t>34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431-D674-45E2-A880-E132F17627B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DC8C-D439-4596-A6F5-A234E0B0B107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30DF-C7C9-4195-A00C-811580644A9A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2BE7-2CD6-4C03-B470-DA987C4E4F6F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159F-EF50-401B-B7C5-B631B9363364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42EF-7761-4B4C-9675-FD20B2ECAD95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4DE6-5D82-4BC4-836B-76C189FBB3D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7F4F-BDD9-479E-BEE0-79B0578B548B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FA54-E812-4AAB-B887-108D62C6ED2D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DBC6-9B92-403E-BA5A-3B31B20FD2EE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1FD-7BAA-4F6D-8965-9CFDFE17B226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CB059-D40D-4CED-AB8B-B2D490551A25}" type="datetime1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1723-9A07-45BB-B4A3-409DC467D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etika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hukum</a:t>
            </a: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Ajaran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moral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764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8153400" cy="3810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Pengaturan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negara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demi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menjaga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ketertiban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diputuskan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hakim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u="sng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4400" u="sng" dirty="0" smtClean="0">
                <a:latin typeface="Tahoma" pitchFamily="34" charset="0"/>
                <a:cs typeface="Tahoma" pitchFamily="34" charset="0"/>
              </a:rPr>
              <a:t> &amp; UU</a:t>
            </a:r>
            <a:endParaRPr lang="en-US" sz="4800" u="sng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ISI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ideal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762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HUKUM-ETIKA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3400" y="1828800"/>
            <a:ext cx="3886200" cy="4114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40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kaidah-kaidah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hukum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600" dirty="0" smtClean="0"/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4648200" y="1828800"/>
            <a:ext cx="3962400" cy="4114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Kumpulan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peraturan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kaidah-kaidah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non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(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tingkah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laku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PERBEDAAN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828800"/>
            <a:ext cx="4038600" cy="37814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32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eaLnBrk="1" hangingPunct="1">
              <a:buClr>
                <a:schemeClr val="tx2"/>
              </a:buClr>
              <a:buFont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penguasa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timbal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balik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sz="3200" dirty="0" smtClean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876800" y="1905000"/>
            <a:ext cx="3657600" cy="37385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Sanksi pelanggaran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masyarakat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Mengatur tentang kewajiban saja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PERBEDAAN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62000" y="1752600"/>
            <a:ext cx="3733800" cy="4525963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36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boleh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boleh</a:t>
            </a:r>
            <a:endParaRPr lang="en-US" sz="3200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Penataan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datang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luar</a:t>
            </a: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sendiri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sanksinya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4724400" y="1752600"/>
            <a:ext cx="3810000" cy="4525963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Mengatur apa yang 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 apa yang 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 baik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Penataan datang dari dalam </a:t>
            </a:r>
            <a:r>
              <a:rPr kumimoji="0" lang="en-US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diri manusia itu sendiri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PERBEDAAN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09600" y="1711325"/>
            <a:ext cx="3962400" cy="4525963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HUKUM</a:t>
            </a:r>
            <a:endParaRPr lang="en-US" sz="36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diatur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berfungsi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lahiriah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diperhitungkan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batiniah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648200" y="1752600"/>
            <a:ext cx="3886200" cy="4484688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endParaRPr kumimoji="0" lang="en-US" sz="3600" b="1" i="0" u="none" strike="noStrike" kern="1200" cap="none" spc="0" normalizeH="0" baseline="0" noProof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Perbuatan yang diatur sudah memperhitungkan sejak adanya perbuatan batiniah, terlebih bila terlaksana secara lahiriah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PERSAMAAN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24800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ISI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Membentuk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ideal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 DAN ETIKA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95287" y="1828800"/>
            <a:ext cx="8367713" cy="4114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ETIMOLOGI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walaupun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berasal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berbeda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KATA LATIN: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i="1" dirty="0" err="1" smtClean="0">
                <a:latin typeface="Tahoma" pitchFamily="34" charset="0"/>
                <a:cs typeface="Tahoma" pitchFamily="34" charset="0"/>
              </a:rPr>
              <a:t>moralis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i="1" dirty="0" err="1" smtClean="0">
                <a:latin typeface="Tahoma" pitchFamily="34" charset="0"/>
                <a:cs typeface="Tahoma" pitchFamily="34" charset="0"/>
              </a:rPr>
              <a:t>mos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i="1" dirty="0" err="1" smtClean="0">
                <a:latin typeface="Tahoma" pitchFamily="34" charset="0"/>
                <a:cs typeface="Tahoma" pitchFamily="34" charset="0"/>
              </a:rPr>
              <a:t>moris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istiadat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kebiasaan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kelakuan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Mores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istiadat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kelakuan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tabiat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watak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akhlak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58138" cy="4114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Mengacu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positif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negatif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tingkah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Diturunkan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generasi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generasi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melalui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AJARAN 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810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Wejangan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2,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khotbah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patokan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2,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ketetapan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lisan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tulisan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bgm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baik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8534400" cy="647700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</a:t>
            </a:r>
            <a:r>
              <a:rPr lang="en-US" sz="4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NAMA	           	      : SISWATI</a:t>
            </a:r>
            <a:endParaRPr lang="en-US" sz="43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>
              <a:buNone/>
            </a:pPr>
            <a:r>
              <a:rPr lang="en-US" sz="43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	</a:t>
            </a:r>
            <a:r>
              <a:rPr lang="en-US" sz="4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TEMPAT/TGL LAHIR : BANYUMAS, MARET 1955</a:t>
            </a:r>
            <a:endParaRPr lang="en-US" sz="43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US" sz="4300" dirty="0" smtClean="0">
                <a:latin typeface="Tahoma" pitchFamily="34" charset="0"/>
              </a:rPr>
              <a:t>	</a:t>
            </a:r>
            <a:r>
              <a:rPr lang="en-US" sz="4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PEKERJAAN:</a:t>
            </a:r>
            <a:endParaRPr lang="en-US" sz="49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Kepala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Bagian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RMIK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Jakarta (1993-2011)	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Wakil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Ketua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Akreditasi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2011)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Ketua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Subkomite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Mutu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Pelayanan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RS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Husada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2016)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Pengajar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Penguji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Program D3-D4 RMIK UEU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1994)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Pengajar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program S1 MIK UEU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2016)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Dosen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tamu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Program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Pasca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Sarjana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MARS, UEU (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sejak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2017)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Pembicara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seminar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Pelatihan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4900" dirty="0" err="1" smtClean="0">
                <a:solidFill>
                  <a:srgbClr val="000000"/>
                </a:solidFill>
                <a:latin typeface="Tahoma" pitchFamily="34" charset="0"/>
              </a:rPr>
              <a:t>Manajemen</a:t>
            </a:r>
            <a:r>
              <a:rPr lang="en-US" sz="4900" dirty="0" smtClean="0">
                <a:solidFill>
                  <a:srgbClr val="000000"/>
                </a:solidFill>
                <a:latin typeface="Tahoma" pitchFamily="34" charset="0"/>
              </a:rPr>
              <a:t> RMIK</a:t>
            </a:r>
            <a:r>
              <a:rPr lang="en-US" sz="4900" dirty="0" smtClean="0">
                <a:latin typeface="Tahoma" pitchFamily="34" charset="0"/>
              </a:rPr>
              <a:t> (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1995)		  </a:t>
            </a:r>
          </a:p>
          <a:p>
            <a:pPr lvl="1">
              <a:buFontTx/>
              <a:buNone/>
            </a:pPr>
            <a:endParaRPr lang="en-US" sz="5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lvl="1">
              <a:buFontTx/>
              <a:buNone/>
            </a:pPr>
            <a:r>
              <a:rPr lang="en-US" sz="4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PENDIDIKAN:</a:t>
            </a:r>
            <a:r>
              <a:rPr lang="en-US" sz="43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 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D3 </a:t>
            </a:r>
            <a:r>
              <a:rPr lang="en-US" sz="4900" dirty="0" err="1" smtClean="0">
                <a:latin typeface="Tahoma" pitchFamily="34" charset="0"/>
              </a:rPr>
              <a:t>Rekam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Medis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Esa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Unggul</a:t>
            </a:r>
            <a:r>
              <a:rPr lang="en-US" sz="4900" dirty="0" smtClean="0">
                <a:latin typeface="Tahoma" pitchFamily="34" charset="0"/>
              </a:rPr>
              <a:t>/1993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S1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Masyarakat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Indonesia/2001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S2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Masyarakat</a:t>
            </a:r>
            <a:r>
              <a:rPr lang="en-US" sz="4900" dirty="0" smtClean="0">
                <a:latin typeface="Tahoma" pitchFamily="34" charset="0"/>
              </a:rPr>
              <a:t>, </a:t>
            </a:r>
            <a:r>
              <a:rPr lang="en-US" sz="4900" dirty="0" err="1" smtClean="0">
                <a:latin typeface="Tahoma" pitchFamily="34" charset="0"/>
              </a:rPr>
              <a:t>Universitas</a:t>
            </a:r>
            <a:r>
              <a:rPr lang="en-US" sz="4900" dirty="0" smtClean="0">
                <a:latin typeface="Tahoma" pitchFamily="34" charset="0"/>
              </a:rPr>
              <a:t> Indonesia/2007 (</a:t>
            </a:r>
            <a:r>
              <a:rPr lang="en-US" sz="4900" dirty="0" err="1" smtClean="0">
                <a:latin typeface="Tahoma" pitchFamily="34" charset="0"/>
              </a:rPr>
              <a:t>Informasi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4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ORGANISASI PROFESI:</a:t>
            </a:r>
            <a:r>
              <a:rPr lang="en-US" sz="43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   </a:t>
            </a:r>
            <a:r>
              <a:rPr lang="en-US" sz="43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PORMIKI 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1991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Bendahara</a:t>
            </a:r>
            <a:r>
              <a:rPr lang="en-US" sz="4900" dirty="0" smtClean="0">
                <a:latin typeface="Tahoma" pitchFamily="34" charset="0"/>
              </a:rPr>
              <a:t> PORMIKI (1996-1999)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Ketua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Umum</a:t>
            </a:r>
            <a:r>
              <a:rPr lang="en-US" sz="4900" dirty="0" smtClean="0">
                <a:latin typeface="Tahoma" pitchFamily="34" charset="0"/>
              </a:rPr>
              <a:t> DPP PORMIKI 1999-2006 (2 </a:t>
            </a:r>
            <a:r>
              <a:rPr lang="en-US" sz="4900" dirty="0" err="1" smtClean="0">
                <a:latin typeface="Tahoma" pitchFamily="34" charset="0"/>
              </a:rPr>
              <a:t>periode</a:t>
            </a:r>
            <a:r>
              <a:rPr lang="en-US" sz="4900" dirty="0" smtClean="0">
                <a:latin typeface="Tahoma" pitchFamily="34" charset="0"/>
              </a:rPr>
              <a:t>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smtClean="0">
                <a:latin typeface="Tahoma" pitchFamily="34" charset="0"/>
              </a:rPr>
              <a:t>Pembina PORMIKI (</a:t>
            </a:r>
            <a:r>
              <a:rPr lang="en-US" sz="4900" dirty="0" err="1" smtClean="0">
                <a:latin typeface="Tahoma" pitchFamily="34" charset="0"/>
              </a:rPr>
              <a:t>sejak</a:t>
            </a:r>
            <a:r>
              <a:rPr lang="en-US" sz="4900" dirty="0" smtClean="0">
                <a:latin typeface="Tahoma" pitchFamily="34" charset="0"/>
              </a:rPr>
              <a:t> 2006)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Majelis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Tenaga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Kesehatan</a:t>
            </a:r>
            <a:r>
              <a:rPr lang="en-US" sz="4900" dirty="0" smtClean="0">
                <a:latin typeface="Tahoma" pitchFamily="34" charset="0"/>
              </a:rPr>
              <a:t> Indonesia (MTKI) 2011-2014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4900" dirty="0" err="1" smtClean="0">
                <a:latin typeface="Tahoma" pitchFamily="34" charset="0"/>
              </a:rPr>
              <a:t>Anggota</a:t>
            </a:r>
            <a:r>
              <a:rPr lang="en-US" sz="4900" dirty="0" smtClean="0">
                <a:latin typeface="Tahoma" pitchFamily="34" charset="0"/>
              </a:rPr>
              <a:t> APTIRMIKI</a:t>
            </a:r>
          </a:p>
          <a:p>
            <a:pPr lvl="1">
              <a:buFontTx/>
              <a:buNone/>
            </a:pPr>
            <a:endParaRPr lang="en-US" sz="4900" dirty="0" smtClean="0"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en-US" sz="4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ALAMAT</a:t>
            </a:r>
            <a:r>
              <a:rPr lang="en-US" sz="49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r>
              <a:rPr lang="en-US" sz="43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sz="4900" dirty="0" smtClean="0">
                <a:latin typeface="Tahoma" pitchFamily="34" charset="0"/>
              </a:rPr>
              <a:t>Jl. Raya </a:t>
            </a:r>
            <a:r>
              <a:rPr lang="en-US" sz="4900" dirty="0" err="1" smtClean="0">
                <a:latin typeface="Tahoma" pitchFamily="34" charset="0"/>
              </a:rPr>
              <a:t>Mangga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Besar</a:t>
            </a:r>
            <a:r>
              <a:rPr lang="en-US" sz="4900" dirty="0" smtClean="0">
                <a:latin typeface="Tahoma" pitchFamily="34" charset="0"/>
              </a:rPr>
              <a:t> No.137, Jakarta </a:t>
            </a:r>
            <a:r>
              <a:rPr lang="en-US" sz="4900" dirty="0" err="1" smtClean="0">
                <a:latin typeface="Tahoma" pitchFamily="34" charset="0"/>
              </a:rPr>
              <a:t>Pusat</a:t>
            </a:r>
            <a:r>
              <a:rPr lang="en-US" sz="4900" dirty="0" smtClean="0">
                <a:latin typeface="Tahoma" pitchFamily="34" charset="0"/>
              </a:rPr>
              <a:t> </a:t>
            </a:r>
            <a:r>
              <a:rPr lang="en-US" sz="4900" dirty="0" err="1" smtClean="0">
                <a:latin typeface="Tahoma" pitchFamily="34" charset="0"/>
              </a:rPr>
              <a:t>Telp</a:t>
            </a:r>
            <a:r>
              <a:rPr lang="en-US" sz="4900" dirty="0" smtClean="0">
                <a:latin typeface="Tahoma" pitchFamily="34" charset="0"/>
              </a:rPr>
              <a:t>: 021-6260108   ext: 8410   </a:t>
            </a:r>
          </a:p>
          <a:p>
            <a:pPr lvl="1">
              <a:buFontTx/>
              <a:buNone/>
            </a:pPr>
            <a:r>
              <a:rPr lang="en-US" sz="4900" dirty="0" smtClean="0">
                <a:latin typeface="Tahoma" pitchFamily="34" charset="0"/>
              </a:rPr>
              <a:t>Hp: 0818873764, WA: 081519225616, E-mail: siswatiaries@yahoo.com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F16ED93-844F-4944-A9DF-480F4F074338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94FB0-A431-4C43-8DDA-E2A180CB2E26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1026" name="Picture 2" descr="H:\Pas Foto\scan0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57200"/>
            <a:ext cx="1600200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AJARAN 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05800" cy="40481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400" dirty="0" smtClean="0"/>
              <a:t>	</a:t>
            </a:r>
            <a:r>
              <a:rPr lang="en-US" sz="4400" dirty="0" err="1" smtClean="0"/>
              <a:t>O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kedudukan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berwenang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lvl="2" eaLnBrk="1" hangingPunct="1"/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tua</a:t>
            </a: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 lvl="2" eaLnBrk="1" hangingPunct="1"/>
            <a:r>
              <a:rPr lang="en-US" sz="3500" dirty="0" smtClean="0">
                <a:latin typeface="Tahoma" pitchFamily="34" charset="0"/>
                <a:cs typeface="Tahoma" pitchFamily="34" charset="0"/>
              </a:rPr>
              <a:t>guru</a:t>
            </a:r>
          </a:p>
          <a:p>
            <a:pPr lvl="2" eaLnBrk="1" hangingPunct="1"/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pemuka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agama &amp;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masyarakat</a:t>
            </a: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 lvl="2" eaLnBrk="1" hangingPunct="1"/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tulisan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bijak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kitab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67713" cy="5181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AJARAN MORAL</a:t>
            </a:r>
            <a:endParaRPr lang="en-US" sz="44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Tradisi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istiadat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2"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Ajaran-ajaran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agama </a:t>
            </a:r>
          </a:p>
          <a:p>
            <a:pPr lvl="2"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Ideologi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MORAL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Mengacu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dosen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juru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pemain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raga,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dll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MORALITAS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828800"/>
            <a:ext cx="7924800" cy="460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Doktrin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algn="ctr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bertingkah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menurut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diterima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masy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komunitas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endParaRPr lang="en-US" sz="3600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r>
              <a:rPr lang="en-US" sz="360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 </a:t>
            </a:r>
            <a:endParaRPr lang="en-US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67200" y="4648200"/>
            <a:ext cx="5334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MORALITAS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21336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dilihat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derajat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dibandingkan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TIDAK BERMORAL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7924800" cy="4756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Advokat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membela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perkara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bermoral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melanggar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etis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Dosen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bermoral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bejat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berperilaku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dosen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9906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FAKTOR PENENTU  MORALITAS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1625" cy="380365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742950" indent="-742950">
              <a:lnSpc>
                <a:spcPct val="11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MOTIVASI</a:t>
            </a:r>
            <a:endParaRPr lang="en-US" sz="35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11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AKHIR</a:t>
            </a:r>
            <a:endParaRPr lang="en-US" sz="35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110000"/>
              </a:lnSpc>
              <a:buClr>
                <a:srgbClr val="00B0F0"/>
              </a:buClr>
              <a:buFont typeface="+mj-lt"/>
              <a:buAutoNum type="arabicPeriod"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LINGKUNGAN PEBUATAN</a:t>
            </a:r>
            <a:endParaRPr lang="en-US" sz="35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dikatakan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“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”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apabila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akhir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MOTIVASI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772281"/>
            <a:ext cx="80010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Hal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diinginkan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dituju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sadar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pembunuhan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keluarga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a.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diinginkan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matinya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pemilik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pewaris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b.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penguasaan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harta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warisan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c.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jahat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MORALITAS-NORMA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05000"/>
            <a:ext cx="8415338" cy="3886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kualitas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shg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dinyatakan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salah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err="1" smtClean="0">
                <a:latin typeface="Tahoma" pitchFamily="34" charset="0"/>
                <a:cs typeface="Tahoma" pitchFamily="34" charset="0"/>
              </a:rPr>
              <a:t>Penentu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norma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ukuran</a:t>
            </a:r>
            <a:endParaRPr lang="en-US" u="sng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menolong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sesama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memperkosa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membunuh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jahat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35950" cy="5410200"/>
          </a:xfrm>
        </p:spPr>
        <p:txBody>
          <a:bodyPr>
            <a:norm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MODERN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dulu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sekarang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dibenarkan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 eaLnBrk="1" hangingPunct="1"/>
            <a:r>
              <a:rPr lang="en-US" sz="3200" dirty="0" smtClean="0">
                <a:latin typeface="Tahoma" pitchFamily="34" charset="0"/>
                <a:cs typeface="Tahoma" pitchFamily="34" charset="0"/>
              </a:rPr>
              <a:t>Euthanasia 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menghindarkan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penderitaan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berkepanjangan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Aborsi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ibu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hamil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Menyewa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rahim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wanita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janin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bayi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tabung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NORMA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197351"/>
          </a:xfrm>
        </p:spPr>
        <p:txBody>
          <a:bodyPr>
            <a:normAutofit/>
          </a:bodyPr>
          <a:lstStyle/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ALAT UKUR:</a:t>
            </a: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perbuatan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PEDOMAN: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petunjuk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bgm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sebelum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MENILAI: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sesudah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/>
            <a:endParaRPr lang="en-US" sz="24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874837"/>
            <a:ext cx="7848600" cy="3687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konsep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moral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lvl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moralitas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norma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agama &amp; moral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AGAMA-MORAL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772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ciptaan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paling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sempurna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agama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mengandung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ajaran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eaLnBrk="1" hangingPunct="1"/>
            <a:r>
              <a:rPr lang="en-US" sz="4000" dirty="0" smtClean="0">
                <a:latin typeface="Tahoma" pitchFamily="34" charset="0"/>
                <a:cs typeface="Tahoma" pitchFamily="34" charset="0"/>
              </a:rPr>
              <a:t>Agama: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pengatur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beriman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YME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AJARAN MORAL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869079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Norma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ibadah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berbeda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bermacam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agama</a:t>
            </a: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norma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mengatasi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agama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larangan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membunuh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berdusta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berzinah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8382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AGAMA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</a:p>
          <a:p>
            <a:pPr algn="ctr"/>
            <a:endParaRPr lang="en-US" sz="54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MENGUATKA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 MORAL</a:t>
            </a:r>
            <a:endParaRPr lang="en-US" sz="5400" dirty="0"/>
          </a:p>
        </p:txBody>
      </p:sp>
      <p:sp>
        <p:nvSpPr>
          <p:cNvPr id="8" name="Down Arrow 7"/>
          <p:cNvSpPr/>
          <p:nvPr/>
        </p:nvSpPr>
        <p:spPr>
          <a:xfrm>
            <a:off x="4419600" y="1752600"/>
            <a:ext cx="5334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429000"/>
            <a:ext cx="7923213" cy="2819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8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	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Makin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tebal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keyakinan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agama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kesempurnaan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taqwa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makin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diwujudkan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AJARAN MORAL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416800" cy="44196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bermasyarakat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terkelompok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nilai-nilai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norma-norma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moral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dijelmakan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anggota-anggota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33375"/>
            <a:ext cx="7046913" cy="1441450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KELOMPOK MASYARAKAT TERTENTU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PMIK</a:t>
            </a:r>
            <a:endParaRPr lang="en-US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4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6E7D6BA-C7E5-440E-BF46-9F9DA054F56C}" type="datetime1">
              <a:rPr lang="en-US"/>
              <a:pPr/>
              <a:t>3/27/2019</a:t>
            </a:fld>
            <a:endParaRPr lang="en-US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7AB597-1094-4A4F-9987-0025A409BF6C}" type="slidenum">
              <a:rPr lang="en-US"/>
              <a:pPr/>
              <a:t>34</a:t>
            </a:fld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38200" y="2205038"/>
            <a:ext cx="7467600" cy="12239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 PROFESI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PORMIKI</a:t>
            </a:r>
            <a:endParaRPr lang="en-US" sz="4200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81000" y="3865563"/>
            <a:ext cx="8077200" cy="131603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NILAI-NILAI DAN NORMA-NORMA MORAL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981200" y="5689600"/>
            <a:ext cx="4703762" cy="863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</a:t>
            </a:r>
            <a:r>
              <a:rPr lang="en-US" sz="4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400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60" name="AutoShape 9"/>
          <p:cNvSpPr>
            <a:spLocks noChangeArrowheads="1"/>
          </p:cNvSpPr>
          <p:nvPr/>
        </p:nvSpPr>
        <p:spPr bwMode="auto">
          <a:xfrm>
            <a:off x="3995738" y="1773238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3995738" y="3449638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3562" name="AutoShape 11"/>
          <p:cNvSpPr>
            <a:spLocks noChangeArrowheads="1"/>
          </p:cNvSpPr>
          <p:nvPr/>
        </p:nvSpPr>
        <p:spPr bwMode="auto">
          <a:xfrm>
            <a:off x="3962400" y="5278438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lvl="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Mahasiswa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rangkuman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materi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perbedaannya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hukum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Minimal 3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referensi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3(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penanganannya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Rangkuman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contoh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minimal 5 (lima)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lembar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dikumpulkan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001000" cy="32766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ETIKA…?  ETIKET…?</a:t>
            </a:r>
            <a:endParaRPr lang="en-US" sz="72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dua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kata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Yunani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hampir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bunyinya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namun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berbeda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artinya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642366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“Ethos”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ebiasaan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42366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“Ethos”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erasaan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batin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perilakunya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Menurut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KBBI 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Departemen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K, 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1988)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3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arti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sbb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ttg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buruk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ttg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moral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Kumpulan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berkenaan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akhlak</a:t>
            </a:r>
            <a:endParaRPr lang="en-US" u="sng" dirty="0" smtClean="0">
              <a:latin typeface="Tahoma" pitchFamily="34" charset="0"/>
              <a:cs typeface="Tahoma" pitchFamily="34" charset="0"/>
            </a:endParaRP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mengenai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benar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salah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golongan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91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Berasal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bahasa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Yunani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Kuno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“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Ethikos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”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berarti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timbul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kebiasaan</a:t>
            </a:r>
            <a:endParaRPr lang="en-US" sz="3600" u="sng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Cabang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filsafat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mempelajari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pelajaran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mengenai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moral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FUNGSI ETIKA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391400" cy="2895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kelompok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perilakunya</a:t>
            </a:r>
            <a:endParaRPr lang="en-US" sz="4000" u="sng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762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ETIKA-ETIKET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343400" cy="4663440"/>
          </a:xfrm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norma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perbuatan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boleh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masuk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tanpa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ijin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bergantung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tdknya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lain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larangan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selalu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lain</a:t>
            </a: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Bersifat</a:t>
            </a:r>
            <a:r>
              <a:rPr lang="en-US" sz="2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absolut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ditawar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Misal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jangan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mencuri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jangan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membunuh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539496" indent="-457200">
              <a:buClrTx/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Memandang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segi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000" u="sng" dirty="0" err="1" smtClean="0">
                <a:latin typeface="Tahoma" pitchFamily="34" charset="0"/>
                <a:cs typeface="Tahoma" pitchFamily="34" charset="0"/>
              </a:rPr>
              <a:t>batiniah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48200" y="1524000"/>
            <a:ext cx="4056888" cy="466344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ETIKET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Menetapkan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melakukan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perbuatan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menunjukkan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cara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tepat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benar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diharapkan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Berlaku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hanya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pergaulan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tidak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berlaku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Bersifat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relatif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dianggap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tdk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sopan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kebudayaan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dpt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dianggap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sopan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kebudayaan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</a:t>
            </a:r>
          </a:p>
          <a:p>
            <a:pPr marL="539496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Memandang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manusia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luar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(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lahiriah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1028</Words>
  <Application>Microsoft Office PowerPoint</Application>
  <PresentationFormat>On-screen Show (4:3)</PresentationFormat>
  <Paragraphs>247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KEMAMPUAN YANG DIHARAPKAN</vt:lpstr>
      <vt:lpstr>ETIKA…?  ETIKET…?</vt:lpstr>
      <vt:lpstr>ETIKA</vt:lpstr>
      <vt:lpstr>ETIKA</vt:lpstr>
      <vt:lpstr>ETIKA</vt:lpstr>
      <vt:lpstr>FUNGSI ETIKA</vt:lpstr>
      <vt:lpstr>ETIKA-ETIKET</vt:lpstr>
      <vt:lpstr>HUKUM </vt:lpstr>
      <vt:lpstr>HUKUM </vt:lpstr>
      <vt:lpstr>HUKUM-ETIKA</vt:lpstr>
      <vt:lpstr>PERBEDAAN  </vt:lpstr>
      <vt:lpstr>PERBEDAAN  </vt:lpstr>
      <vt:lpstr>PERBEDAAN  </vt:lpstr>
      <vt:lpstr>PERSAMAAN  </vt:lpstr>
      <vt:lpstr>MORAL DAN ETIKA</vt:lpstr>
      <vt:lpstr>MORAL  </vt:lpstr>
      <vt:lpstr>AJARAN MORAL  </vt:lpstr>
      <vt:lpstr>SUMBER AJARAN MORAL  </vt:lpstr>
      <vt:lpstr>Slide 21</vt:lpstr>
      <vt:lpstr> MORALITAS  </vt:lpstr>
      <vt:lpstr> MORALITAS  </vt:lpstr>
      <vt:lpstr> TIDAK BERMORAL  </vt:lpstr>
      <vt:lpstr> FAKTOR PENENTU  MORALITAS  </vt:lpstr>
      <vt:lpstr> MOTIVASI</vt:lpstr>
      <vt:lpstr> MORALITAS-NORMA</vt:lpstr>
      <vt:lpstr>  </vt:lpstr>
      <vt:lpstr> NORMA</vt:lpstr>
      <vt:lpstr> AGAMA-MORAL</vt:lpstr>
      <vt:lpstr> AJARAN MORAL</vt:lpstr>
      <vt:lpstr>Slide 32</vt:lpstr>
      <vt:lpstr> AJARAN MORAL</vt:lpstr>
      <vt:lpstr>KELOMPOK MASYARAKAT TERTENTUPMIK</vt:lpstr>
      <vt:lpstr>TUGAS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PENGUMPULAN DATA</dc:title>
  <dc:creator>Siswati</dc:creator>
  <cp:lastModifiedBy>Akreditasi</cp:lastModifiedBy>
  <cp:revision>110</cp:revision>
  <dcterms:created xsi:type="dcterms:W3CDTF">2010-07-13T04:31:01Z</dcterms:created>
  <dcterms:modified xsi:type="dcterms:W3CDTF">2019-03-27T07:35:56Z</dcterms:modified>
</cp:coreProperties>
</file>