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498" r:id="rId2"/>
    <p:sldId id="500" r:id="rId3"/>
    <p:sldId id="568" r:id="rId4"/>
    <p:sldId id="569" r:id="rId5"/>
    <p:sldId id="595" r:id="rId6"/>
    <p:sldId id="570" r:id="rId7"/>
    <p:sldId id="571" r:id="rId8"/>
    <p:sldId id="572" r:id="rId9"/>
    <p:sldId id="573" r:id="rId10"/>
    <p:sldId id="574" r:id="rId11"/>
    <p:sldId id="575" r:id="rId12"/>
    <p:sldId id="577" r:id="rId13"/>
    <p:sldId id="578" r:id="rId14"/>
    <p:sldId id="579" r:id="rId15"/>
    <p:sldId id="580" r:id="rId16"/>
    <p:sldId id="576" r:id="rId17"/>
    <p:sldId id="581" r:id="rId18"/>
    <p:sldId id="582" r:id="rId19"/>
    <p:sldId id="583" r:id="rId20"/>
    <p:sldId id="584" r:id="rId21"/>
    <p:sldId id="585" r:id="rId22"/>
    <p:sldId id="586" r:id="rId23"/>
    <p:sldId id="587" r:id="rId24"/>
    <p:sldId id="588" r:id="rId25"/>
    <p:sldId id="589" r:id="rId26"/>
    <p:sldId id="590" r:id="rId27"/>
    <p:sldId id="591" r:id="rId28"/>
    <p:sldId id="592" r:id="rId29"/>
    <p:sldId id="59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3C6B5-2F32-41FD-B7C3-D634A9AB719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2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Kode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Etik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PMIK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Dampak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pelanggarannya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762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UMUM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81000" y="1676400"/>
            <a:ext cx="8458200" cy="441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enyimpan dan menjaga data rekam medis serta informasi 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terkandung di dalamnya sesuai dengan ketentuan prosedur manajemen, ketetapan pimpinan institusi dan peraturan perundangan yang berlaku.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762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UMUM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1981200"/>
            <a:ext cx="7772400" cy="381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enjunjung tinggi doktrin kerahasiaan dan hak atas informasi pasien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terkait dengan identitas individu atau sosial.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elaksanakan tugas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dipercaya pimpinan kepadanya dengan penuh 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tanggungjawab, teliti dan akurat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239000" cy="762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PERBUATAN BERTENTANGAN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1752600"/>
            <a:ext cx="7239000" cy="449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Menerima ajakan kerjasama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seseorang/orang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 pekerjaan 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menyimpang dari standar profesi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berlaku.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Menyebarluaskan informasi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terkandung dalam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RM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dapat merusak citra PMIK.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Menerima imbalan jasa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lm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bentuk apapun atas tindakan no.1 dan 2.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239000" cy="762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PENINGKATAN PENGETAHUAN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0" y="1752600"/>
            <a:ext cx="7162800" cy="3886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Peningkatan pengetahuan dan kemampuan profesional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 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penerapan ilmu dan teknologi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berkaitan dengan perkembangan di 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 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ekam 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edis dan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nformasi 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esehatan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467600" cy="762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PROFESI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1752600"/>
            <a:ext cx="7467600" cy="441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514350" lvl="0" indent="-514350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 </a:t>
            </a:r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wajib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encegah terjadinya tindakan yang menyimpang 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dari Kode Etik Profesi.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eningkatkan mutu 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rekam medis dan informasi kesehatan.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erpartisipasi aktif 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dan berupaya mengembangkan serta meningkatkan citra profesi.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enghormati dan mentaati peraturan 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dan kebijakan organisasi profesi.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467600" cy="762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DIRI SENDIRI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828800"/>
            <a:ext cx="7467600" cy="3733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514350" lvl="0" indent="-514350"/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PMIK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wajib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enjaga kesehatan dirinya agar dapat bekerja dengan baik.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eningkatkan pengetahuan dan ketrampilan sesuai dengan perkembangan IPTEK yang ada.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696200" cy="3429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 PENGKODE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b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1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Sk.KONGRES</a:t>
            </a:r>
            <a:r>
              <a:rPr lang="en-US" sz="1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VIII PORMIKI NO. 03/K.VIII/PORMIKI/II/2015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1295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ETIK </a:t>
            </a:r>
            <a:b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PENGKODE DIAGNOSIS DAN TINDAKAN</a:t>
            </a:r>
            <a:r>
              <a:rPr lang="en-US" sz="6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6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Sk.KONGRES</a:t>
            </a:r>
            <a:r>
              <a:rPr lang="en-US" sz="1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VIII PORMIKI NO. 03/K.VIII/PORMIKI/II/2015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606457"/>
            <a:ext cx="7924800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Menetapkan kode 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berdasarkan diagnosis dan tindakan yang </a:t>
            </a: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akurat, lengkap</a:t>
            </a:r>
            <a:r>
              <a:rPr lang="en-US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konsisten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tk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menghasilkan data kesehatan yg </a:t>
            </a: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berkualitas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sesuai  peraturan yang berlaku.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Mengklarifikasi  kepada dr/drg dan nakes tertentu 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terlibat dalam asuhan pelayanan pasien untuk melengkapi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RM</a:t>
            </a:r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1295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ETIK </a:t>
            </a:r>
            <a:b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PENGKODE DIAGNOSIS DAN TINDAKAN</a:t>
            </a:r>
            <a:r>
              <a:rPr lang="en-US" sz="6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6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386548"/>
            <a:ext cx="7924800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Menolak menerima ajakan ke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rjasama seseorang/orang untuk </a:t>
            </a: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 perubahan kode diagnosis dan tindakan yang menyimpang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dari standar profesi yang berlaku. 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Memfasilitasi </a:t>
            </a:r>
            <a:r>
              <a:rPr lang="id-ID" sz="28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kolaborasi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(dokter, kelompok profesi, komite medis, pengelola klaim jaminan kesehatan) untuk audit koding.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1295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ETIK </a:t>
            </a:r>
            <a:b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PENGKODE DIAGNOSIS DAN TINDAKAN</a:t>
            </a:r>
            <a:r>
              <a:rPr lang="en-US" sz="6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6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454057"/>
            <a:ext cx="7924800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Meningkatkan pengetahuan dan ketrampilan pengkodean 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dalam pengembangan keprofesian berkelanjutan dan atau pendidikan sertifikasi pengkode.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PMIK</a:t>
            </a: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1295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ETIK </a:t>
            </a:r>
            <a:b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PENGKODE DIAGNOSIS DAN TINDAKAN</a:t>
            </a:r>
            <a:r>
              <a:rPr lang="en-US" sz="6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6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133600"/>
            <a:ext cx="7848600" cy="403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Menjaga kerahasiaan isi dan informasi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terkandung dalam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RM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dan 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menolak akses informasi kesehatan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terhadap pihak yang tidak berkepentingan.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Berp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rilaku profesional, integritas  tinggi dan menunjukkan komitmen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 kode etik pengkode. </a:t>
            </a:r>
            <a:endParaRPr lang="en-U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914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PENGKODE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7924800" cy="43088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pengkode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id-ID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enjunjung tinggi, menghayati dan mengamalk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 sumpah profesi PMIK.</a:t>
            </a:r>
            <a:endParaRPr lang="en-US" sz="32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enetapkan kode secara 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akurat, lengkap, konsisten sesuai d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standar dan peraturan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yg berlaku ttg penggunaan klasifikasi dan kodefikasi penyakit dan tindakan.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/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914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PENGKODE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820882"/>
            <a:ext cx="7924800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embuat rekapitulasi 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untuk pelepasan informasi kesehatan.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elakukan konfirmasi 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 pemberi layanan kesehatan, jika ada data yang kurang lengkap dan atau tidak jelas dalam rekam medis.</a:t>
            </a:r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914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PENGKODE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867793"/>
            <a:ext cx="7924800" cy="38472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enolak menerima ajakan kerjasama 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seseorang/orang untuk 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 perubahan kode diagnosis dan tindakan yang menyimpang dari standar profesi 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berlaku.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/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914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PENGKODE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828800"/>
            <a:ext cx="7924800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emfasilitasi kolaborasi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(dokter, kelompok profesi, komite medis, pengelola klaim jaminan kesehatan) untuk menentukan kode yang tepat.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enolak untuk berpartisipasi dalam menghilangkan ringkasan dan atau prosedur yang bertentangan dengan kode etik pengkodean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/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914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PENGKODE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724085"/>
            <a:ext cx="7924800" cy="403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8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enjaga kerahasiaan isi dan informasi yang terkandung dalam rekam medis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dan 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menolak akses informasi kesehatan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 pihak yang tidak berkepentingan.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 startAt="8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erp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rilaku profesional, integritas yang tinggi dan menunjukkan komitmen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 kode etik pengkode.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914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PENGKODE </a:t>
            </a:r>
            <a:b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DIAGNOSIS DAN TINDAKAN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85640"/>
            <a:ext cx="7848600" cy="4462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pengkode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berhak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r>
              <a:rPr lang="id-ID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etapkan kode penyakit dan atau tindakan sesuai dengan peraturan yang berlaku.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endapatkan imbalan jasa profesi yang layak sesuai dengan tanggungjawab dan beban kerjanya.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924800" cy="914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HAK PENGKODE </a:t>
            </a:r>
            <a:b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DIAGNOSIS DAN TINDAKAN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835527"/>
            <a:ext cx="7924800" cy="403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elakukan 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pemilihan ul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ang (reseleksi) untuk menentukan kode diagnosis dan tindakan sesuai dengan persetujuan Dokter Penanggung Jawab Pelayanan (DPJP).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 startAt="3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engembangkan karir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 pendidikan dan pelatihan.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 startAt="3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endapatkan perlindungan hukum</a:t>
            </a:r>
            <a:endParaRPr lang="en-US" sz="2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9144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40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PROFESI PENGKODE …?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848600" cy="41148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Arial" charset="0"/>
              </a:rPr>
              <a:t>	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Harus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menjadi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pribadi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9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selalu</a:t>
            </a:r>
            <a:r>
              <a:rPr lang="en-US" sz="39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mawas</a:t>
            </a:r>
            <a:r>
              <a:rPr lang="en-US" sz="39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diri</a:t>
            </a:r>
            <a:r>
              <a:rPr lang="en-US" sz="39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profesionalismenya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lebih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mandiri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mantap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disertai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dengan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etika</a:t>
            </a:r>
            <a:r>
              <a:rPr lang="en-US" sz="39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profesi</a:t>
            </a:r>
            <a:r>
              <a:rPr lang="en-US" sz="39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sebagai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bagian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sz="3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900" u="sng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sikap</a:t>
            </a:r>
            <a:r>
              <a:rPr lang="en-US" sz="3900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mental</a:t>
            </a:r>
            <a:endParaRPr lang="en-US" sz="4000" u="sng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343400" y="2057400"/>
            <a:ext cx="533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010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KUIS 1 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495800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perbedaan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etiket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berikan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2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etiket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kehidupan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sehari-hari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dimaksud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Jika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Saudara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sudah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pendidikan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nama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Saudara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Sebutkan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UU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Apabila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melanggar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siapakah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pemberi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?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alasannya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742950" indent="-742950">
              <a:buNone/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SUBTOPIK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391400" cy="2209800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 PEREKAM MEDIS DAN INFORMASI KESEHATAN 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 PENGKODE DIAGNOSIS DAN TINDAKAN</a:t>
            </a:r>
            <a:endParaRPr lang="en-US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990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543800" cy="35052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UNDANG-UNDANG RI NO.44/2009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UNDANG-UNDANG RI NO.36/2014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PERMENKES RI NO.55/2013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SK KONGRES VIII PORMIKI NO. 03/K.VIII/PORMIKI/II/2015: </a:t>
            </a:r>
            <a:r>
              <a:rPr lang="en-US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pengesahan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kongres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atas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pengkode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8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endParaRPr lang="en-US" sz="28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sz="40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2380833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</a:t>
            </a:r>
            <a:r>
              <a:rPr lang="en-US" sz="44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SEBAGAI </a:t>
            </a:r>
            <a:r>
              <a:rPr lang="en-US" sz="44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pengkode</a:t>
            </a: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diagnosis DAN TINDAKAN …?</a:t>
            </a:r>
            <a:endParaRPr lang="en-US" sz="4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9290-5E7B-4ADB-B60D-1B108DE470A0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3833-7463-418E-BD8B-F4F233FF315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6498" name="AutoShape 2" descr="Hasil gambar untuk gambar wisu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0" name="AutoShape 4" descr="Hasil gambar untuk gambar wisu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501" name="Picture 5" descr="C:\Users\Akreditasi\Documents\SISWATI-2014\JABFUNG PMIK\wisu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52400"/>
            <a:ext cx="2667000" cy="2371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696200" cy="3429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 </a:t>
            </a:r>
            <a:b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Sk.KONGRES</a:t>
            </a:r>
            <a:r>
              <a:rPr lang="en-US" sz="1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VIII PORMIKI NO. 03/K.VIII/PORMIKI/II/2015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2971800"/>
            <a:ext cx="8382000" cy="3200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mempertanggungjwbkan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segala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luas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1905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 </a:t>
            </a:r>
            <a:b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br>
              <a:rPr lang="en-US" sz="32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1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Sk.KONGRES</a:t>
            </a:r>
            <a:r>
              <a:rPr lang="en-US" sz="1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VIII PORMIKI NO. 03/K.VIII/PORMIKI/II/2015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12192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PENGKODE </a:t>
            </a:r>
            <a:b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DIAGNOSIS DAN TINDAKAN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2362200"/>
            <a:ext cx="7924800" cy="3429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/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dalah seorang 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Perekam Medis dan </a:t>
            </a:r>
            <a:endParaRPr lang="en-US" sz="36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/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 Kesehatan 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empunyai 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/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spesifikasi pekerjaan mengkode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/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diagnosis dan atau tindakan yang 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/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 </a:t>
            </a:r>
            <a:r>
              <a:rPr lang="id-ID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 dan SIK</a:t>
            </a:r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/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UMUM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1676400"/>
            <a:ext cx="8229600" cy="449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/>
            <a:r>
              <a:rPr lang="en-US" sz="3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PMIK:</a:t>
            </a:r>
            <a:endParaRPr lang="en-US" sz="3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ertindak demi 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kehormatan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diri, profesi dan organisasi PORMIKI.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enjalankan tugas berdasarkan 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 profesi tertinggi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engutamakan pelayanan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daripada kepentingan pribadi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selalu berusaha memberikan pelayanan yg sesuai dg kebutuhan pelayanan kesehatan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bermutu.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</TotalTime>
  <Words>935</Words>
  <Application>Microsoft Office PowerPoint</Application>
  <PresentationFormat>On-screen Show (4:3)</PresentationFormat>
  <Paragraphs>195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KEMAMPUAN YANG DIHARAPKAN</vt:lpstr>
      <vt:lpstr>SUBTOPIK</vt:lpstr>
      <vt:lpstr>DASAR HUKUM</vt:lpstr>
      <vt:lpstr>Slide 5</vt:lpstr>
      <vt:lpstr>KODE ETIK  PEREKAM MEDIS DAN INFORMASI KESEHATAN Sk.KONGRES VIII PORMIKI NO. 03/K.VIII/PORMIKI/II/2015</vt:lpstr>
      <vt:lpstr>KODE ETIK  PEREKAM MEDIS DAN INFORMASI KESEHATAN  Sk.KONGRES VIII PORMIKI NO. 03/K.VIII/PORMIKI/II/2015</vt:lpstr>
      <vt:lpstr>PENGKODE  DIAGNOSIS DAN TINDAKAN </vt:lpstr>
      <vt:lpstr>KEWAJIBAN UMUM</vt:lpstr>
      <vt:lpstr>KEWAJIBAN UMUM</vt:lpstr>
      <vt:lpstr>KEWAJIBAN UMUM</vt:lpstr>
      <vt:lpstr>PERBUATAN BERTENTANGAN </vt:lpstr>
      <vt:lpstr>PENINGKATAN PENGETAHUAN </vt:lpstr>
      <vt:lpstr>KEWAJIBAN PROFESI</vt:lpstr>
      <vt:lpstr>KEWAJIBAN DIRI SENDIRI</vt:lpstr>
      <vt:lpstr>KODE ETIK PENGKODE  Sk.KONGRES VIII PORMIKI NO. 03/K.VIII/PORMIKI/II/2015</vt:lpstr>
      <vt:lpstr>STANDAR ETIK  PENGKODE DIAGNOSIS DAN TINDAKAN Sk.KONGRES VIII PORMIKI NO. 03/K.VIII/PORMIKI/II/2015</vt:lpstr>
      <vt:lpstr>STANDAR ETIK  PENGKODE DIAGNOSIS DAN TINDAKAN  </vt:lpstr>
      <vt:lpstr>STANDAR ETIK  PENGKODE DIAGNOSIS DAN TINDAKAN  </vt:lpstr>
      <vt:lpstr>STANDAR ETIK  PENGKODE DIAGNOSIS DAN TINDAKAN  </vt:lpstr>
      <vt:lpstr>KEWAJIBAN PENGKODE </vt:lpstr>
      <vt:lpstr>KEWAJIBAN PENGKODE </vt:lpstr>
      <vt:lpstr>KEWAJIBAN PENGKODE </vt:lpstr>
      <vt:lpstr>KEWAJIBAN PENGKODE </vt:lpstr>
      <vt:lpstr>KEWAJIBAN PENGKODE </vt:lpstr>
      <vt:lpstr>HAK PENGKODE  DIAGNOSIS DAN TINDAKAN</vt:lpstr>
      <vt:lpstr>HAK PENGKODE  DIAGNOSIS DAN TINDAKAN</vt:lpstr>
      <vt:lpstr>PROFESI PENGKODE …?</vt:lpstr>
      <vt:lpstr>KUIS 1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Akreditasi</cp:lastModifiedBy>
  <cp:revision>215</cp:revision>
  <dcterms:created xsi:type="dcterms:W3CDTF">2016-01-19T16:14:04Z</dcterms:created>
  <dcterms:modified xsi:type="dcterms:W3CDTF">2019-03-27T07:33:54Z</dcterms:modified>
</cp:coreProperties>
</file>