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498" r:id="rId2"/>
    <p:sldId id="500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37" r:id="rId11"/>
    <p:sldId id="538" r:id="rId12"/>
    <p:sldId id="550" r:id="rId13"/>
    <p:sldId id="551" r:id="rId14"/>
    <p:sldId id="552" r:id="rId15"/>
    <p:sldId id="555" r:id="rId16"/>
    <p:sldId id="556" r:id="rId17"/>
    <p:sldId id="557" r:id="rId18"/>
    <p:sldId id="558" r:id="rId19"/>
    <p:sldId id="559" r:id="rId20"/>
    <p:sldId id="560" r:id="rId21"/>
    <p:sldId id="544" r:id="rId22"/>
    <p:sldId id="542" r:id="rId23"/>
    <p:sldId id="545" r:id="rId24"/>
    <p:sldId id="543" r:id="rId25"/>
    <p:sldId id="546" r:id="rId26"/>
    <p:sldId id="547" r:id="rId27"/>
    <p:sldId id="548" r:id="rId28"/>
    <p:sldId id="54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4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Perekam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1219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PELAKSANAAN PEKERJAAN PEREKAM MEDIS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47888" cy="38100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pt-BR" sz="3600" dirty="0" smtClean="0">
                <a:latin typeface="Tahoma" pitchFamily="34" charset="0"/>
                <a:cs typeface="Tahoma" pitchFamily="34" charset="0"/>
              </a:rPr>
              <a:t>Perekam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Medis </a:t>
            </a:r>
            <a:r>
              <a:rPr lang="id-ID" sz="3600" dirty="0">
                <a:latin typeface="Tahoma" pitchFamily="34" charset="0"/>
                <a:cs typeface="Tahoma" pitchFamily="34" charset="0"/>
              </a:rPr>
              <a:t>yang memiliki SIK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pekerjaannya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puskesmas;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; 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rumah sakit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;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dan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fasyankes </a:t>
            </a:r>
            <a:r>
              <a:rPr lang="id-ID" sz="2800" dirty="0">
                <a:latin typeface="Tahoma" pitchFamily="34" charset="0"/>
                <a:cs typeface="Tahoma" pitchFamily="34" charset="0"/>
              </a:rPr>
              <a:t>lainnya.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1219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PIMPINAN FASYANKES DILARANG: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2860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engijinkan </a:t>
            </a:r>
            <a:r>
              <a:rPr lang="pt-BR" sz="3200" dirty="0" smtClean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ang tidak memiliki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32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ntuk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ClrTx/>
              <a:buNone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melakukan pelayanan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 di fas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ersebut.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Kewenangan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pmik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lang="en-US" sz="51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pmk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51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ri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no.55/2013)</a:t>
            </a:r>
            <a:endParaRPr lang="en-US" sz="101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lvl="0" algn="ctr">
              <a:buNone/>
            </a:pP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Ahli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madya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(d3):</a:t>
            </a:r>
            <a:endParaRPr lang="en-US" sz="5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RMIK;</a:t>
            </a: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RM;</a:t>
            </a:r>
            <a:endParaRPr lang="en-US" sz="6700" dirty="0">
              <a:latin typeface="Tahoma" pitchFamily="34" charset="0"/>
              <a:cs typeface="Tahoma" pitchFamily="34" charset="0"/>
            </a:endParaRP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67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3A25-837E-444A-B5ED-8A8051A1091F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864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pengumpulan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validasi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RS;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pencatatan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surveilans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lvl="0"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F6ED-608D-40E6-97B1-C6A84B82F9A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kelompok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menjalankan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penyelenggara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pemberi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mensosialisasikan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setiap</a:t>
            </a:r>
            <a:r>
              <a:rPr lang="en-US" dirty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hubungan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kemajuan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IPTEK.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9C64-744C-48C9-BF10-3CBDAD3E7166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1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RMIK</a:t>
            </a:r>
            <a:endParaRPr lang="en-US" sz="6700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RM manual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elektronik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31157" y="268069"/>
            <a:ext cx="7431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6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4102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>
                <a:latin typeface="Tahoma" pitchFamily="34" charset="0"/>
                <a:cs typeface="Tahoma" pitchFamily="34" charset="0"/>
              </a:rPr>
              <a:t>me</a:t>
            </a:r>
            <a:r>
              <a:rPr lang="es-ES" dirty="0" err="1">
                <a:latin typeface="Tahoma" pitchFamily="34" charset="0"/>
                <a:cs typeface="Tahoma" pitchFamily="34" charset="0"/>
              </a:rPr>
              <a:t>mvalidasi</a:t>
            </a:r>
            <a:r>
              <a:rPr lang="es-ES" dirty="0">
                <a:latin typeface="Tahoma" pitchFamily="34" charset="0"/>
                <a:cs typeface="Tahoma" pitchFamily="34" charset="0"/>
              </a:rPr>
              <a:t> k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umpulan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verifikasi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formulir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surve</a:t>
            </a:r>
            <a:r>
              <a:rPr lang="es-ES" dirty="0">
                <a:latin typeface="Tahoma" pitchFamily="34" charset="0"/>
                <a:cs typeface="Tahoma" pitchFamily="34" charset="0"/>
              </a:rPr>
              <a:t>i;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klasifikasi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pembiayaan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melaporkan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monitoring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kinerja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mutu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RMIK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IPTEK;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dan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fasyan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manual/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7027-A468-494B-B69C-F5D4DFC4DDC4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261" y="152400"/>
            <a:ext cx="7431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6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486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7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47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permasalahan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IPTEK;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jaringan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manual &amp;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elektronik</a:t>
            </a:r>
            <a:r>
              <a:rPr lang="en-US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>
                <a:latin typeface="Tahoma" pitchFamily="34" charset="0"/>
                <a:cs typeface="Tahoma" pitchFamily="34" charset="0"/>
              </a:rPr>
              <a:t>me</a:t>
            </a:r>
            <a:r>
              <a:rPr lang="es-ES" dirty="0" err="1">
                <a:latin typeface="Tahoma" pitchFamily="34" charset="0"/>
                <a:cs typeface="Tahoma" pitchFamily="34" charset="0"/>
              </a:rPr>
              <a:t>nganalisa</a:t>
            </a:r>
            <a:r>
              <a:rPr lang="es-E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RMIK/MIK;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inovasi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RMIK/MIK; 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97DD-1DEB-48C1-9510-65DE4C5E37D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3340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RMIK/MIK; </a:t>
            </a:r>
            <a:endParaRPr lang="en-US" sz="3300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yang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indeks</a:t>
            </a:r>
            <a:endParaRPr lang="en-US" sz="33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s-ES" sz="3300" dirty="0" err="1" smtClean="0">
                <a:latin typeface="Tahoma" pitchFamily="34" charset="0"/>
                <a:cs typeface="Tahoma" pitchFamily="34" charset="0"/>
              </a:rPr>
              <a:t>mvalidasi</a:t>
            </a:r>
            <a:r>
              <a:rPr lang="es-ES" sz="3300" dirty="0" smtClean="0">
                <a:latin typeface="Tahoma" pitchFamily="34" charset="0"/>
                <a:cs typeface="Tahoma" pitchFamily="34" charset="0"/>
              </a:rPr>
              <a:t> k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umpulan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formulir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surve</a:t>
            </a:r>
            <a:r>
              <a:rPr lang="es-ES" sz="3300" dirty="0" smtClean="0">
                <a:latin typeface="Tahoma" pitchFamily="34" charset="0"/>
                <a:cs typeface="Tahoma" pitchFamily="34" charset="0"/>
              </a:rPr>
              <a:t>i;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404-9471-4E07-A3FC-9C0C4575B4CA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28600"/>
            <a:ext cx="54072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40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4864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kemitraan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peneliti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bidang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MIK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RMIK/MIK;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da-DK" sz="3000" dirty="0" smtClean="0">
                <a:latin typeface="Tahoma" pitchFamily="34" charset="0"/>
                <a:cs typeface="Tahoma" pitchFamily="34" charset="0"/>
              </a:rPr>
              <a:t>melakukan analisis data menggunakan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IPTEK;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kontribusi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8C57-6737-4355-AEBB-2FBA3EAC6E3C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87738" y="152400"/>
            <a:ext cx="4879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36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RI No.55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2013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8001000" cy="6172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MAGISTER PMIK (S2)</a:t>
            </a:r>
            <a:endParaRPr lang="en-US" sz="4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desain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RME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biostatistik</a:t>
            </a:r>
            <a:r>
              <a:rPr lang="en-US" dirty="0">
                <a:latin typeface="Tahoma" pitchFamily="34" charset="0"/>
                <a:cs typeface="Tahoma" pitchFamily="34" charset="0"/>
              </a:rPr>
              <a:t>;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desain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spesifik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modul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bersama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kelompok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latin typeface="Tahoma" pitchFamily="34" charset="0"/>
                <a:cs typeface="Tahoma" pitchFamily="34" charset="0"/>
              </a:rPr>
              <a:t> lain;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mendistribusikan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otorisasi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epidemiologi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mendesain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demografi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kependudukan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website/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situs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RME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dipublikasikan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69D-4D18-4FFD-9B12-70FCE5E3F93D}" type="datetime1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050"/>
          <p:cNvSpPr txBox="1">
            <a:spLocks noChangeArrowheads="1"/>
          </p:cNvSpPr>
          <p:nvPr/>
        </p:nvSpPr>
        <p:spPr>
          <a:xfrm>
            <a:off x="609600" y="685800"/>
            <a:ext cx="7924800" cy="106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BENTUK PELAYANAN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7526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kertas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RM manual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registrasi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komputerisasi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SIK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terpadu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;  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MIK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 dengan menggunakan perangkat informatika 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838200"/>
            <a:ext cx="4711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HAK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3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keluarganya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imbalan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profesi;dan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jaminan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tugasnya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sesuai ketentuan peraturan perundang-undangan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762000"/>
            <a:ext cx="61143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KEWAJIBAN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447801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perundang-undangan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data dan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 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berdasarkan kebutuhan sesuai ketentuan peraturan perundang-undangan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membantu program pemerintah dalam rangka meningkatkan derajat kesmas;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mematuhi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SPO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2050"/>
          <p:cNvSpPr txBox="1">
            <a:spLocks noChangeArrowheads="1"/>
          </p:cNvSpPr>
          <p:nvPr/>
        </p:nvSpPr>
        <p:spPr>
          <a:xfrm>
            <a:off x="609600" y="685800"/>
            <a:ext cx="7924800" cy="106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PEREKAM MEDIS DAN INFORMASI KESEHATAN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3434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TUGAS, TG-JWB, WEWENANG, HAK PENUH:</a:t>
            </a:r>
            <a:endParaRPr lang="en-US" sz="36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kuantitatif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kualitatif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tindakan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Menyajikan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data/info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kerahasiaan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Tersedianya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762000"/>
            <a:ext cx="6048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PEMBINAAN DAN PENGAWASAN</a:t>
            </a:r>
            <a:endParaRPr lang="en-US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4196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Provinsi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/Kota</a:t>
            </a:r>
            <a:r>
              <a:rPr lang="en-US" dirty="0">
                <a:latin typeface="Tahoma" pitchFamily="34" charset="0"/>
                <a:cs typeface="Tahoma" pitchFamily="34" charset="0"/>
              </a:rPr>
              <a:t>, MTKI,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MTKP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mengikut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PORMIKI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>
                <a:latin typeface="Tahoma" pitchFamily="34" charset="0"/>
                <a:cs typeface="Tahoma" pitchFamily="34" charset="0"/>
              </a:rPr>
              <a:t>mutu pelayanan yang diberikan oleh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>
                <a:latin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762000"/>
            <a:ext cx="5251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ADMINISTRATIF</a:t>
            </a:r>
            <a:endParaRPr lang="en-US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419600"/>
          </a:xfrm>
        </p:spPr>
        <p:txBody>
          <a:bodyPr>
            <a:normAutofit/>
          </a:bodyPr>
          <a:lstStyle/>
          <a:p>
            <a:pPr marL="1200150" lvl="1" indent="-742950" latinLnBrk="1"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1200150" lvl="1" indent="-742950" latinLnBrk="1"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1200150" lvl="1" indent="-742950" latinLnBrk="1"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pencabutan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620000" cy="46482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daerah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>
                <a:latin typeface="Tahoma" pitchFamily="34" charset="0"/>
                <a:cs typeface="Tahoma" pitchFamily="34" charset="0"/>
              </a:rPr>
              <a:t>dapat memberikan sanksi berupa rekomendasi pencabutan STR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>
                <a:latin typeface="Tahoma" pitchFamily="34" charset="0"/>
                <a:cs typeface="Tahoma" pitchFamily="34" charset="0"/>
              </a:rPr>
              <a:t> kepada </a:t>
            </a:r>
            <a:r>
              <a:rPr lang="en-US" dirty="0">
                <a:latin typeface="Tahoma" pitchFamily="34" charset="0"/>
                <a:cs typeface="Tahoma" pitchFamily="34" charset="0"/>
              </a:rPr>
              <a:t>MTKI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melalui</a:t>
            </a:r>
            <a:r>
              <a:rPr lang="en-US" dirty="0">
                <a:latin typeface="Tahoma" pitchFamily="34" charset="0"/>
                <a:cs typeface="Tahoma" pitchFamily="34" charset="0"/>
              </a:rPr>
              <a:t> MTKP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>
                <a:latin typeface="Tahoma" pitchFamily="34" charset="0"/>
                <a:cs typeface="Tahoma" pitchFamily="34" charset="0"/>
              </a:rPr>
              <a:t> yang melakukan pekerjaan tanpa memiliki SIK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>
                <a:latin typeface="Tahoma" pitchFamily="34" charset="0"/>
                <a:cs typeface="Tahoma" pitchFamily="34" charset="0"/>
              </a:rPr>
              <a:t>. 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9144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Pemerintah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daerah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kota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Kadinkes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kota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dapat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sanksi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teguran lisan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teguran tertulis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.d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pencabutan izin fasyan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pimpinan fasyan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ang mempekerjakan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Perekam Medis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yang tidak mempunyai SIK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Perekam Medis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038600"/>
          </a:xfrm>
        </p:spPr>
        <p:txBody>
          <a:bodyPr>
            <a:normAutofit/>
          </a:bodyPr>
          <a:lstStyle/>
          <a:p>
            <a:pPr lvl="0">
              <a:buClr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 smtClean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undangan</a:t>
            </a:r>
            <a:r>
              <a:rPr lang="id-ID" sz="43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SURAT IJIN KERJA 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21336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Tahoma" pitchFamily="34" charset="0"/>
                <a:cs typeface="Tahoma" pitchFamily="34" charset="0"/>
              </a:rPr>
              <a:t>Bukti tertulis yang diberikan  untuk menjalankan pekerjaan rekam medis dan informasi kesehatan pada fasilitas pelayanan kesehatan.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KUALIFIKASI PMIK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95400" y="1981200"/>
          <a:ext cx="67818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PENDIDIKAN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LULUSAN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D3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AHLI MADYA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D4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TERAPAN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S1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S2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MAGISTER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5334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SIK PEREKAM MEDIS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STR PEREKAM MEDIS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SERTIFIKAT KOMPETENSI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UJI KOMPETENSI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343400" y="4800600"/>
            <a:ext cx="762000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4343400" y="3276600"/>
            <a:ext cx="762000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4267200" y="1828800"/>
            <a:ext cx="762000" cy="5334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5334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PERSYARATAN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00600"/>
          </a:xfrm>
        </p:spPr>
        <p:txBody>
          <a:bodyPr>
            <a:normAutofit fontScale="32500" lnSpcReduction="20000"/>
          </a:bodyPr>
          <a:lstStyle/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 ijazah dilegalisir;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 STR </a:t>
            </a:r>
            <a:r>
              <a:rPr lang="pt-BR" sz="86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surat keterangan sehat dari dokter yang memiliki SIP;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surat pernyataan mempunyai tempat kerja di Fasyan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es;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pas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terbaru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4x6 cm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latar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merah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sebanyak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3 (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lbr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rekomendasi dari Ka Di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Kes 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abupaten/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96696" indent="-914400">
              <a:buClrTx/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Kota atau pejabat yang ditunjuk;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rekomendasi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8600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PORMIKI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WNA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3810000"/>
          </a:xfrm>
        </p:spPr>
        <p:txBody>
          <a:bodyPr>
            <a:normAutofit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memenuhi persyaratan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melakukan evaluasi dan memiliki surat izin kerja dan izin tinggal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persyaratan lainnya sesuai ketentuan peraturan perundang-undangan; 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memiliki kemampuan berbahasa Indonesia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8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0010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WNI LULUSAN LUAR NEGRI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2667000"/>
          </a:xfrm>
        </p:spPr>
        <p:txBody>
          <a:bodyPr>
            <a:normAutofit/>
          </a:bodyPr>
          <a:lstStyle/>
          <a:p>
            <a:pPr marL="1200150" lvl="1" indent="-742950">
              <a:buClrTx/>
              <a:buFont typeface="+mj-lt"/>
              <a:buAutoNum type="arabicPeriod"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memenuhi persyaratan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200150" lvl="1" indent="-742950">
              <a:buClrTx/>
              <a:buFont typeface="+mj-lt"/>
              <a:buAutoNum type="arabicPeriod"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melakukan evaluasi sesuai ketentuan peraturan perundang-undangan.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1133</Words>
  <Application>Microsoft Office PowerPoint</Application>
  <PresentationFormat>On-screen Show (4:3)</PresentationFormat>
  <Paragraphs>235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KEMAMPUAN YANG DIHARAPKAN</vt:lpstr>
      <vt:lpstr>PEREKAM MEDIS</vt:lpstr>
      <vt:lpstr>SURAT IJIN KERJA  </vt:lpstr>
      <vt:lpstr>KUALIFIKASI PMIK</vt:lpstr>
      <vt:lpstr>SIK PEREKAM MEDIS  STR PEREKAM MEDIS  SERTIFIKAT KOMPETENSI  UJI KOMPETENSI</vt:lpstr>
      <vt:lpstr>PERSYARATAN</vt:lpstr>
      <vt:lpstr>PEREKAM MEDIS WNA</vt:lpstr>
      <vt:lpstr> WNI LULUSAN LUAR NEGRI</vt:lpstr>
      <vt:lpstr> PELAKSANAAN PEKERJAAN PEREKAM MEDIS</vt:lpstr>
      <vt:lpstr> PIMPINAN FASYANKES DILARANG: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195</cp:revision>
  <dcterms:created xsi:type="dcterms:W3CDTF">2016-01-19T16:14:04Z</dcterms:created>
  <dcterms:modified xsi:type="dcterms:W3CDTF">2019-04-11T07:46:12Z</dcterms:modified>
</cp:coreProperties>
</file>