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498" r:id="rId2"/>
    <p:sldId id="500" r:id="rId3"/>
    <p:sldId id="50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32923-9A22-4C3F-8F9B-A41325C41B21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52BE-3D38-4197-A263-C857CAD27E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8694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D87B-FFEC-467D-97C7-DAAC8ACBC20B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1176-AD31-4911-B9BF-CB02F294C7FB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B03C-602D-4420-A934-A0065D72B9D2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A948-4AB7-474A-81D8-16E471B099AD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D7B6-D337-41C5-BA0B-34E6D5BD3D3F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C87F-E323-41B8-9044-9608B207DC0F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DBE2-05BB-4F26-844C-6481483620CB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860E-0C27-4C6B-8A92-C10C0350E2DF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F5F4-5A38-41A4-86D0-1F01DACB289D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18A6-55E0-450D-8841-6C40A77303F3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9748-88DC-466D-900C-611483C9F5BD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C48C-6721-49FA-B1B6-DC1BED1C2F2D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zoom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505200" y="3886200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791200" cy="2133600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 </a:t>
            </a: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KE-5</a:t>
            </a:r>
            <a:endParaRPr lang="en-US" sz="4300" b="1" dirty="0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Laporan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kasus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pelanggaran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etika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profesi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PMIK</a:t>
            </a: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Presentasi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kasus</a:t>
            </a: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</a:pP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5719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 </a:t>
            </a: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perbuatan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pelanggaran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terjadi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RMIK  </a:t>
            </a: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dirty="0" err="1" smtClean="0">
                <a:latin typeface="Tahoma" pitchFamily="34" charset="0"/>
                <a:cs typeface="Tahoma" pitchFamily="34" charset="0"/>
              </a:rPr>
              <a:t>Penyusunan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laporan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kasus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pelanggaran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profesi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dirty="0" err="1" smtClean="0">
                <a:latin typeface="Tahoma" pitchFamily="34" charset="0"/>
                <a:cs typeface="Tahoma" pitchFamily="34" charset="0"/>
              </a:rPr>
              <a:t>Presentasi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kasus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pelanggaran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profesi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838200"/>
            <a:ext cx="8001000" cy="7620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DASAR HUKUM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315200" cy="28956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lvl="0">
              <a:buClrTx/>
              <a:buFont typeface="Wingdings" pitchFamily="2" charset="2"/>
              <a:buChar char="Ø"/>
            </a:pPr>
            <a:r>
              <a:rPr lang="fi-FI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Laporan diketik dengan :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fi-FI" sz="2800" dirty="0" smtClean="0">
                <a:latin typeface="Tahoma" pitchFamily="34" charset="0"/>
                <a:cs typeface="Tahoma" pitchFamily="34" charset="0"/>
              </a:rPr>
              <a:t>Tulisan TNR, 12  dan 1,5 spasi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fi-FI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Minimal 2(dua) lembar kertas A4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fi-FI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Presentasi dengan PPT tidak lebih dari 3 slide.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fi-FI" sz="2800" dirty="0" smtClean="0">
                <a:latin typeface="Tahoma" pitchFamily="34" charset="0"/>
                <a:cs typeface="Tahoma" pitchFamily="34" charset="0"/>
              </a:rPr>
              <a:t>P</a:t>
            </a:r>
            <a:r>
              <a:rPr lang="fi-FI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ada pertemuan ke-7</a:t>
            </a:r>
          </a:p>
          <a:p>
            <a:pPr lvl="0">
              <a:buClrTx/>
            </a:pPr>
            <a:endParaRPr lang="fi-FI" dirty="0" smtClean="0">
              <a:latin typeface="Tahoma" pitchFamily="34" charset="0"/>
              <a:cs typeface="Tahoma" pitchFamily="34" charset="0"/>
            </a:endParaRPr>
          </a:p>
          <a:p>
            <a:pPr lvl="0">
              <a:buClrTx/>
            </a:pPr>
            <a:endParaRPr lang="fi-FI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1254</TotalTime>
  <Words>69</Words>
  <Application>Microsoft Office PowerPoint</Application>
  <PresentationFormat>On-screen Show (4:3)</PresentationFormat>
  <Paragraphs>30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KEMAMPUAN YANG DIHARAPKAN</vt:lpstr>
      <vt:lpstr>DASAR HUKUM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DHARMA LAMBOW</dc:title>
  <dc:creator>Siswati</dc:creator>
  <cp:lastModifiedBy>Akreditasi</cp:lastModifiedBy>
  <cp:revision>179</cp:revision>
  <dcterms:created xsi:type="dcterms:W3CDTF">2016-01-19T16:14:04Z</dcterms:created>
  <dcterms:modified xsi:type="dcterms:W3CDTF">2019-04-27T03:36:46Z</dcterms:modified>
</cp:coreProperties>
</file>