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498" r:id="rId2"/>
    <p:sldId id="500" r:id="rId3"/>
    <p:sldId id="50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 7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PMIK </a:t>
            </a:r>
          </a:p>
          <a:p>
            <a:pPr marL="609600" indent="-609600" algn="l"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PMIK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terkait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dengan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PMIK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mendiskripsikan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2(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lapangan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PMIK 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PMIK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MANDIRI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914400" y="2057400"/>
            <a:ext cx="7467600" cy="35814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PMIK </a:t>
            </a:r>
          </a:p>
          <a:p>
            <a:pPr marL="609600" indent="-609600">
              <a:buFontTx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PMIK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pertemuan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berikut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4/27/2019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83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YANG DIHARAPKAN</vt:lpstr>
      <vt:lpstr>TUGAS MANDIRI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Akreditasi</cp:lastModifiedBy>
  <cp:revision>181</cp:revision>
  <dcterms:created xsi:type="dcterms:W3CDTF">2016-01-19T16:14:04Z</dcterms:created>
  <dcterms:modified xsi:type="dcterms:W3CDTF">2019-04-27T04:40:41Z</dcterms:modified>
</cp:coreProperties>
</file>