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65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292A-2A8A-4E84-A450-62F84086E384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36A19-2ACE-46E1-8B8C-393AD1DE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9EF2D-160A-49EE-83B0-D5091C4181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8748-D75B-4ECB-8686-F6E02451464A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8A33-7F3C-4C56-B955-81679FCD8DDC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8DE4-3608-4465-89B4-C463CE9B3476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9EA7-3FCD-4493-B673-A99988FE4D74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9821-1469-4176-82F4-07F225F1A7D3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C955-603D-4A4E-AC99-72B4825BF4A0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A114-7A8B-4EBA-B089-AFC6C5ABA047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DBE6-661C-4933-8A8C-EA92D4DD2B7B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3A73-88AA-49FA-ACDC-DEE5FA317EA1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F1A-FDD4-482C-8580-80A7691454CD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DF41-D8A7-4BAE-A611-A5A60CFF8CBE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C5BCFB-8DDB-4724-9706-90EA527230F7}" type="datetime1">
              <a:rPr lang="en-US" smtClean="0"/>
              <a:pPr/>
              <a:t>5/15/2019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332E2-E20D-48E6-B6CA-981FC538DA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SI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47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8</a:t>
            </a:r>
            <a:endParaRPr lang="en-US" sz="4200" b="1" dirty="0" smtClean="0">
              <a:solidFill>
                <a:schemeClr val="bg1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 DAN SISTEM NILAI </a:t>
            </a:r>
          </a:p>
          <a:p>
            <a:pPr marL="609600" indent="-609600" algn="l">
              <a:buFontTx/>
              <a:buAutoNum type="arabicPeriod"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 DAN HAK ASASI</a:t>
            </a:r>
          </a:p>
          <a:p>
            <a:pPr marL="609600" indent="-609600" algn="l">
              <a:buFontTx/>
              <a:buAutoNum type="arabicPeriod"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DAN KEWAJIBAN  </a:t>
            </a:r>
            <a:endParaRPr lang="en-US" sz="30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842250" cy="5246688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KEBUTUHAN MANUSIA:</a:t>
            </a:r>
            <a:endParaRPr lang="en-US" sz="4000" b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EKONOMI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material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pakaian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perumahan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PSIKIS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immaterial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penddkn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hiburan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penghargaan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agama)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BIOLOGI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seksual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perkawinan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berumah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tangga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PEKERJAAN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praktis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467600" cy="396240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selalu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keadaan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dialami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menentukan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jelek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berguna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tidak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4806" y="914400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 NILAI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1"/>
            <a:ext cx="7848600" cy="342899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buClrTx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44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nilai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selalu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cenderung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menghendaki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kebenaran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kebaikan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keindahan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karena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berguna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kehidupanya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eaLnBrk="1" hangingPunct="1"/>
            <a:endParaRPr lang="en-US" sz="3600" dirty="0" smtClean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4806" y="914400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 NILAI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4806" y="914400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 NILAI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1066801" y="1905000"/>
            <a:ext cx="7162800" cy="3810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dianut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T</a:t>
            </a:r>
            <a:r>
              <a:rPr lang="en-US" sz="40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OLOK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UKUR</a:t>
            </a:r>
            <a:r>
              <a:rPr lang="en-US" sz="4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kebenaran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kebaikan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cita-cita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hendak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kehidupan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58813" y="1738313"/>
            <a:ext cx="7875587" cy="3976687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memerlukan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lainnya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penataan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diperlukan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merupakan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cermin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600" dirty="0" smtClean="0">
              <a:solidFill>
                <a:srgbClr val="00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4806" y="914400"/>
            <a:ext cx="6872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 NILAI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676400"/>
            <a:ext cx="8001000" cy="41148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MANUSIA (</a:t>
            </a:r>
            <a:r>
              <a:rPr lang="en-US" sz="40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HUMAN RIGHTS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endParaRPr lang="en-US" sz="4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Melekat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dpt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direbut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dicabut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sejak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ASASI MANUSIA </a:t>
            </a:r>
            <a:endParaRPr lang="en-US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3746" y="762000"/>
            <a:ext cx="6050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HAK ASASI</a:t>
            </a:r>
            <a:endParaRPr lang="en-US" sz="4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838200"/>
            <a:ext cx="7620000" cy="4953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ASASI INDIVIDU-SOSIAL</a:t>
            </a:r>
            <a:endParaRPr lang="en-US" sz="4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melekat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individual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kebebasan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batin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beragama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privacy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pernikahan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emansipasi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wanita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762000"/>
            <a:ext cx="79248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HAK-KEWAJIBAN 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676400"/>
            <a:ext cx="7924800" cy="464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HAK: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Perwujudan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kebebasan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masyarakat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konsekuensi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tanggung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jawab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bentuk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kewajiban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KEWAJIBAN: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harus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diperbuat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dilakukan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seseorang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kebebasan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selalu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melekat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tanggung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jawab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267200" y="4572000"/>
            <a:ext cx="3048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631112" cy="50292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HAK: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kekuasaan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kewenangan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seseorang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	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mendapatkan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memutuskan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berbuat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sesuatu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KEWAJIBAN: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diperbuat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" y="685800"/>
            <a:ext cx="8077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lang="en-US" sz="9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HUBUNGAN HAK DAN KEWAJIBAN</a:t>
            </a: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4572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timbal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balik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dokter-pasien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berkewajiban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penyembuhan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merupakan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dituntut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Sebaliknya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berkewajiban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perintah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anjuran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dipatuhi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perintahnya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penyembuhan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tsb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838200" y="1676400"/>
            <a:ext cx="7620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hakikat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Hakekat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asasi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sz="2400" dirty="0" smtClean="0">
              <a:solidFill>
                <a:srgbClr val="000099"/>
              </a:solidFill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838200"/>
            <a:ext cx="7620000" cy="4953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ASASI MANUSIA DAN KEWAJIBAN</a:t>
            </a:r>
            <a:endParaRPr lang="en-US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dimanapun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tinggal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apapun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warna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kulit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kebangsaannya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apapun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agamanya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dsb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kewajiban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melekat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hakiki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melekat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sejak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lahir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sampai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seumur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hidupnya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disebut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(HAM)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" y="685800"/>
            <a:ext cx="8077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lang="en-US" sz="111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HAK ASASI MANUSIA</a:t>
            </a:r>
            <a:endParaRPr kumimoji="0" lang="en-US" sz="4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47244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kemerdekaan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pribadi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persamaan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kebebasan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diskriminasi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kebebasan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penganiayaan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perlakukan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pelecehan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persamaan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depan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keadilan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ikut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berkeyakinan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beragama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bekerja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kesejahteraan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pendidikan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FFC000"/>
              </a:buCl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26670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DAFTAR PUSTAKA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Soekidjo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Notoatmodjo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PT.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Rineka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Cipta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Jakarta, 2010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Mardani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Rajawali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Pers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2017</a:t>
            </a:r>
          </a:p>
          <a:p>
            <a:pPr marL="742950" indent="-742950">
              <a:buNone/>
            </a:pPr>
            <a:endParaRPr lang="en-US" sz="2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752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A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PROFESIONALISME YANG 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LUHUR</a:t>
            </a:r>
            <a:b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22860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Berke-Tuhanan Yang Maha Esa/Yang Maha Kuasa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Bermoral, beretika dan disiplin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Sadar dan taat hukum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Berwawasan sosial dan budaya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Berperilaku profesional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752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B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 DIRI DAN PENGEMBANGAN DIRI</a:t>
            </a:r>
            <a:b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2057400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Mengenal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keterbatasan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Tanggap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tantangan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Menyadari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terbatasnya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berkonsultasi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Menerima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merespon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positif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umpan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balik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HAKIKAT MANUSIA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467600" cy="36576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ciptaan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YME,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Tubuh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jiwa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utuh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Paling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sempurna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AKAL, PERASAAN, KEHENDAK</a:t>
            </a:r>
            <a:endParaRPr lang="en-US" sz="4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6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44196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buClrTx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AKAL: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berpikir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teknologi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salah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PERASAAN: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keindahan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seni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indah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estetis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jelek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KEHENDAK: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pilihan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kebaikan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moral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696200" cy="48768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KEHIDUPAN MANUSIA:</a:t>
            </a:r>
            <a:r>
              <a:rPr lang="en-US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Benar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indah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Baik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?</a:t>
            </a:r>
            <a:endParaRPr lang="en-US" sz="4800" b="1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en-US" sz="4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Salah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jelek</a:t>
            </a:r>
            <a:r>
              <a:rPr lang="en-US" sz="4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     </a:t>
            </a: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Buruk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?</a:t>
            </a:r>
            <a:endParaRPr lang="en-US" sz="48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724400" y="29718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72000" y="45720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914400"/>
            <a:ext cx="7848600" cy="5333999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bertolak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belakang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penentu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menimbang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memutuskan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memilih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paling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menguntungkan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moral)</a:t>
            </a:r>
            <a:endParaRPr lang="en-US" sz="43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70000"/>
              </a:lnSpc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Perasaan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rasa </a:t>
            </a:r>
          </a:p>
          <a:p>
            <a:pPr lvl="1" eaLnBrk="1" hangingPunct="1">
              <a:lnSpc>
                <a:spcPct val="70000"/>
              </a:lnSpc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jasmani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tubuh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1" eaLnBrk="1" hangingPunct="1">
              <a:lnSpc>
                <a:spcPct val="70000"/>
              </a:lnSpc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rohani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moral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114800" y="1981200"/>
            <a:ext cx="9144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743201"/>
            <a:ext cx="6934200" cy="289559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Intelektual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pengetahuan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Estetis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    	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seni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		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kebaikan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	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kelompok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70000"/>
              </a:lnSpc>
              <a:buClr>
                <a:schemeClr val="tx2"/>
              </a:buClr>
              <a:buNone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Religius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		: agama</a:t>
            </a:r>
            <a:endParaRPr lang="en-US" dirty="0" smtClean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761999"/>
            <a:ext cx="8458200" cy="914401"/>
          </a:xfrm>
        </p:spPr>
        <p:txBody>
          <a:bodyPr>
            <a:normAutofit/>
          </a:bodyPr>
          <a:lstStyle/>
          <a:p>
            <a:pPr algn="ctr"/>
            <a:r>
              <a:rPr lang="en-US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DAYA RASA ROHANI</a:t>
            </a:r>
            <a:endParaRPr lang="en-US" sz="48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idx="1"/>
          </p:nvPr>
        </p:nvSpPr>
        <p:spPr>
          <a:xfrm>
            <a:off x="381001" y="990600"/>
            <a:ext cx="8382000" cy="49530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KONTEKS KEHIDUPAN:</a:t>
            </a:r>
            <a:endParaRPr lang="en-US" sz="40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alamiah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terikat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alamiah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tunduk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alamiah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menyempurnakan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hidupnya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keras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berkarya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martabat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5/15/2019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1"/>
            <a:ext cx="7924800" cy="3886199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MARTABAT MANUSIA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endParaRPr lang="en-US" sz="4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  <a:sym typeface="Wingdings" pitchFamily="2" charset="2"/>
            </a:endParaRPr>
          </a:p>
          <a:p>
            <a:pPr>
              <a:buNone/>
            </a:pPr>
            <a:r>
              <a:rPr lang="en-US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Tahoma" pitchFamily="34" charset="0"/>
                <a:sym typeface="Wingdings" pitchFamily="2" charset="2"/>
              </a:rPr>
              <a:t>	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istimewa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tiada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tandingannya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dunia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berbeda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tumbuh-tumbuhan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latin typeface="Tahoma" pitchFamily="34" charset="0"/>
                <a:cs typeface="Tahoma" pitchFamily="34" charset="0"/>
              </a:rPr>
              <a:t>binatang</a:t>
            </a:r>
            <a:endParaRPr lang="en-US" sz="54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894</TotalTime>
  <Words>680</Words>
  <Application>Microsoft Office PowerPoint</Application>
  <PresentationFormat>On-screen Show (4:3)</PresentationFormat>
  <Paragraphs>178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Slide 1</vt:lpstr>
      <vt:lpstr>KEMAMPUAN YANG DIHARAPKAN</vt:lpstr>
      <vt:lpstr>HAKIKAT MANUSIA</vt:lpstr>
      <vt:lpstr>Slide 4</vt:lpstr>
      <vt:lpstr>Slide 5</vt:lpstr>
      <vt:lpstr>Slide 6</vt:lpstr>
      <vt:lpstr> DAYA RASA ROHANI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TUGAS A PROFESIONALISME YANG LUHUR </vt:lpstr>
      <vt:lpstr>TUGAS B MAWAS DIRI DAN PENGEMBANGAN DIRI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 2</dc:title>
  <dc:creator>Siswati</dc:creator>
  <cp:lastModifiedBy>Windows User</cp:lastModifiedBy>
  <cp:revision>133</cp:revision>
  <dcterms:created xsi:type="dcterms:W3CDTF">2011-08-27T03:04:28Z</dcterms:created>
  <dcterms:modified xsi:type="dcterms:W3CDTF">2019-05-16T07:40:38Z</dcterms:modified>
</cp:coreProperties>
</file>