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498" r:id="rId2"/>
    <p:sldId id="500" r:id="rId3"/>
    <p:sldId id="501" r:id="rId4"/>
    <p:sldId id="50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76600" y="5276671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</a:t>
            </a:r>
            <a:r>
              <a:rPr lang="en-US" sz="1400" b="1" dirty="0" smtClean="0">
                <a:solidFill>
                  <a:schemeClr val="bg1"/>
                </a:solidFill>
              </a:rPr>
              <a:t>S1 MANAJEMEN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INFORMASI KESEHATAN 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FAKULTAS </a:t>
            </a:r>
            <a:r>
              <a:rPr lang="en-US" sz="1400" b="1" dirty="0" smtClean="0">
                <a:solidFill>
                  <a:schemeClr val="bg1"/>
                </a:solidFill>
              </a:rPr>
              <a:t>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9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</a:pP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Luhur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luhur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    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luhur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Dasar-dasar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bersikap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berperilaku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profesional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752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 YANG LUHUR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2515612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Berke-Tuhanan Yang Maha Esa/Yang Maha Kuasa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Bermoral, beretika dan disiplin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Sadar dan taat hukum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Berwawasan sosial dan budaya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Berperilaku profesional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1906012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memaparkan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luhur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contohnya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Diskusi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/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75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KEMAMPUAN YANG DIHARAPKAN</vt:lpstr>
      <vt:lpstr>PROFESIONALISME YANG LUHUR</vt:lpstr>
      <vt:lpstr>Presentasi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221</cp:revision>
  <dcterms:created xsi:type="dcterms:W3CDTF">2016-01-19T16:14:04Z</dcterms:created>
  <dcterms:modified xsi:type="dcterms:W3CDTF">2019-05-21T00:01:50Z</dcterms:modified>
</cp:coreProperties>
</file>