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6" r:id="rId2"/>
    <p:sldId id="335" r:id="rId3"/>
    <p:sldId id="379" r:id="rId4"/>
    <p:sldId id="381" r:id="rId5"/>
    <p:sldId id="38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66" d="100"/>
          <a:sy n="66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23/11/2017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38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9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04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61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05200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DEVELOPMENT LIFECYCLES AND APPROACHES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- 4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NOVIANDI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894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762000"/>
            <a:ext cx="6781800" cy="55171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1413962" y="3217367"/>
            <a:ext cx="4225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solidFill>
                  <a:srgbClr val="002060"/>
                </a:solidFill>
              </a:rPr>
              <a:t>Langkah</a:t>
            </a:r>
            <a:r>
              <a:rPr lang="en-US" sz="2500" dirty="0" smtClean="0">
                <a:solidFill>
                  <a:srgbClr val="002060"/>
                </a:solidFill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</a:rPr>
              <a:t>Pengerjaan</a:t>
            </a:r>
            <a:r>
              <a:rPr lang="en-US" sz="2500" dirty="0" smtClean="0">
                <a:solidFill>
                  <a:srgbClr val="002060"/>
                </a:solidFill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</a:rPr>
              <a:t>Proyek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894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13803" y="1066800"/>
            <a:ext cx="4402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Prioritas</a:t>
            </a:r>
            <a:r>
              <a:rPr lang="en-US" sz="2800" dirty="0" smtClean="0"/>
              <a:t> </a:t>
            </a:r>
            <a:r>
              <a:rPr lang="en-US" sz="2800" dirty="0" err="1" smtClean="0"/>
              <a:t>Pemilihan</a:t>
            </a:r>
            <a:r>
              <a:rPr lang="en-US" sz="2800" dirty="0" smtClean="0"/>
              <a:t> </a:t>
            </a:r>
            <a:r>
              <a:rPr lang="en-US" sz="2800" dirty="0" err="1" smtClean="0"/>
              <a:t>Proyek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04886" y="2301732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:</a:t>
            </a:r>
          </a:p>
          <a:p>
            <a:pPr marL="735013" indent="-447675">
              <a:buFont typeface="Wingdings" panose="05000000000000000000" pitchFamily="2" charset="2"/>
              <a:buChar char="§"/>
            </a:pP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endParaRPr lang="en-US" dirty="0" smtClean="0"/>
          </a:p>
          <a:p>
            <a:pPr marL="735013" indent="-447675">
              <a:buFont typeface="Wingdings" panose="05000000000000000000" pitchFamily="2" charset="2"/>
              <a:buChar char="§"/>
            </a:pP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735013" indent="-447675">
              <a:buFont typeface="Wingdings" panose="05000000000000000000" pitchFamily="2" charset="2"/>
              <a:buChar char="§"/>
            </a:pPr>
            <a:r>
              <a:rPr lang="en-US" dirty="0" err="1" smtClean="0"/>
              <a:t>Memperhitungkan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</a:p>
          <a:p>
            <a:pPr marL="735013" indent="-447675">
              <a:buFont typeface="Wingdings" panose="05000000000000000000" pitchFamily="2" charset="2"/>
              <a:buChar char="§"/>
            </a:pPr>
            <a:r>
              <a:rPr lang="en-US" dirty="0" err="1" smtClean="0"/>
              <a:t>Perangkat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305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894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13803" y="1066800"/>
            <a:ext cx="4402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Prioritas</a:t>
            </a:r>
            <a:r>
              <a:rPr lang="en-US" sz="2800" dirty="0" smtClean="0"/>
              <a:t> </a:t>
            </a:r>
            <a:r>
              <a:rPr lang="en-US" sz="2800" dirty="0" err="1" smtClean="0"/>
              <a:t>Pemilihan</a:t>
            </a:r>
            <a:r>
              <a:rPr lang="en-US" sz="2800" dirty="0" smtClean="0"/>
              <a:t> </a:t>
            </a:r>
            <a:r>
              <a:rPr lang="en-US" sz="2800" dirty="0" err="1" smtClean="0"/>
              <a:t>Proyek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04886" y="2301732"/>
            <a:ext cx="762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pembobotan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i="1" dirty="0" err="1" smtClean="0"/>
              <a:t>Contoh</a:t>
            </a:r>
            <a:r>
              <a:rPr lang="en-US" i="1" dirty="0" smtClean="0"/>
              <a:t>:</a:t>
            </a:r>
          </a:p>
          <a:p>
            <a:pPr marL="466725"/>
            <a:r>
              <a:rPr lang="en-US" i="1" dirty="0" smtClean="0"/>
              <a:t>4  =  </a:t>
            </a:r>
            <a:r>
              <a:rPr lang="en-US" i="1" dirty="0" err="1" smtClean="0"/>
              <a:t>Proyek</a:t>
            </a:r>
            <a:r>
              <a:rPr lang="en-US" i="1" dirty="0" smtClean="0"/>
              <a:t> </a:t>
            </a:r>
            <a:r>
              <a:rPr lang="en-US" i="1" dirty="0" err="1" smtClean="0"/>
              <a:t>sangat</a:t>
            </a:r>
            <a:r>
              <a:rPr lang="en-US" i="1" dirty="0" smtClean="0"/>
              <a:t> </a:t>
            </a:r>
            <a:r>
              <a:rPr lang="en-US" i="1" dirty="0" err="1" smtClean="0"/>
              <a:t>penting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pencapaian</a:t>
            </a:r>
            <a:r>
              <a:rPr lang="en-US" i="1" dirty="0" smtClean="0"/>
              <a:t> </a:t>
            </a:r>
            <a:r>
              <a:rPr lang="en-US" i="1" dirty="0" err="1" smtClean="0"/>
              <a:t>tujuan</a:t>
            </a:r>
            <a:endParaRPr lang="en-US" i="1" dirty="0" smtClean="0"/>
          </a:p>
          <a:p>
            <a:pPr marL="466725"/>
            <a:r>
              <a:rPr lang="en-US" i="1" dirty="0" smtClean="0"/>
              <a:t>3  =  </a:t>
            </a:r>
            <a:r>
              <a:rPr lang="en-US" i="1" dirty="0" err="1" smtClean="0"/>
              <a:t>Proyek</a:t>
            </a:r>
            <a:r>
              <a:rPr lang="en-US" i="1" dirty="0" smtClean="0"/>
              <a:t> </a:t>
            </a:r>
            <a:r>
              <a:rPr lang="en-US" i="1" dirty="0" err="1" smtClean="0"/>
              <a:t>mendukung</a:t>
            </a:r>
            <a:r>
              <a:rPr lang="en-US" i="1" dirty="0" smtClean="0"/>
              <a:t> </a:t>
            </a:r>
            <a:r>
              <a:rPr lang="en-US" i="1" dirty="0" err="1" smtClean="0"/>
              <a:t>pencapaian</a:t>
            </a:r>
            <a:r>
              <a:rPr lang="en-US" i="1" dirty="0" smtClean="0"/>
              <a:t> </a:t>
            </a:r>
            <a:r>
              <a:rPr lang="en-US" i="1" dirty="0" err="1" smtClean="0"/>
              <a:t>tujuan</a:t>
            </a:r>
            <a:r>
              <a:rPr lang="en-US" i="1" dirty="0" smtClean="0"/>
              <a:t> </a:t>
            </a:r>
          </a:p>
          <a:p>
            <a:pPr marL="466725">
              <a:tabLst>
                <a:tab pos="968375" algn="l"/>
              </a:tabLst>
            </a:pPr>
            <a:r>
              <a:rPr lang="en-US" i="1" dirty="0" smtClean="0"/>
              <a:t>2  =  </a:t>
            </a:r>
            <a:r>
              <a:rPr lang="en-US" i="1" dirty="0" err="1" smtClean="0"/>
              <a:t>Proyek</a:t>
            </a:r>
            <a:r>
              <a:rPr lang="en-US" i="1" dirty="0" smtClean="0"/>
              <a:t> </a:t>
            </a:r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sedikit</a:t>
            </a:r>
            <a:r>
              <a:rPr lang="en-US" i="1" dirty="0" smtClean="0"/>
              <a:t> </a:t>
            </a:r>
            <a:r>
              <a:rPr lang="en-US" i="1" dirty="0" err="1" smtClean="0"/>
              <a:t>mendukung</a:t>
            </a:r>
            <a:r>
              <a:rPr lang="en-US" i="1" dirty="0" smtClean="0"/>
              <a:t> </a:t>
            </a:r>
            <a:r>
              <a:rPr lang="en-US" i="1" dirty="0" err="1" smtClean="0"/>
              <a:t>pencapaian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	</a:t>
            </a:r>
            <a:r>
              <a:rPr lang="en-US" i="1" dirty="0" err="1" smtClean="0"/>
              <a:t>menghambat</a:t>
            </a:r>
            <a:r>
              <a:rPr lang="en-US" i="1" dirty="0" smtClean="0"/>
              <a:t> </a:t>
            </a:r>
            <a:r>
              <a:rPr lang="en-US" i="1" dirty="0" err="1" smtClean="0"/>
              <a:t>tujuan</a:t>
            </a:r>
            <a:r>
              <a:rPr lang="en-US" i="1" dirty="0" smtClean="0"/>
              <a:t> </a:t>
            </a:r>
          </a:p>
          <a:p>
            <a:pPr marL="466725">
              <a:tabLst>
                <a:tab pos="968375" algn="l"/>
              </a:tabLst>
            </a:pPr>
            <a:r>
              <a:rPr lang="en-US" i="1" dirty="0" smtClean="0"/>
              <a:t>1  =  </a:t>
            </a:r>
            <a:r>
              <a:rPr lang="en-US" i="1" dirty="0" err="1" smtClean="0"/>
              <a:t>Proyek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memberikan</a:t>
            </a:r>
            <a:r>
              <a:rPr lang="en-US" i="1" dirty="0" smtClean="0"/>
              <a:t> </a:t>
            </a:r>
            <a:r>
              <a:rPr lang="en-US" i="1" dirty="0" err="1" smtClean="0"/>
              <a:t>pengaruh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cocok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	</a:t>
            </a:r>
            <a:r>
              <a:rPr lang="en-US" i="1" dirty="0" err="1" smtClean="0"/>
              <a:t>tujuan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439562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894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7400" y="914400"/>
            <a:ext cx="5356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01. M</a:t>
            </a:r>
            <a:r>
              <a:rPr lang="id-ID" sz="2200" dirty="0" smtClean="0"/>
              <a:t>enetapkan Lingkup Dan Tujuan Proyek</a:t>
            </a:r>
            <a:endParaRPr lang="en-US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2057400"/>
            <a:ext cx="7772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1313" algn="l"/>
              </a:tabLst>
            </a:pPr>
            <a:r>
              <a:rPr lang="en-US" sz="2000" dirty="0" smtClean="0"/>
              <a:t>1.	</a:t>
            </a: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efektifitas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>
              <a:tabLst>
                <a:tab pos="341313" algn="l"/>
              </a:tabLst>
            </a:pPr>
            <a:r>
              <a:rPr lang="en-US" sz="2000" dirty="0"/>
              <a:t>	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tahu</a:t>
            </a:r>
            <a:r>
              <a:rPr lang="en-US" sz="2000" dirty="0" smtClean="0"/>
              <a:t> </a:t>
            </a:r>
            <a:r>
              <a:rPr lang="en-US" sz="2000" dirty="0" err="1" smtClean="0"/>
              <a:t>bahawa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berhasil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mengerjakan</a:t>
            </a:r>
            <a:r>
              <a:rPr lang="en-US" sz="2000" dirty="0" smtClean="0"/>
              <a:t> 	</a:t>
            </a:r>
            <a:r>
              <a:rPr lang="en-US" sz="2000" dirty="0" err="1" smtClean="0"/>
              <a:t>proyek</a:t>
            </a:r>
            <a:r>
              <a:rPr lang="en-US" sz="2000" dirty="0" smtClean="0"/>
              <a:t>?</a:t>
            </a:r>
          </a:p>
          <a:p>
            <a:pPr>
              <a:tabLst>
                <a:tab pos="341313" algn="l"/>
              </a:tabLst>
            </a:pPr>
            <a:endParaRPr lang="en-US" sz="2000" dirty="0" smtClean="0"/>
          </a:p>
          <a:p>
            <a:pPr>
              <a:tabLst>
                <a:tab pos="341313" algn="l"/>
              </a:tabLst>
            </a:pPr>
            <a:r>
              <a:rPr lang="en-US" sz="2000" dirty="0" smtClean="0"/>
              <a:t>2.	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otoritas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>
              <a:tabLst>
                <a:tab pos="341313" algn="l"/>
              </a:tabLst>
            </a:pPr>
            <a:r>
              <a:rPr lang="en-US" sz="2000" dirty="0"/>
              <a:t>	</a:t>
            </a:r>
            <a:r>
              <a:rPr lang="en-US" sz="2000" dirty="0" err="1" smtClean="0"/>
              <a:t>yaitu</a:t>
            </a:r>
            <a:r>
              <a:rPr lang="en-US" sz="2000" dirty="0" smtClean="0"/>
              <a:t>,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siapa</a:t>
            </a:r>
            <a:r>
              <a:rPr lang="en-US" sz="2000" dirty="0" smtClean="0"/>
              <a:t> </a:t>
            </a:r>
            <a:r>
              <a:rPr lang="en-US" sz="2000" dirty="0" err="1" smtClean="0"/>
              <a:t>bos</a:t>
            </a:r>
            <a:r>
              <a:rPr lang="en-US" sz="2000" dirty="0" smtClean="0"/>
              <a:t>/</a:t>
            </a:r>
            <a:r>
              <a:rPr lang="en-US" sz="2000" dirty="0" err="1" smtClean="0"/>
              <a:t>pimpinan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.</a:t>
            </a:r>
          </a:p>
          <a:p>
            <a:pPr>
              <a:tabLst>
                <a:tab pos="341313" algn="l"/>
              </a:tabLst>
            </a:pPr>
            <a:endParaRPr lang="en-US" sz="2000" dirty="0"/>
          </a:p>
          <a:p>
            <a:pPr>
              <a:tabLst>
                <a:tab pos="341313" algn="l"/>
              </a:tabLst>
            </a:pPr>
            <a:r>
              <a:rPr lang="en-US" sz="2000" dirty="0" smtClean="0"/>
              <a:t>3.	</a:t>
            </a:r>
            <a:r>
              <a:rPr lang="en-US" sz="2000" dirty="0" err="1" smtClean="0"/>
              <a:t>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i="1" dirty="0" smtClean="0"/>
              <a:t>stakeholder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 	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i="1" dirty="0" smtClean="0"/>
              <a:t>stakeholder</a:t>
            </a:r>
          </a:p>
          <a:p>
            <a:pPr>
              <a:tabLst>
                <a:tab pos="341313" algn="l"/>
              </a:tabLst>
            </a:pPr>
            <a:r>
              <a:rPr lang="en-US" sz="2000" i="1" dirty="0"/>
              <a:t>	</a:t>
            </a:r>
            <a:r>
              <a:rPr lang="en-US" sz="2000" dirty="0" err="1" smtClean="0"/>
              <a:t>Siapa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? 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09108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120</Words>
  <Application>Microsoft Office PowerPoint</Application>
  <PresentationFormat>On-screen Show (4:3)</PresentationFormat>
  <Paragraphs>31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223</cp:revision>
  <dcterms:created xsi:type="dcterms:W3CDTF">2010-08-24T06:47:44Z</dcterms:created>
  <dcterms:modified xsi:type="dcterms:W3CDTF">2017-11-23T12:08:20Z</dcterms:modified>
</cp:coreProperties>
</file>