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6" r:id="rId2"/>
    <p:sldId id="335" r:id="rId3"/>
    <p:sldId id="351" r:id="rId4"/>
    <p:sldId id="336" r:id="rId5"/>
    <p:sldId id="337" r:id="rId6"/>
    <p:sldId id="338" r:id="rId7"/>
    <p:sldId id="339" r:id="rId8"/>
    <p:sldId id="352" r:id="rId9"/>
    <p:sldId id="353" r:id="rId10"/>
    <p:sldId id="340" r:id="rId11"/>
    <p:sldId id="341" r:id="rId12"/>
    <p:sldId id="354" r:id="rId13"/>
    <p:sldId id="342" r:id="rId14"/>
    <p:sldId id="355" r:id="rId15"/>
    <p:sldId id="343" r:id="rId16"/>
    <p:sldId id="356" r:id="rId17"/>
    <p:sldId id="344" r:id="rId18"/>
    <p:sldId id="345" r:id="rId19"/>
    <p:sldId id="346" r:id="rId20"/>
    <p:sldId id="34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297" autoAdjust="0"/>
  </p:normalViewPr>
  <p:slideViewPr>
    <p:cSldViewPr>
      <p:cViewPr varScale="1">
        <p:scale>
          <a:sx n="66" d="100"/>
          <a:sy n="66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535AB3-3965-49AF-9FBC-EF31EB90F890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26891BD0-CE8C-4F37-B540-203A4F1E9352}">
      <dgm:prSet phldrT="[Text]" custT="1"/>
      <dgm:spPr/>
      <dgm:t>
        <a:bodyPr/>
        <a:lstStyle/>
        <a:p>
          <a:r>
            <a:rPr lang="en-US" sz="1500" dirty="0" smtClean="0">
              <a:latin typeface="Arial" panose="020B0604020202020204" pitchFamily="34" charset="0"/>
              <a:cs typeface="Arial" panose="020B0604020202020204" pitchFamily="34" charset="0"/>
            </a:rPr>
            <a:t>Cost Budgeting</a:t>
          </a:r>
          <a:endParaRPr lang="en-US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10B3DE-C408-4A24-959A-A637AF3BA7C3}" type="parTrans" cxnId="{3E8FC499-6388-4CA1-8EC9-31B99E250EBB}">
      <dgm:prSet/>
      <dgm:spPr/>
      <dgm:t>
        <a:bodyPr/>
        <a:lstStyle/>
        <a:p>
          <a:endParaRPr lang="en-US" sz="1500"/>
        </a:p>
      </dgm:t>
    </dgm:pt>
    <dgm:pt modelId="{A5A7CFD4-A0AB-4468-B14A-CE2CD09344D4}" type="sibTrans" cxnId="{3E8FC499-6388-4CA1-8EC9-31B99E250EBB}">
      <dgm:prSet/>
      <dgm:spPr/>
      <dgm:t>
        <a:bodyPr/>
        <a:lstStyle/>
        <a:p>
          <a:endParaRPr lang="en-US" sz="1500"/>
        </a:p>
      </dgm:t>
    </dgm:pt>
    <dgm:pt modelId="{3FDDEFF1-D235-4951-8681-E72952ADFAFF}">
      <dgm:prSet phldrT="[Text]" custT="1"/>
      <dgm:spPr/>
      <dgm:t>
        <a:bodyPr/>
        <a:lstStyle/>
        <a:p>
          <a:r>
            <a:rPr lang="en-US" sz="1500" dirty="0" smtClean="0">
              <a:latin typeface="Arial" panose="020B0604020202020204" pitchFamily="34" charset="0"/>
              <a:cs typeface="Arial" panose="020B0604020202020204" pitchFamily="34" charset="0"/>
            </a:rPr>
            <a:t>Cost Control</a:t>
          </a:r>
          <a:endParaRPr lang="en-US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FA451C-AEA1-4963-A413-97621A28766C}" type="parTrans" cxnId="{76754F95-3C91-417E-9376-72DAE28CDD9F}">
      <dgm:prSet/>
      <dgm:spPr/>
      <dgm:t>
        <a:bodyPr/>
        <a:lstStyle/>
        <a:p>
          <a:endParaRPr lang="en-US" sz="1500"/>
        </a:p>
      </dgm:t>
    </dgm:pt>
    <dgm:pt modelId="{1CD48D41-213E-45C2-9F10-D3B3EB243031}" type="sibTrans" cxnId="{76754F95-3C91-417E-9376-72DAE28CDD9F}">
      <dgm:prSet/>
      <dgm:spPr/>
      <dgm:t>
        <a:bodyPr/>
        <a:lstStyle/>
        <a:p>
          <a:endParaRPr lang="en-US" sz="1500"/>
        </a:p>
      </dgm:t>
    </dgm:pt>
    <dgm:pt modelId="{3A36B6AB-209C-44D6-A9BE-4BD8578921F0}">
      <dgm:prSet phldrT="[Text]" custT="1"/>
      <dgm:spPr/>
      <dgm:t>
        <a:bodyPr/>
        <a:lstStyle/>
        <a:p>
          <a:r>
            <a:rPr lang="en-US" sz="1500" b="1" dirty="0" smtClean="0">
              <a:latin typeface="Arial" panose="020B0604020202020204" pitchFamily="34" charset="0"/>
              <a:cs typeface="Arial" panose="020B0604020202020204" pitchFamily="34" charset="0"/>
            </a:rPr>
            <a:t>Cost Estimating</a:t>
          </a:r>
          <a:endParaRPr lang="en-US" sz="15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DCBCFD-110F-4CB4-B6C3-B4F62DC8AA7E}" type="parTrans" cxnId="{8B064389-FDD6-45CD-B9EA-CD89B1FA9191}">
      <dgm:prSet/>
      <dgm:spPr/>
      <dgm:t>
        <a:bodyPr/>
        <a:lstStyle/>
        <a:p>
          <a:endParaRPr lang="en-US" sz="1500"/>
        </a:p>
      </dgm:t>
    </dgm:pt>
    <dgm:pt modelId="{9D27C83C-955A-4A0D-9BAE-035760894D65}" type="sibTrans" cxnId="{8B064389-FDD6-45CD-B9EA-CD89B1FA9191}">
      <dgm:prSet/>
      <dgm:spPr/>
      <dgm:t>
        <a:bodyPr/>
        <a:lstStyle/>
        <a:p>
          <a:endParaRPr lang="en-US" sz="1500"/>
        </a:p>
      </dgm:t>
    </dgm:pt>
    <dgm:pt modelId="{0F19C2C5-030C-4BD1-BE6B-BF5CCCED8FA7}" type="pres">
      <dgm:prSet presAssocID="{B7535AB3-3965-49AF-9FBC-EF31EB90F890}" presName="compositeShape" presStyleCnt="0">
        <dgm:presLayoutVars>
          <dgm:chMax val="7"/>
          <dgm:dir/>
          <dgm:resizeHandles val="exact"/>
        </dgm:presLayoutVars>
      </dgm:prSet>
      <dgm:spPr/>
    </dgm:pt>
    <dgm:pt modelId="{DE8617BE-DAFF-4D65-8ED0-70C4CBCAE91F}" type="pres">
      <dgm:prSet presAssocID="{B7535AB3-3965-49AF-9FBC-EF31EB90F890}" presName="wedge1" presStyleLbl="node1" presStyleIdx="0" presStyleCnt="3"/>
      <dgm:spPr/>
      <dgm:t>
        <a:bodyPr/>
        <a:lstStyle/>
        <a:p>
          <a:endParaRPr lang="en-US"/>
        </a:p>
      </dgm:t>
    </dgm:pt>
    <dgm:pt modelId="{E274388E-21EC-42FB-8530-35BAC2F28225}" type="pres">
      <dgm:prSet presAssocID="{B7535AB3-3965-49AF-9FBC-EF31EB90F890}" presName="dummy1a" presStyleCnt="0"/>
      <dgm:spPr/>
    </dgm:pt>
    <dgm:pt modelId="{CE0392D5-B4A5-4EBC-BA74-044328F3522A}" type="pres">
      <dgm:prSet presAssocID="{B7535AB3-3965-49AF-9FBC-EF31EB90F890}" presName="dummy1b" presStyleCnt="0"/>
      <dgm:spPr/>
    </dgm:pt>
    <dgm:pt modelId="{485D86C1-03DD-45A1-AF02-7A70C7FDAC46}" type="pres">
      <dgm:prSet presAssocID="{B7535AB3-3965-49AF-9FBC-EF31EB90F89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94076-C05B-4D64-8713-CE22BC7671B3}" type="pres">
      <dgm:prSet presAssocID="{B7535AB3-3965-49AF-9FBC-EF31EB90F890}" presName="wedge2" presStyleLbl="node1" presStyleIdx="1" presStyleCnt="3"/>
      <dgm:spPr/>
      <dgm:t>
        <a:bodyPr/>
        <a:lstStyle/>
        <a:p>
          <a:endParaRPr lang="en-US"/>
        </a:p>
      </dgm:t>
    </dgm:pt>
    <dgm:pt modelId="{BDA76A42-95C2-424E-A844-4894EEEABA78}" type="pres">
      <dgm:prSet presAssocID="{B7535AB3-3965-49AF-9FBC-EF31EB90F890}" presName="dummy2a" presStyleCnt="0"/>
      <dgm:spPr/>
    </dgm:pt>
    <dgm:pt modelId="{3464A4E4-9890-41EA-AFA0-CFA8B89D9E11}" type="pres">
      <dgm:prSet presAssocID="{B7535AB3-3965-49AF-9FBC-EF31EB90F890}" presName="dummy2b" presStyleCnt="0"/>
      <dgm:spPr/>
    </dgm:pt>
    <dgm:pt modelId="{67871209-96E2-403F-A0BA-64A47FB5BAB1}" type="pres">
      <dgm:prSet presAssocID="{B7535AB3-3965-49AF-9FBC-EF31EB90F89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DCA4F-4519-44E3-966B-0CFB80282332}" type="pres">
      <dgm:prSet presAssocID="{B7535AB3-3965-49AF-9FBC-EF31EB90F890}" presName="wedge3" presStyleLbl="node1" presStyleIdx="2" presStyleCnt="3"/>
      <dgm:spPr/>
      <dgm:t>
        <a:bodyPr/>
        <a:lstStyle/>
        <a:p>
          <a:endParaRPr lang="en-US"/>
        </a:p>
      </dgm:t>
    </dgm:pt>
    <dgm:pt modelId="{355D991F-BF1F-40D5-9451-42AA117E6CE1}" type="pres">
      <dgm:prSet presAssocID="{B7535AB3-3965-49AF-9FBC-EF31EB90F890}" presName="dummy3a" presStyleCnt="0"/>
      <dgm:spPr/>
    </dgm:pt>
    <dgm:pt modelId="{08E1111D-B93C-4FFF-BDDA-63261E8FEF78}" type="pres">
      <dgm:prSet presAssocID="{B7535AB3-3965-49AF-9FBC-EF31EB90F890}" presName="dummy3b" presStyleCnt="0"/>
      <dgm:spPr/>
    </dgm:pt>
    <dgm:pt modelId="{1EC32514-BADE-4C09-96F4-A17F0C562A0E}" type="pres">
      <dgm:prSet presAssocID="{B7535AB3-3965-49AF-9FBC-EF31EB90F89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67C92-11CE-48C4-A7CF-671022164C38}" type="pres">
      <dgm:prSet presAssocID="{A5A7CFD4-A0AB-4468-B14A-CE2CD09344D4}" presName="arrowWedge1" presStyleLbl="fgSibTrans2D1" presStyleIdx="0" presStyleCnt="3"/>
      <dgm:spPr/>
    </dgm:pt>
    <dgm:pt modelId="{1FD536B7-A74B-4155-BB70-DDEB7DAC3A57}" type="pres">
      <dgm:prSet presAssocID="{1CD48D41-213E-45C2-9F10-D3B3EB243031}" presName="arrowWedge2" presStyleLbl="fgSibTrans2D1" presStyleIdx="1" presStyleCnt="3"/>
      <dgm:spPr/>
    </dgm:pt>
    <dgm:pt modelId="{ED747E73-898E-4E1D-B280-9D47441341B1}" type="pres">
      <dgm:prSet presAssocID="{9D27C83C-955A-4A0D-9BAE-035760894D65}" presName="arrowWedge3" presStyleLbl="fgSibTrans2D1" presStyleIdx="2" presStyleCnt="3"/>
      <dgm:spPr/>
    </dgm:pt>
  </dgm:ptLst>
  <dgm:cxnLst>
    <dgm:cxn modelId="{FEE18EAE-5614-47A6-B960-87F3560D1693}" type="presOf" srcId="{3A36B6AB-209C-44D6-A9BE-4BD8578921F0}" destId="{1EC32514-BADE-4C09-96F4-A17F0C562A0E}" srcOrd="1" destOrd="0" presId="urn:microsoft.com/office/officeart/2005/8/layout/cycle8"/>
    <dgm:cxn modelId="{055DDFA4-0156-48AF-81E4-7045626246D5}" type="presOf" srcId="{26891BD0-CE8C-4F37-B540-203A4F1E9352}" destId="{485D86C1-03DD-45A1-AF02-7A70C7FDAC46}" srcOrd="1" destOrd="0" presId="urn:microsoft.com/office/officeart/2005/8/layout/cycle8"/>
    <dgm:cxn modelId="{3E8FC499-6388-4CA1-8EC9-31B99E250EBB}" srcId="{B7535AB3-3965-49AF-9FBC-EF31EB90F890}" destId="{26891BD0-CE8C-4F37-B540-203A4F1E9352}" srcOrd="0" destOrd="0" parTransId="{EF10B3DE-C408-4A24-959A-A637AF3BA7C3}" sibTransId="{A5A7CFD4-A0AB-4468-B14A-CE2CD09344D4}"/>
    <dgm:cxn modelId="{CF77738B-CB10-4346-8A90-E4543DB1B5D0}" type="presOf" srcId="{3A36B6AB-209C-44D6-A9BE-4BD8578921F0}" destId="{431DCA4F-4519-44E3-966B-0CFB80282332}" srcOrd="0" destOrd="0" presId="urn:microsoft.com/office/officeart/2005/8/layout/cycle8"/>
    <dgm:cxn modelId="{23C48680-6788-4534-840C-6010EBF7D463}" type="presOf" srcId="{3FDDEFF1-D235-4951-8681-E72952ADFAFF}" destId="{67871209-96E2-403F-A0BA-64A47FB5BAB1}" srcOrd="1" destOrd="0" presId="urn:microsoft.com/office/officeart/2005/8/layout/cycle8"/>
    <dgm:cxn modelId="{EE7E0187-72EA-4107-B42C-D066068A50A3}" type="presOf" srcId="{26891BD0-CE8C-4F37-B540-203A4F1E9352}" destId="{DE8617BE-DAFF-4D65-8ED0-70C4CBCAE91F}" srcOrd="0" destOrd="0" presId="urn:microsoft.com/office/officeart/2005/8/layout/cycle8"/>
    <dgm:cxn modelId="{2602D9C8-C784-43F6-863C-6CBA7CAC8AB3}" type="presOf" srcId="{B7535AB3-3965-49AF-9FBC-EF31EB90F890}" destId="{0F19C2C5-030C-4BD1-BE6B-BF5CCCED8FA7}" srcOrd="0" destOrd="0" presId="urn:microsoft.com/office/officeart/2005/8/layout/cycle8"/>
    <dgm:cxn modelId="{457F0A5D-9B66-4BBA-8B78-35200216AFD0}" type="presOf" srcId="{3FDDEFF1-D235-4951-8681-E72952ADFAFF}" destId="{89E94076-C05B-4D64-8713-CE22BC7671B3}" srcOrd="0" destOrd="0" presId="urn:microsoft.com/office/officeart/2005/8/layout/cycle8"/>
    <dgm:cxn modelId="{76754F95-3C91-417E-9376-72DAE28CDD9F}" srcId="{B7535AB3-3965-49AF-9FBC-EF31EB90F890}" destId="{3FDDEFF1-D235-4951-8681-E72952ADFAFF}" srcOrd="1" destOrd="0" parTransId="{59FA451C-AEA1-4963-A413-97621A28766C}" sibTransId="{1CD48D41-213E-45C2-9F10-D3B3EB243031}"/>
    <dgm:cxn modelId="{8B064389-FDD6-45CD-B9EA-CD89B1FA9191}" srcId="{B7535AB3-3965-49AF-9FBC-EF31EB90F890}" destId="{3A36B6AB-209C-44D6-A9BE-4BD8578921F0}" srcOrd="2" destOrd="0" parTransId="{E2DCBCFD-110F-4CB4-B6C3-B4F62DC8AA7E}" sibTransId="{9D27C83C-955A-4A0D-9BAE-035760894D65}"/>
    <dgm:cxn modelId="{2EF265DC-1E8D-4BC0-B188-F802B6ABECA4}" type="presParOf" srcId="{0F19C2C5-030C-4BD1-BE6B-BF5CCCED8FA7}" destId="{DE8617BE-DAFF-4D65-8ED0-70C4CBCAE91F}" srcOrd="0" destOrd="0" presId="urn:microsoft.com/office/officeart/2005/8/layout/cycle8"/>
    <dgm:cxn modelId="{9FD23AC3-EFEA-4718-8BB8-55A25E36ED2E}" type="presParOf" srcId="{0F19C2C5-030C-4BD1-BE6B-BF5CCCED8FA7}" destId="{E274388E-21EC-42FB-8530-35BAC2F28225}" srcOrd="1" destOrd="0" presId="urn:microsoft.com/office/officeart/2005/8/layout/cycle8"/>
    <dgm:cxn modelId="{5B96AED4-6EE2-4713-8F60-4990FF2B74B5}" type="presParOf" srcId="{0F19C2C5-030C-4BD1-BE6B-BF5CCCED8FA7}" destId="{CE0392D5-B4A5-4EBC-BA74-044328F3522A}" srcOrd="2" destOrd="0" presId="urn:microsoft.com/office/officeart/2005/8/layout/cycle8"/>
    <dgm:cxn modelId="{857ADDF5-39F5-4020-BF51-65BEC2BF3DFC}" type="presParOf" srcId="{0F19C2C5-030C-4BD1-BE6B-BF5CCCED8FA7}" destId="{485D86C1-03DD-45A1-AF02-7A70C7FDAC46}" srcOrd="3" destOrd="0" presId="urn:microsoft.com/office/officeart/2005/8/layout/cycle8"/>
    <dgm:cxn modelId="{F7F9BB3D-78D1-4C61-9222-DBF176E32C39}" type="presParOf" srcId="{0F19C2C5-030C-4BD1-BE6B-BF5CCCED8FA7}" destId="{89E94076-C05B-4D64-8713-CE22BC7671B3}" srcOrd="4" destOrd="0" presId="urn:microsoft.com/office/officeart/2005/8/layout/cycle8"/>
    <dgm:cxn modelId="{90A4B8BC-6320-40CF-A3B8-EA8DF3D238AD}" type="presParOf" srcId="{0F19C2C5-030C-4BD1-BE6B-BF5CCCED8FA7}" destId="{BDA76A42-95C2-424E-A844-4894EEEABA78}" srcOrd="5" destOrd="0" presId="urn:microsoft.com/office/officeart/2005/8/layout/cycle8"/>
    <dgm:cxn modelId="{C719D52B-7065-4F7C-9FC4-C260805DEE27}" type="presParOf" srcId="{0F19C2C5-030C-4BD1-BE6B-BF5CCCED8FA7}" destId="{3464A4E4-9890-41EA-AFA0-CFA8B89D9E11}" srcOrd="6" destOrd="0" presId="urn:microsoft.com/office/officeart/2005/8/layout/cycle8"/>
    <dgm:cxn modelId="{FAF52719-A52B-4F71-87A0-FFBFB97A4B2F}" type="presParOf" srcId="{0F19C2C5-030C-4BD1-BE6B-BF5CCCED8FA7}" destId="{67871209-96E2-403F-A0BA-64A47FB5BAB1}" srcOrd="7" destOrd="0" presId="urn:microsoft.com/office/officeart/2005/8/layout/cycle8"/>
    <dgm:cxn modelId="{37CAF7F9-1F77-4990-A9BF-8BF5A386BB6A}" type="presParOf" srcId="{0F19C2C5-030C-4BD1-BE6B-BF5CCCED8FA7}" destId="{431DCA4F-4519-44E3-966B-0CFB80282332}" srcOrd="8" destOrd="0" presId="urn:microsoft.com/office/officeart/2005/8/layout/cycle8"/>
    <dgm:cxn modelId="{23B504A2-B24A-4AF8-A41B-868CB583DFAD}" type="presParOf" srcId="{0F19C2C5-030C-4BD1-BE6B-BF5CCCED8FA7}" destId="{355D991F-BF1F-40D5-9451-42AA117E6CE1}" srcOrd="9" destOrd="0" presId="urn:microsoft.com/office/officeart/2005/8/layout/cycle8"/>
    <dgm:cxn modelId="{183CD087-5AE4-4C79-917D-5DB840011C6C}" type="presParOf" srcId="{0F19C2C5-030C-4BD1-BE6B-BF5CCCED8FA7}" destId="{08E1111D-B93C-4FFF-BDDA-63261E8FEF78}" srcOrd="10" destOrd="0" presId="urn:microsoft.com/office/officeart/2005/8/layout/cycle8"/>
    <dgm:cxn modelId="{67E93BDD-D696-4F88-8A99-45956E110264}" type="presParOf" srcId="{0F19C2C5-030C-4BD1-BE6B-BF5CCCED8FA7}" destId="{1EC32514-BADE-4C09-96F4-A17F0C562A0E}" srcOrd="11" destOrd="0" presId="urn:microsoft.com/office/officeart/2005/8/layout/cycle8"/>
    <dgm:cxn modelId="{A41BD646-76BD-4BB9-A11D-C33BC7D4421F}" type="presParOf" srcId="{0F19C2C5-030C-4BD1-BE6B-BF5CCCED8FA7}" destId="{E3E67C92-11CE-48C4-A7CF-671022164C38}" srcOrd="12" destOrd="0" presId="urn:microsoft.com/office/officeart/2005/8/layout/cycle8"/>
    <dgm:cxn modelId="{4B12235B-A141-40D5-9E0B-8EAB1DFD8838}" type="presParOf" srcId="{0F19C2C5-030C-4BD1-BE6B-BF5CCCED8FA7}" destId="{1FD536B7-A74B-4155-BB70-DDEB7DAC3A57}" srcOrd="13" destOrd="0" presId="urn:microsoft.com/office/officeart/2005/8/layout/cycle8"/>
    <dgm:cxn modelId="{99E0F948-0F8A-43FA-B0F6-8B71D194087F}" type="presParOf" srcId="{0F19C2C5-030C-4BD1-BE6B-BF5CCCED8FA7}" destId="{ED747E73-898E-4E1D-B280-9D47441341B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535AB3-3965-49AF-9FBC-EF31EB90F890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26891BD0-CE8C-4F37-B540-203A4F1E9352}">
      <dgm:prSet phldrT="[Text]" custT="1"/>
      <dgm:spPr/>
      <dgm:t>
        <a:bodyPr/>
        <a:lstStyle/>
        <a:p>
          <a:r>
            <a:rPr lang="en-US" sz="1500" dirty="0" smtClean="0">
              <a:latin typeface="Arial" panose="020B0604020202020204" pitchFamily="34" charset="0"/>
              <a:cs typeface="Arial" panose="020B0604020202020204" pitchFamily="34" charset="0"/>
            </a:rPr>
            <a:t>Cost Budgeting</a:t>
          </a:r>
          <a:endParaRPr lang="en-US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10B3DE-C408-4A24-959A-A637AF3BA7C3}" type="parTrans" cxnId="{3E8FC499-6388-4CA1-8EC9-31B99E250EBB}">
      <dgm:prSet/>
      <dgm:spPr/>
      <dgm:t>
        <a:bodyPr/>
        <a:lstStyle/>
        <a:p>
          <a:endParaRPr lang="en-US" sz="1500"/>
        </a:p>
      </dgm:t>
    </dgm:pt>
    <dgm:pt modelId="{A5A7CFD4-A0AB-4468-B14A-CE2CD09344D4}" type="sibTrans" cxnId="{3E8FC499-6388-4CA1-8EC9-31B99E250EBB}">
      <dgm:prSet/>
      <dgm:spPr/>
      <dgm:t>
        <a:bodyPr/>
        <a:lstStyle/>
        <a:p>
          <a:endParaRPr lang="en-US" sz="1500"/>
        </a:p>
      </dgm:t>
    </dgm:pt>
    <dgm:pt modelId="{3FDDEFF1-D235-4951-8681-E72952ADFAFF}">
      <dgm:prSet phldrT="[Text]" custT="1"/>
      <dgm:spPr/>
      <dgm:t>
        <a:bodyPr/>
        <a:lstStyle/>
        <a:p>
          <a:r>
            <a:rPr lang="en-US" sz="1500" dirty="0" smtClean="0">
              <a:latin typeface="Arial" panose="020B0604020202020204" pitchFamily="34" charset="0"/>
              <a:cs typeface="Arial" panose="020B0604020202020204" pitchFamily="34" charset="0"/>
            </a:rPr>
            <a:t>Cost Control</a:t>
          </a:r>
          <a:endParaRPr lang="en-US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FA451C-AEA1-4963-A413-97621A28766C}" type="parTrans" cxnId="{76754F95-3C91-417E-9376-72DAE28CDD9F}">
      <dgm:prSet/>
      <dgm:spPr/>
      <dgm:t>
        <a:bodyPr/>
        <a:lstStyle/>
        <a:p>
          <a:endParaRPr lang="en-US" sz="1500"/>
        </a:p>
      </dgm:t>
    </dgm:pt>
    <dgm:pt modelId="{1CD48D41-213E-45C2-9F10-D3B3EB243031}" type="sibTrans" cxnId="{76754F95-3C91-417E-9376-72DAE28CDD9F}">
      <dgm:prSet/>
      <dgm:spPr/>
      <dgm:t>
        <a:bodyPr/>
        <a:lstStyle/>
        <a:p>
          <a:endParaRPr lang="en-US" sz="1500"/>
        </a:p>
      </dgm:t>
    </dgm:pt>
    <dgm:pt modelId="{3A36B6AB-209C-44D6-A9BE-4BD8578921F0}">
      <dgm:prSet phldrT="[Text]" custT="1"/>
      <dgm:spPr/>
      <dgm:t>
        <a:bodyPr/>
        <a:lstStyle/>
        <a:p>
          <a:r>
            <a:rPr lang="en-US" sz="1500" b="1" dirty="0" smtClean="0">
              <a:latin typeface="Arial" panose="020B0604020202020204" pitchFamily="34" charset="0"/>
              <a:cs typeface="Arial" panose="020B0604020202020204" pitchFamily="34" charset="0"/>
            </a:rPr>
            <a:t>Cost Estimating</a:t>
          </a:r>
          <a:endParaRPr lang="en-US" sz="15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DCBCFD-110F-4CB4-B6C3-B4F62DC8AA7E}" type="parTrans" cxnId="{8B064389-FDD6-45CD-B9EA-CD89B1FA9191}">
      <dgm:prSet/>
      <dgm:spPr/>
      <dgm:t>
        <a:bodyPr/>
        <a:lstStyle/>
        <a:p>
          <a:endParaRPr lang="en-US" sz="1500"/>
        </a:p>
      </dgm:t>
    </dgm:pt>
    <dgm:pt modelId="{9D27C83C-955A-4A0D-9BAE-035760894D65}" type="sibTrans" cxnId="{8B064389-FDD6-45CD-B9EA-CD89B1FA9191}">
      <dgm:prSet/>
      <dgm:spPr/>
      <dgm:t>
        <a:bodyPr/>
        <a:lstStyle/>
        <a:p>
          <a:endParaRPr lang="en-US" sz="1500"/>
        </a:p>
      </dgm:t>
    </dgm:pt>
    <dgm:pt modelId="{0F19C2C5-030C-4BD1-BE6B-BF5CCCED8FA7}" type="pres">
      <dgm:prSet presAssocID="{B7535AB3-3965-49AF-9FBC-EF31EB90F890}" presName="compositeShape" presStyleCnt="0">
        <dgm:presLayoutVars>
          <dgm:chMax val="7"/>
          <dgm:dir/>
          <dgm:resizeHandles val="exact"/>
        </dgm:presLayoutVars>
      </dgm:prSet>
      <dgm:spPr/>
    </dgm:pt>
    <dgm:pt modelId="{DE8617BE-DAFF-4D65-8ED0-70C4CBCAE91F}" type="pres">
      <dgm:prSet presAssocID="{B7535AB3-3965-49AF-9FBC-EF31EB90F890}" presName="wedge1" presStyleLbl="node1" presStyleIdx="0" presStyleCnt="3"/>
      <dgm:spPr/>
      <dgm:t>
        <a:bodyPr/>
        <a:lstStyle/>
        <a:p>
          <a:endParaRPr lang="en-US"/>
        </a:p>
      </dgm:t>
    </dgm:pt>
    <dgm:pt modelId="{E274388E-21EC-42FB-8530-35BAC2F28225}" type="pres">
      <dgm:prSet presAssocID="{B7535AB3-3965-49AF-9FBC-EF31EB90F890}" presName="dummy1a" presStyleCnt="0"/>
      <dgm:spPr/>
    </dgm:pt>
    <dgm:pt modelId="{CE0392D5-B4A5-4EBC-BA74-044328F3522A}" type="pres">
      <dgm:prSet presAssocID="{B7535AB3-3965-49AF-9FBC-EF31EB90F890}" presName="dummy1b" presStyleCnt="0"/>
      <dgm:spPr/>
    </dgm:pt>
    <dgm:pt modelId="{485D86C1-03DD-45A1-AF02-7A70C7FDAC46}" type="pres">
      <dgm:prSet presAssocID="{B7535AB3-3965-49AF-9FBC-EF31EB90F89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94076-C05B-4D64-8713-CE22BC7671B3}" type="pres">
      <dgm:prSet presAssocID="{B7535AB3-3965-49AF-9FBC-EF31EB90F890}" presName="wedge2" presStyleLbl="node1" presStyleIdx="1" presStyleCnt="3"/>
      <dgm:spPr/>
      <dgm:t>
        <a:bodyPr/>
        <a:lstStyle/>
        <a:p>
          <a:endParaRPr lang="en-US"/>
        </a:p>
      </dgm:t>
    </dgm:pt>
    <dgm:pt modelId="{BDA76A42-95C2-424E-A844-4894EEEABA78}" type="pres">
      <dgm:prSet presAssocID="{B7535AB3-3965-49AF-9FBC-EF31EB90F890}" presName="dummy2a" presStyleCnt="0"/>
      <dgm:spPr/>
    </dgm:pt>
    <dgm:pt modelId="{3464A4E4-9890-41EA-AFA0-CFA8B89D9E11}" type="pres">
      <dgm:prSet presAssocID="{B7535AB3-3965-49AF-9FBC-EF31EB90F890}" presName="dummy2b" presStyleCnt="0"/>
      <dgm:spPr/>
    </dgm:pt>
    <dgm:pt modelId="{67871209-96E2-403F-A0BA-64A47FB5BAB1}" type="pres">
      <dgm:prSet presAssocID="{B7535AB3-3965-49AF-9FBC-EF31EB90F89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DCA4F-4519-44E3-966B-0CFB80282332}" type="pres">
      <dgm:prSet presAssocID="{B7535AB3-3965-49AF-9FBC-EF31EB90F890}" presName="wedge3" presStyleLbl="node1" presStyleIdx="2" presStyleCnt="3"/>
      <dgm:spPr/>
      <dgm:t>
        <a:bodyPr/>
        <a:lstStyle/>
        <a:p>
          <a:endParaRPr lang="en-US"/>
        </a:p>
      </dgm:t>
    </dgm:pt>
    <dgm:pt modelId="{355D991F-BF1F-40D5-9451-42AA117E6CE1}" type="pres">
      <dgm:prSet presAssocID="{B7535AB3-3965-49AF-9FBC-EF31EB90F890}" presName="dummy3a" presStyleCnt="0"/>
      <dgm:spPr/>
    </dgm:pt>
    <dgm:pt modelId="{08E1111D-B93C-4FFF-BDDA-63261E8FEF78}" type="pres">
      <dgm:prSet presAssocID="{B7535AB3-3965-49AF-9FBC-EF31EB90F890}" presName="dummy3b" presStyleCnt="0"/>
      <dgm:spPr/>
    </dgm:pt>
    <dgm:pt modelId="{1EC32514-BADE-4C09-96F4-A17F0C562A0E}" type="pres">
      <dgm:prSet presAssocID="{B7535AB3-3965-49AF-9FBC-EF31EB90F89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67C92-11CE-48C4-A7CF-671022164C38}" type="pres">
      <dgm:prSet presAssocID="{A5A7CFD4-A0AB-4468-B14A-CE2CD09344D4}" presName="arrowWedge1" presStyleLbl="fgSibTrans2D1" presStyleIdx="0" presStyleCnt="3"/>
      <dgm:spPr/>
    </dgm:pt>
    <dgm:pt modelId="{1FD536B7-A74B-4155-BB70-DDEB7DAC3A57}" type="pres">
      <dgm:prSet presAssocID="{1CD48D41-213E-45C2-9F10-D3B3EB243031}" presName="arrowWedge2" presStyleLbl="fgSibTrans2D1" presStyleIdx="1" presStyleCnt="3"/>
      <dgm:spPr/>
    </dgm:pt>
    <dgm:pt modelId="{ED747E73-898E-4E1D-B280-9D47441341B1}" type="pres">
      <dgm:prSet presAssocID="{9D27C83C-955A-4A0D-9BAE-035760894D65}" presName="arrowWedge3" presStyleLbl="fgSibTrans2D1" presStyleIdx="2" presStyleCnt="3"/>
      <dgm:spPr/>
    </dgm:pt>
  </dgm:ptLst>
  <dgm:cxnLst>
    <dgm:cxn modelId="{B6620C0F-8ACA-4021-89E4-F5F3345E2CF7}" type="presOf" srcId="{3FDDEFF1-D235-4951-8681-E72952ADFAFF}" destId="{89E94076-C05B-4D64-8713-CE22BC7671B3}" srcOrd="0" destOrd="0" presId="urn:microsoft.com/office/officeart/2005/8/layout/cycle8"/>
    <dgm:cxn modelId="{3E8FC499-6388-4CA1-8EC9-31B99E250EBB}" srcId="{B7535AB3-3965-49AF-9FBC-EF31EB90F890}" destId="{26891BD0-CE8C-4F37-B540-203A4F1E9352}" srcOrd="0" destOrd="0" parTransId="{EF10B3DE-C408-4A24-959A-A637AF3BA7C3}" sibTransId="{A5A7CFD4-A0AB-4468-B14A-CE2CD09344D4}"/>
    <dgm:cxn modelId="{DD37E1F5-0692-4E6E-AA51-40C4D9977350}" type="presOf" srcId="{26891BD0-CE8C-4F37-B540-203A4F1E9352}" destId="{DE8617BE-DAFF-4D65-8ED0-70C4CBCAE91F}" srcOrd="0" destOrd="0" presId="urn:microsoft.com/office/officeart/2005/8/layout/cycle8"/>
    <dgm:cxn modelId="{C8C7E5C8-FC3D-48F7-8EA4-38FAC19274CA}" type="presOf" srcId="{3FDDEFF1-D235-4951-8681-E72952ADFAFF}" destId="{67871209-96E2-403F-A0BA-64A47FB5BAB1}" srcOrd="1" destOrd="0" presId="urn:microsoft.com/office/officeart/2005/8/layout/cycle8"/>
    <dgm:cxn modelId="{59BE3CDA-D7EA-43BD-B165-604B728B54BA}" type="presOf" srcId="{3A36B6AB-209C-44D6-A9BE-4BD8578921F0}" destId="{1EC32514-BADE-4C09-96F4-A17F0C562A0E}" srcOrd="1" destOrd="0" presId="urn:microsoft.com/office/officeart/2005/8/layout/cycle8"/>
    <dgm:cxn modelId="{2EC0B3C2-6C9B-46F5-B83B-C61410C7434C}" type="presOf" srcId="{3A36B6AB-209C-44D6-A9BE-4BD8578921F0}" destId="{431DCA4F-4519-44E3-966B-0CFB80282332}" srcOrd="0" destOrd="0" presId="urn:microsoft.com/office/officeart/2005/8/layout/cycle8"/>
    <dgm:cxn modelId="{708C2909-DF84-4D41-969A-1BBD9508B161}" type="presOf" srcId="{26891BD0-CE8C-4F37-B540-203A4F1E9352}" destId="{485D86C1-03DD-45A1-AF02-7A70C7FDAC46}" srcOrd="1" destOrd="0" presId="urn:microsoft.com/office/officeart/2005/8/layout/cycle8"/>
    <dgm:cxn modelId="{76754F95-3C91-417E-9376-72DAE28CDD9F}" srcId="{B7535AB3-3965-49AF-9FBC-EF31EB90F890}" destId="{3FDDEFF1-D235-4951-8681-E72952ADFAFF}" srcOrd="1" destOrd="0" parTransId="{59FA451C-AEA1-4963-A413-97621A28766C}" sibTransId="{1CD48D41-213E-45C2-9F10-D3B3EB243031}"/>
    <dgm:cxn modelId="{8B064389-FDD6-45CD-B9EA-CD89B1FA9191}" srcId="{B7535AB3-3965-49AF-9FBC-EF31EB90F890}" destId="{3A36B6AB-209C-44D6-A9BE-4BD8578921F0}" srcOrd="2" destOrd="0" parTransId="{E2DCBCFD-110F-4CB4-B6C3-B4F62DC8AA7E}" sibTransId="{9D27C83C-955A-4A0D-9BAE-035760894D65}"/>
    <dgm:cxn modelId="{4044DBA1-6762-4130-B40E-CBF423234953}" type="presOf" srcId="{B7535AB3-3965-49AF-9FBC-EF31EB90F890}" destId="{0F19C2C5-030C-4BD1-BE6B-BF5CCCED8FA7}" srcOrd="0" destOrd="0" presId="urn:microsoft.com/office/officeart/2005/8/layout/cycle8"/>
    <dgm:cxn modelId="{83744D90-1F29-466A-9CBB-55EA689DC30B}" type="presParOf" srcId="{0F19C2C5-030C-4BD1-BE6B-BF5CCCED8FA7}" destId="{DE8617BE-DAFF-4D65-8ED0-70C4CBCAE91F}" srcOrd="0" destOrd="0" presId="urn:microsoft.com/office/officeart/2005/8/layout/cycle8"/>
    <dgm:cxn modelId="{52FDE63F-F1E2-4931-B2C3-41E12EAC1F74}" type="presParOf" srcId="{0F19C2C5-030C-4BD1-BE6B-BF5CCCED8FA7}" destId="{E274388E-21EC-42FB-8530-35BAC2F28225}" srcOrd="1" destOrd="0" presId="urn:microsoft.com/office/officeart/2005/8/layout/cycle8"/>
    <dgm:cxn modelId="{012CB977-88A1-4266-B45E-C4163536578F}" type="presParOf" srcId="{0F19C2C5-030C-4BD1-BE6B-BF5CCCED8FA7}" destId="{CE0392D5-B4A5-4EBC-BA74-044328F3522A}" srcOrd="2" destOrd="0" presId="urn:microsoft.com/office/officeart/2005/8/layout/cycle8"/>
    <dgm:cxn modelId="{0C74BECE-4091-46FB-AA75-078C5C2915C1}" type="presParOf" srcId="{0F19C2C5-030C-4BD1-BE6B-BF5CCCED8FA7}" destId="{485D86C1-03DD-45A1-AF02-7A70C7FDAC46}" srcOrd="3" destOrd="0" presId="urn:microsoft.com/office/officeart/2005/8/layout/cycle8"/>
    <dgm:cxn modelId="{3325F0EE-B609-4A25-A441-0F44FF5B7162}" type="presParOf" srcId="{0F19C2C5-030C-4BD1-BE6B-BF5CCCED8FA7}" destId="{89E94076-C05B-4D64-8713-CE22BC7671B3}" srcOrd="4" destOrd="0" presId="urn:microsoft.com/office/officeart/2005/8/layout/cycle8"/>
    <dgm:cxn modelId="{EA5EDC7D-4E23-4DDA-AB8B-2B6B4254B68E}" type="presParOf" srcId="{0F19C2C5-030C-4BD1-BE6B-BF5CCCED8FA7}" destId="{BDA76A42-95C2-424E-A844-4894EEEABA78}" srcOrd="5" destOrd="0" presId="urn:microsoft.com/office/officeart/2005/8/layout/cycle8"/>
    <dgm:cxn modelId="{D01A2202-2AB8-4B93-B46D-96B14EB8FF1D}" type="presParOf" srcId="{0F19C2C5-030C-4BD1-BE6B-BF5CCCED8FA7}" destId="{3464A4E4-9890-41EA-AFA0-CFA8B89D9E11}" srcOrd="6" destOrd="0" presId="urn:microsoft.com/office/officeart/2005/8/layout/cycle8"/>
    <dgm:cxn modelId="{ADE01457-D8D8-4B82-B2A1-4548472A713E}" type="presParOf" srcId="{0F19C2C5-030C-4BD1-BE6B-BF5CCCED8FA7}" destId="{67871209-96E2-403F-A0BA-64A47FB5BAB1}" srcOrd="7" destOrd="0" presId="urn:microsoft.com/office/officeart/2005/8/layout/cycle8"/>
    <dgm:cxn modelId="{3F106562-FE14-4A13-82E5-437C59D27BF0}" type="presParOf" srcId="{0F19C2C5-030C-4BD1-BE6B-BF5CCCED8FA7}" destId="{431DCA4F-4519-44E3-966B-0CFB80282332}" srcOrd="8" destOrd="0" presId="urn:microsoft.com/office/officeart/2005/8/layout/cycle8"/>
    <dgm:cxn modelId="{A8E7498B-A8F7-43DF-94DE-CF3FB47AA31C}" type="presParOf" srcId="{0F19C2C5-030C-4BD1-BE6B-BF5CCCED8FA7}" destId="{355D991F-BF1F-40D5-9451-42AA117E6CE1}" srcOrd="9" destOrd="0" presId="urn:microsoft.com/office/officeart/2005/8/layout/cycle8"/>
    <dgm:cxn modelId="{434C78F9-BE91-4846-9D13-E345EF84388C}" type="presParOf" srcId="{0F19C2C5-030C-4BD1-BE6B-BF5CCCED8FA7}" destId="{08E1111D-B93C-4FFF-BDDA-63261E8FEF78}" srcOrd="10" destOrd="0" presId="urn:microsoft.com/office/officeart/2005/8/layout/cycle8"/>
    <dgm:cxn modelId="{2588E843-FA31-4C3F-9785-04812F72036C}" type="presParOf" srcId="{0F19C2C5-030C-4BD1-BE6B-BF5CCCED8FA7}" destId="{1EC32514-BADE-4C09-96F4-A17F0C562A0E}" srcOrd="11" destOrd="0" presId="urn:microsoft.com/office/officeart/2005/8/layout/cycle8"/>
    <dgm:cxn modelId="{A7255DEA-9DE2-45C9-9846-782AECEB6B3C}" type="presParOf" srcId="{0F19C2C5-030C-4BD1-BE6B-BF5CCCED8FA7}" destId="{E3E67C92-11CE-48C4-A7CF-671022164C38}" srcOrd="12" destOrd="0" presId="urn:microsoft.com/office/officeart/2005/8/layout/cycle8"/>
    <dgm:cxn modelId="{3F227CF2-884F-47C1-8B84-E73F9485D205}" type="presParOf" srcId="{0F19C2C5-030C-4BD1-BE6B-BF5CCCED8FA7}" destId="{1FD536B7-A74B-4155-BB70-DDEB7DAC3A57}" srcOrd="13" destOrd="0" presId="urn:microsoft.com/office/officeart/2005/8/layout/cycle8"/>
    <dgm:cxn modelId="{FB5F54E1-C0D1-48DA-B78A-A03BC548B394}" type="presParOf" srcId="{0F19C2C5-030C-4BD1-BE6B-BF5CCCED8FA7}" destId="{ED747E73-898E-4E1D-B280-9D47441341B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535AB3-3965-49AF-9FBC-EF31EB90F890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26891BD0-CE8C-4F37-B540-203A4F1E9352}">
      <dgm:prSet phldrT="[Text]" custT="1"/>
      <dgm:spPr/>
      <dgm:t>
        <a:bodyPr/>
        <a:lstStyle/>
        <a:p>
          <a:r>
            <a:rPr lang="en-US" sz="1500" dirty="0" smtClean="0">
              <a:latin typeface="Arial" panose="020B0604020202020204" pitchFamily="34" charset="0"/>
              <a:cs typeface="Arial" panose="020B0604020202020204" pitchFamily="34" charset="0"/>
            </a:rPr>
            <a:t>Cost Budgeting</a:t>
          </a:r>
          <a:endParaRPr lang="en-US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10B3DE-C408-4A24-959A-A637AF3BA7C3}" type="parTrans" cxnId="{3E8FC499-6388-4CA1-8EC9-31B99E250EBB}">
      <dgm:prSet/>
      <dgm:spPr/>
      <dgm:t>
        <a:bodyPr/>
        <a:lstStyle/>
        <a:p>
          <a:endParaRPr lang="en-US" sz="1500"/>
        </a:p>
      </dgm:t>
    </dgm:pt>
    <dgm:pt modelId="{A5A7CFD4-A0AB-4468-B14A-CE2CD09344D4}" type="sibTrans" cxnId="{3E8FC499-6388-4CA1-8EC9-31B99E250EBB}">
      <dgm:prSet/>
      <dgm:spPr/>
      <dgm:t>
        <a:bodyPr/>
        <a:lstStyle/>
        <a:p>
          <a:endParaRPr lang="en-US" sz="1500"/>
        </a:p>
      </dgm:t>
    </dgm:pt>
    <dgm:pt modelId="{3FDDEFF1-D235-4951-8681-E72952ADFAFF}">
      <dgm:prSet phldrT="[Text]" custT="1"/>
      <dgm:spPr/>
      <dgm:t>
        <a:bodyPr/>
        <a:lstStyle/>
        <a:p>
          <a:r>
            <a:rPr lang="en-US" sz="1500" dirty="0" smtClean="0">
              <a:latin typeface="Arial" panose="020B0604020202020204" pitchFamily="34" charset="0"/>
              <a:cs typeface="Arial" panose="020B0604020202020204" pitchFamily="34" charset="0"/>
            </a:rPr>
            <a:t>Cost Control</a:t>
          </a:r>
          <a:endParaRPr lang="en-US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FA451C-AEA1-4963-A413-97621A28766C}" type="parTrans" cxnId="{76754F95-3C91-417E-9376-72DAE28CDD9F}">
      <dgm:prSet/>
      <dgm:spPr/>
      <dgm:t>
        <a:bodyPr/>
        <a:lstStyle/>
        <a:p>
          <a:endParaRPr lang="en-US" sz="1500"/>
        </a:p>
      </dgm:t>
    </dgm:pt>
    <dgm:pt modelId="{1CD48D41-213E-45C2-9F10-D3B3EB243031}" type="sibTrans" cxnId="{76754F95-3C91-417E-9376-72DAE28CDD9F}">
      <dgm:prSet/>
      <dgm:spPr/>
      <dgm:t>
        <a:bodyPr/>
        <a:lstStyle/>
        <a:p>
          <a:endParaRPr lang="en-US" sz="1500"/>
        </a:p>
      </dgm:t>
    </dgm:pt>
    <dgm:pt modelId="{3A36B6AB-209C-44D6-A9BE-4BD8578921F0}">
      <dgm:prSet phldrT="[Text]" custT="1"/>
      <dgm:spPr/>
      <dgm:t>
        <a:bodyPr/>
        <a:lstStyle/>
        <a:p>
          <a:r>
            <a:rPr lang="en-US" sz="1500" b="1" dirty="0" smtClean="0">
              <a:latin typeface="Arial" panose="020B0604020202020204" pitchFamily="34" charset="0"/>
              <a:cs typeface="Arial" panose="020B0604020202020204" pitchFamily="34" charset="0"/>
            </a:rPr>
            <a:t>Cost Estimating</a:t>
          </a:r>
          <a:endParaRPr lang="en-US" sz="15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DCBCFD-110F-4CB4-B6C3-B4F62DC8AA7E}" type="parTrans" cxnId="{8B064389-FDD6-45CD-B9EA-CD89B1FA9191}">
      <dgm:prSet/>
      <dgm:spPr/>
      <dgm:t>
        <a:bodyPr/>
        <a:lstStyle/>
        <a:p>
          <a:endParaRPr lang="en-US" sz="1500"/>
        </a:p>
      </dgm:t>
    </dgm:pt>
    <dgm:pt modelId="{9D27C83C-955A-4A0D-9BAE-035760894D65}" type="sibTrans" cxnId="{8B064389-FDD6-45CD-B9EA-CD89B1FA9191}">
      <dgm:prSet/>
      <dgm:spPr/>
      <dgm:t>
        <a:bodyPr/>
        <a:lstStyle/>
        <a:p>
          <a:endParaRPr lang="en-US" sz="1500"/>
        </a:p>
      </dgm:t>
    </dgm:pt>
    <dgm:pt modelId="{0F19C2C5-030C-4BD1-BE6B-BF5CCCED8FA7}" type="pres">
      <dgm:prSet presAssocID="{B7535AB3-3965-49AF-9FBC-EF31EB90F890}" presName="compositeShape" presStyleCnt="0">
        <dgm:presLayoutVars>
          <dgm:chMax val="7"/>
          <dgm:dir/>
          <dgm:resizeHandles val="exact"/>
        </dgm:presLayoutVars>
      </dgm:prSet>
      <dgm:spPr/>
    </dgm:pt>
    <dgm:pt modelId="{DE8617BE-DAFF-4D65-8ED0-70C4CBCAE91F}" type="pres">
      <dgm:prSet presAssocID="{B7535AB3-3965-49AF-9FBC-EF31EB90F890}" presName="wedge1" presStyleLbl="node1" presStyleIdx="0" presStyleCnt="3"/>
      <dgm:spPr/>
      <dgm:t>
        <a:bodyPr/>
        <a:lstStyle/>
        <a:p>
          <a:endParaRPr lang="en-US"/>
        </a:p>
      </dgm:t>
    </dgm:pt>
    <dgm:pt modelId="{E274388E-21EC-42FB-8530-35BAC2F28225}" type="pres">
      <dgm:prSet presAssocID="{B7535AB3-3965-49AF-9FBC-EF31EB90F890}" presName="dummy1a" presStyleCnt="0"/>
      <dgm:spPr/>
    </dgm:pt>
    <dgm:pt modelId="{CE0392D5-B4A5-4EBC-BA74-044328F3522A}" type="pres">
      <dgm:prSet presAssocID="{B7535AB3-3965-49AF-9FBC-EF31EB90F890}" presName="dummy1b" presStyleCnt="0"/>
      <dgm:spPr/>
    </dgm:pt>
    <dgm:pt modelId="{485D86C1-03DD-45A1-AF02-7A70C7FDAC46}" type="pres">
      <dgm:prSet presAssocID="{B7535AB3-3965-49AF-9FBC-EF31EB90F89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94076-C05B-4D64-8713-CE22BC7671B3}" type="pres">
      <dgm:prSet presAssocID="{B7535AB3-3965-49AF-9FBC-EF31EB90F890}" presName="wedge2" presStyleLbl="node1" presStyleIdx="1" presStyleCnt="3"/>
      <dgm:spPr/>
      <dgm:t>
        <a:bodyPr/>
        <a:lstStyle/>
        <a:p>
          <a:endParaRPr lang="en-US"/>
        </a:p>
      </dgm:t>
    </dgm:pt>
    <dgm:pt modelId="{BDA76A42-95C2-424E-A844-4894EEEABA78}" type="pres">
      <dgm:prSet presAssocID="{B7535AB3-3965-49AF-9FBC-EF31EB90F890}" presName="dummy2a" presStyleCnt="0"/>
      <dgm:spPr/>
    </dgm:pt>
    <dgm:pt modelId="{3464A4E4-9890-41EA-AFA0-CFA8B89D9E11}" type="pres">
      <dgm:prSet presAssocID="{B7535AB3-3965-49AF-9FBC-EF31EB90F890}" presName="dummy2b" presStyleCnt="0"/>
      <dgm:spPr/>
    </dgm:pt>
    <dgm:pt modelId="{67871209-96E2-403F-A0BA-64A47FB5BAB1}" type="pres">
      <dgm:prSet presAssocID="{B7535AB3-3965-49AF-9FBC-EF31EB90F89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DCA4F-4519-44E3-966B-0CFB80282332}" type="pres">
      <dgm:prSet presAssocID="{B7535AB3-3965-49AF-9FBC-EF31EB90F890}" presName="wedge3" presStyleLbl="node1" presStyleIdx="2" presStyleCnt="3"/>
      <dgm:spPr/>
      <dgm:t>
        <a:bodyPr/>
        <a:lstStyle/>
        <a:p>
          <a:endParaRPr lang="en-US"/>
        </a:p>
      </dgm:t>
    </dgm:pt>
    <dgm:pt modelId="{355D991F-BF1F-40D5-9451-42AA117E6CE1}" type="pres">
      <dgm:prSet presAssocID="{B7535AB3-3965-49AF-9FBC-EF31EB90F890}" presName="dummy3a" presStyleCnt="0"/>
      <dgm:spPr/>
    </dgm:pt>
    <dgm:pt modelId="{08E1111D-B93C-4FFF-BDDA-63261E8FEF78}" type="pres">
      <dgm:prSet presAssocID="{B7535AB3-3965-49AF-9FBC-EF31EB90F890}" presName="dummy3b" presStyleCnt="0"/>
      <dgm:spPr/>
    </dgm:pt>
    <dgm:pt modelId="{1EC32514-BADE-4C09-96F4-A17F0C562A0E}" type="pres">
      <dgm:prSet presAssocID="{B7535AB3-3965-49AF-9FBC-EF31EB90F89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67C92-11CE-48C4-A7CF-671022164C38}" type="pres">
      <dgm:prSet presAssocID="{A5A7CFD4-A0AB-4468-B14A-CE2CD09344D4}" presName="arrowWedge1" presStyleLbl="fgSibTrans2D1" presStyleIdx="0" presStyleCnt="3"/>
      <dgm:spPr/>
    </dgm:pt>
    <dgm:pt modelId="{1FD536B7-A74B-4155-BB70-DDEB7DAC3A57}" type="pres">
      <dgm:prSet presAssocID="{1CD48D41-213E-45C2-9F10-D3B3EB243031}" presName="arrowWedge2" presStyleLbl="fgSibTrans2D1" presStyleIdx="1" presStyleCnt="3"/>
      <dgm:spPr/>
    </dgm:pt>
    <dgm:pt modelId="{ED747E73-898E-4E1D-B280-9D47441341B1}" type="pres">
      <dgm:prSet presAssocID="{9D27C83C-955A-4A0D-9BAE-035760894D65}" presName="arrowWedge3" presStyleLbl="fgSibTrans2D1" presStyleIdx="2" presStyleCnt="3"/>
      <dgm:spPr/>
    </dgm:pt>
  </dgm:ptLst>
  <dgm:cxnLst>
    <dgm:cxn modelId="{60E22ACF-F3FA-42EB-A5A5-86D100106CF6}" type="presOf" srcId="{3A36B6AB-209C-44D6-A9BE-4BD8578921F0}" destId="{431DCA4F-4519-44E3-966B-0CFB80282332}" srcOrd="0" destOrd="0" presId="urn:microsoft.com/office/officeart/2005/8/layout/cycle8"/>
    <dgm:cxn modelId="{B8823B54-A283-4EE4-A087-5A7EEDE019E1}" type="presOf" srcId="{26891BD0-CE8C-4F37-B540-203A4F1E9352}" destId="{DE8617BE-DAFF-4D65-8ED0-70C4CBCAE91F}" srcOrd="0" destOrd="0" presId="urn:microsoft.com/office/officeart/2005/8/layout/cycle8"/>
    <dgm:cxn modelId="{3E8FC499-6388-4CA1-8EC9-31B99E250EBB}" srcId="{B7535AB3-3965-49AF-9FBC-EF31EB90F890}" destId="{26891BD0-CE8C-4F37-B540-203A4F1E9352}" srcOrd="0" destOrd="0" parTransId="{EF10B3DE-C408-4A24-959A-A637AF3BA7C3}" sibTransId="{A5A7CFD4-A0AB-4468-B14A-CE2CD09344D4}"/>
    <dgm:cxn modelId="{DD41B01B-1B91-43A5-9BE2-60FD51570EC8}" type="presOf" srcId="{3FDDEFF1-D235-4951-8681-E72952ADFAFF}" destId="{67871209-96E2-403F-A0BA-64A47FB5BAB1}" srcOrd="1" destOrd="0" presId="urn:microsoft.com/office/officeart/2005/8/layout/cycle8"/>
    <dgm:cxn modelId="{2B6299C3-750F-4231-AC8C-236E3CBB510F}" type="presOf" srcId="{26891BD0-CE8C-4F37-B540-203A4F1E9352}" destId="{485D86C1-03DD-45A1-AF02-7A70C7FDAC46}" srcOrd="1" destOrd="0" presId="urn:microsoft.com/office/officeart/2005/8/layout/cycle8"/>
    <dgm:cxn modelId="{967366F1-CC08-4615-BC84-8BA0763983CC}" type="presOf" srcId="{3FDDEFF1-D235-4951-8681-E72952ADFAFF}" destId="{89E94076-C05B-4D64-8713-CE22BC7671B3}" srcOrd="0" destOrd="0" presId="urn:microsoft.com/office/officeart/2005/8/layout/cycle8"/>
    <dgm:cxn modelId="{CF132281-98AB-4953-B364-E8B795ED9D16}" type="presOf" srcId="{3A36B6AB-209C-44D6-A9BE-4BD8578921F0}" destId="{1EC32514-BADE-4C09-96F4-A17F0C562A0E}" srcOrd="1" destOrd="0" presId="urn:microsoft.com/office/officeart/2005/8/layout/cycle8"/>
    <dgm:cxn modelId="{76754F95-3C91-417E-9376-72DAE28CDD9F}" srcId="{B7535AB3-3965-49AF-9FBC-EF31EB90F890}" destId="{3FDDEFF1-D235-4951-8681-E72952ADFAFF}" srcOrd="1" destOrd="0" parTransId="{59FA451C-AEA1-4963-A413-97621A28766C}" sibTransId="{1CD48D41-213E-45C2-9F10-D3B3EB243031}"/>
    <dgm:cxn modelId="{8B064389-FDD6-45CD-B9EA-CD89B1FA9191}" srcId="{B7535AB3-3965-49AF-9FBC-EF31EB90F890}" destId="{3A36B6AB-209C-44D6-A9BE-4BD8578921F0}" srcOrd="2" destOrd="0" parTransId="{E2DCBCFD-110F-4CB4-B6C3-B4F62DC8AA7E}" sibTransId="{9D27C83C-955A-4A0D-9BAE-035760894D65}"/>
    <dgm:cxn modelId="{D6F05994-EC6F-4FC8-9D2A-5D6700C718D3}" type="presOf" srcId="{B7535AB3-3965-49AF-9FBC-EF31EB90F890}" destId="{0F19C2C5-030C-4BD1-BE6B-BF5CCCED8FA7}" srcOrd="0" destOrd="0" presId="urn:microsoft.com/office/officeart/2005/8/layout/cycle8"/>
    <dgm:cxn modelId="{BE246A1A-65A9-42E8-B270-3D23755218E6}" type="presParOf" srcId="{0F19C2C5-030C-4BD1-BE6B-BF5CCCED8FA7}" destId="{DE8617BE-DAFF-4D65-8ED0-70C4CBCAE91F}" srcOrd="0" destOrd="0" presId="urn:microsoft.com/office/officeart/2005/8/layout/cycle8"/>
    <dgm:cxn modelId="{921AC094-0090-40FF-B4B4-F06B79D0B5B7}" type="presParOf" srcId="{0F19C2C5-030C-4BD1-BE6B-BF5CCCED8FA7}" destId="{E274388E-21EC-42FB-8530-35BAC2F28225}" srcOrd="1" destOrd="0" presId="urn:microsoft.com/office/officeart/2005/8/layout/cycle8"/>
    <dgm:cxn modelId="{CD6C3D15-5854-4F16-B8DC-1450B8AC533B}" type="presParOf" srcId="{0F19C2C5-030C-4BD1-BE6B-BF5CCCED8FA7}" destId="{CE0392D5-B4A5-4EBC-BA74-044328F3522A}" srcOrd="2" destOrd="0" presId="urn:microsoft.com/office/officeart/2005/8/layout/cycle8"/>
    <dgm:cxn modelId="{6127EEA4-3034-4504-B918-F32179034BAD}" type="presParOf" srcId="{0F19C2C5-030C-4BD1-BE6B-BF5CCCED8FA7}" destId="{485D86C1-03DD-45A1-AF02-7A70C7FDAC46}" srcOrd="3" destOrd="0" presId="urn:microsoft.com/office/officeart/2005/8/layout/cycle8"/>
    <dgm:cxn modelId="{292A354E-33BB-479A-898A-E7A7E793CD54}" type="presParOf" srcId="{0F19C2C5-030C-4BD1-BE6B-BF5CCCED8FA7}" destId="{89E94076-C05B-4D64-8713-CE22BC7671B3}" srcOrd="4" destOrd="0" presId="urn:microsoft.com/office/officeart/2005/8/layout/cycle8"/>
    <dgm:cxn modelId="{A05CF4DD-7EBD-4AB8-956E-DE35D1BF7B2E}" type="presParOf" srcId="{0F19C2C5-030C-4BD1-BE6B-BF5CCCED8FA7}" destId="{BDA76A42-95C2-424E-A844-4894EEEABA78}" srcOrd="5" destOrd="0" presId="urn:microsoft.com/office/officeart/2005/8/layout/cycle8"/>
    <dgm:cxn modelId="{56D51629-9756-4905-8A08-6451D2B8263B}" type="presParOf" srcId="{0F19C2C5-030C-4BD1-BE6B-BF5CCCED8FA7}" destId="{3464A4E4-9890-41EA-AFA0-CFA8B89D9E11}" srcOrd="6" destOrd="0" presId="urn:microsoft.com/office/officeart/2005/8/layout/cycle8"/>
    <dgm:cxn modelId="{DEA73B61-D065-4A40-9FD9-542AE01B3E80}" type="presParOf" srcId="{0F19C2C5-030C-4BD1-BE6B-BF5CCCED8FA7}" destId="{67871209-96E2-403F-A0BA-64A47FB5BAB1}" srcOrd="7" destOrd="0" presId="urn:microsoft.com/office/officeart/2005/8/layout/cycle8"/>
    <dgm:cxn modelId="{D645479D-AD94-446A-9AD9-936E5FE3D834}" type="presParOf" srcId="{0F19C2C5-030C-4BD1-BE6B-BF5CCCED8FA7}" destId="{431DCA4F-4519-44E3-966B-0CFB80282332}" srcOrd="8" destOrd="0" presId="urn:microsoft.com/office/officeart/2005/8/layout/cycle8"/>
    <dgm:cxn modelId="{5E2407D8-68A4-4F3D-A210-860899B6E2E9}" type="presParOf" srcId="{0F19C2C5-030C-4BD1-BE6B-BF5CCCED8FA7}" destId="{355D991F-BF1F-40D5-9451-42AA117E6CE1}" srcOrd="9" destOrd="0" presId="urn:microsoft.com/office/officeart/2005/8/layout/cycle8"/>
    <dgm:cxn modelId="{9F3F2153-6FA5-4E52-B3D4-A1966A805C26}" type="presParOf" srcId="{0F19C2C5-030C-4BD1-BE6B-BF5CCCED8FA7}" destId="{08E1111D-B93C-4FFF-BDDA-63261E8FEF78}" srcOrd="10" destOrd="0" presId="urn:microsoft.com/office/officeart/2005/8/layout/cycle8"/>
    <dgm:cxn modelId="{C43D4AE7-0EE1-4741-B7F3-B9976831D0BE}" type="presParOf" srcId="{0F19C2C5-030C-4BD1-BE6B-BF5CCCED8FA7}" destId="{1EC32514-BADE-4C09-96F4-A17F0C562A0E}" srcOrd="11" destOrd="0" presId="urn:microsoft.com/office/officeart/2005/8/layout/cycle8"/>
    <dgm:cxn modelId="{CCB2F607-5CEC-41EF-A90E-8F83F5BCBD34}" type="presParOf" srcId="{0F19C2C5-030C-4BD1-BE6B-BF5CCCED8FA7}" destId="{E3E67C92-11CE-48C4-A7CF-671022164C38}" srcOrd="12" destOrd="0" presId="urn:microsoft.com/office/officeart/2005/8/layout/cycle8"/>
    <dgm:cxn modelId="{47BC8B5F-545B-4582-968A-1C3C7148E929}" type="presParOf" srcId="{0F19C2C5-030C-4BD1-BE6B-BF5CCCED8FA7}" destId="{1FD536B7-A74B-4155-BB70-DDEB7DAC3A57}" srcOrd="13" destOrd="0" presId="urn:microsoft.com/office/officeart/2005/8/layout/cycle8"/>
    <dgm:cxn modelId="{E2D2B0E9-840B-4718-A352-DF741999BD2F}" type="presParOf" srcId="{0F19C2C5-030C-4BD1-BE6B-BF5CCCED8FA7}" destId="{ED747E73-898E-4E1D-B280-9D47441341B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617BE-DAFF-4D65-8ED0-70C4CBCAE91F}">
      <dsp:nvSpPr>
        <dsp:cNvPr id="0" name=""/>
        <dsp:cNvSpPr/>
      </dsp:nvSpPr>
      <dsp:spPr>
        <a:xfrm>
          <a:off x="598284" y="272415"/>
          <a:ext cx="3520440" cy="3520440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Cost Budgeting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3640" y="1018413"/>
        <a:ext cx="1257300" cy="1047750"/>
      </dsp:txXfrm>
    </dsp:sp>
    <dsp:sp modelId="{89E94076-C05B-4D64-8713-CE22BC7671B3}">
      <dsp:nvSpPr>
        <dsp:cNvPr id="0" name=""/>
        <dsp:cNvSpPr/>
      </dsp:nvSpPr>
      <dsp:spPr>
        <a:xfrm>
          <a:off x="525779" y="398145"/>
          <a:ext cx="3520440" cy="3520440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Cost Control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63979" y="2682240"/>
        <a:ext cx="1885950" cy="922020"/>
      </dsp:txXfrm>
    </dsp:sp>
    <dsp:sp modelId="{431DCA4F-4519-44E3-966B-0CFB80282332}">
      <dsp:nvSpPr>
        <dsp:cNvPr id="0" name=""/>
        <dsp:cNvSpPr/>
      </dsp:nvSpPr>
      <dsp:spPr>
        <a:xfrm>
          <a:off x="453275" y="272415"/>
          <a:ext cx="3520440" cy="3520440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Cost Estimating</a:t>
          </a:r>
          <a:endParaRPr lang="en-US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1059" y="1018413"/>
        <a:ext cx="1257300" cy="1047750"/>
      </dsp:txXfrm>
    </dsp:sp>
    <dsp:sp modelId="{E3E67C92-11CE-48C4-A7CF-671022164C38}">
      <dsp:nvSpPr>
        <dsp:cNvPr id="0" name=""/>
        <dsp:cNvSpPr/>
      </dsp:nvSpPr>
      <dsp:spPr>
        <a:xfrm>
          <a:off x="380642" y="54482"/>
          <a:ext cx="3956304" cy="395630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536B7-A74B-4155-BB70-DDEB7DAC3A57}">
      <dsp:nvSpPr>
        <dsp:cNvPr id="0" name=""/>
        <dsp:cNvSpPr/>
      </dsp:nvSpPr>
      <dsp:spPr>
        <a:xfrm>
          <a:off x="307847" y="179990"/>
          <a:ext cx="3956304" cy="395630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47E73-898E-4E1D-B280-9D47441341B1}">
      <dsp:nvSpPr>
        <dsp:cNvPr id="0" name=""/>
        <dsp:cNvSpPr/>
      </dsp:nvSpPr>
      <dsp:spPr>
        <a:xfrm>
          <a:off x="235053" y="54482"/>
          <a:ext cx="3956304" cy="395630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617BE-DAFF-4D65-8ED0-70C4CBCAE91F}">
      <dsp:nvSpPr>
        <dsp:cNvPr id="0" name=""/>
        <dsp:cNvSpPr/>
      </dsp:nvSpPr>
      <dsp:spPr>
        <a:xfrm>
          <a:off x="598284" y="272415"/>
          <a:ext cx="3520440" cy="3520440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Cost Budgeting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3640" y="1018413"/>
        <a:ext cx="1257300" cy="1047750"/>
      </dsp:txXfrm>
    </dsp:sp>
    <dsp:sp modelId="{89E94076-C05B-4D64-8713-CE22BC7671B3}">
      <dsp:nvSpPr>
        <dsp:cNvPr id="0" name=""/>
        <dsp:cNvSpPr/>
      </dsp:nvSpPr>
      <dsp:spPr>
        <a:xfrm>
          <a:off x="525779" y="398145"/>
          <a:ext cx="3520440" cy="3520440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Cost Control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63979" y="2682240"/>
        <a:ext cx="1885950" cy="922020"/>
      </dsp:txXfrm>
    </dsp:sp>
    <dsp:sp modelId="{431DCA4F-4519-44E3-966B-0CFB80282332}">
      <dsp:nvSpPr>
        <dsp:cNvPr id="0" name=""/>
        <dsp:cNvSpPr/>
      </dsp:nvSpPr>
      <dsp:spPr>
        <a:xfrm>
          <a:off x="453275" y="272415"/>
          <a:ext cx="3520440" cy="3520440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Cost Estimating</a:t>
          </a:r>
          <a:endParaRPr lang="en-US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1059" y="1018413"/>
        <a:ext cx="1257300" cy="1047750"/>
      </dsp:txXfrm>
    </dsp:sp>
    <dsp:sp modelId="{E3E67C92-11CE-48C4-A7CF-671022164C38}">
      <dsp:nvSpPr>
        <dsp:cNvPr id="0" name=""/>
        <dsp:cNvSpPr/>
      </dsp:nvSpPr>
      <dsp:spPr>
        <a:xfrm>
          <a:off x="380642" y="54482"/>
          <a:ext cx="3956304" cy="395630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536B7-A74B-4155-BB70-DDEB7DAC3A57}">
      <dsp:nvSpPr>
        <dsp:cNvPr id="0" name=""/>
        <dsp:cNvSpPr/>
      </dsp:nvSpPr>
      <dsp:spPr>
        <a:xfrm>
          <a:off x="307847" y="179990"/>
          <a:ext cx="3956304" cy="395630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47E73-898E-4E1D-B280-9D47441341B1}">
      <dsp:nvSpPr>
        <dsp:cNvPr id="0" name=""/>
        <dsp:cNvSpPr/>
      </dsp:nvSpPr>
      <dsp:spPr>
        <a:xfrm>
          <a:off x="235053" y="54482"/>
          <a:ext cx="3956304" cy="395630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617BE-DAFF-4D65-8ED0-70C4CBCAE91F}">
      <dsp:nvSpPr>
        <dsp:cNvPr id="0" name=""/>
        <dsp:cNvSpPr/>
      </dsp:nvSpPr>
      <dsp:spPr>
        <a:xfrm>
          <a:off x="598284" y="272415"/>
          <a:ext cx="3520440" cy="3520440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Cost Budgeting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3640" y="1018413"/>
        <a:ext cx="1257300" cy="1047750"/>
      </dsp:txXfrm>
    </dsp:sp>
    <dsp:sp modelId="{89E94076-C05B-4D64-8713-CE22BC7671B3}">
      <dsp:nvSpPr>
        <dsp:cNvPr id="0" name=""/>
        <dsp:cNvSpPr/>
      </dsp:nvSpPr>
      <dsp:spPr>
        <a:xfrm>
          <a:off x="525779" y="398145"/>
          <a:ext cx="3520440" cy="3520440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Cost Control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63979" y="2682240"/>
        <a:ext cx="1885950" cy="922020"/>
      </dsp:txXfrm>
    </dsp:sp>
    <dsp:sp modelId="{431DCA4F-4519-44E3-966B-0CFB80282332}">
      <dsp:nvSpPr>
        <dsp:cNvPr id="0" name=""/>
        <dsp:cNvSpPr/>
      </dsp:nvSpPr>
      <dsp:spPr>
        <a:xfrm>
          <a:off x="453275" y="272415"/>
          <a:ext cx="3520440" cy="3520440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Cost Estimating</a:t>
          </a:r>
          <a:endParaRPr lang="en-US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1059" y="1018413"/>
        <a:ext cx="1257300" cy="1047750"/>
      </dsp:txXfrm>
    </dsp:sp>
    <dsp:sp modelId="{E3E67C92-11CE-48C4-A7CF-671022164C38}">
      <dsp:nvSpPr>
        <dsp:cNvPr id="0" name=""/>
        <dsp:cNvSpPr/>
      </dsp:nvSpPr>
      <dsp:spPr>
        <a:xfrm>
          <a:off x="380642" y="54482"/>
          <a:ext cx="3956304" cy="395630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536B7-A74B-4155-BB70-DDEB7DAC3A57}">
      <dsp:nvSpPr>
        <dsp:cNvPr id="0" name=""/>
        <dsp:cNvSpPr/>
      </dsp:nvSpPr>
      <dsp:spPr>
        <a:xfrm>
          <a:off x="307847" y="179990"/>
          <a:ext cx="3956304" cy="395630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47E73-898E-4E1D-B280-9D47441341B1}">
      <dsp:nvSpPr>
        <dsp:cNvPr id="0" name=""/>
        <dsp:cNvSpPr/>
      </dsp:nvSpPr>
      <dsp:spPr>
        <a:xfrm>
          <a:off x="235053" y="54482"/>
          <a:ext cx="3956304" cy="395630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5E374-1B37-4D6C-8E28-2C9DF5F8AD3A}" type="datetimeFigureOut">
              <a:rPr lang="id-ID"/>
              <a:pPr>
                <a:defRPr/>
              </a:pPr>
              <a:t>23/11/2017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97D523-8C1C-46B8-9118-54132A62D7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3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38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636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732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843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142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975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391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5071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2704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1503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663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232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491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945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57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220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241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694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049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E2E1-A160-4904-BA89-B9A8484ADFFF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ECDA3-008F-421C-A570-6FCE684E1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9428-EC85-40FF-A381-331FC41227C9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C3B7-433E-411C-B9D8-6C1699380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D2B4-6300-4442-A22F-EE64D093C96E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24ACB-195B-4C1A-90D1-D619F3208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D4D-D6A9-4672-A1D1-8CD4A1AE413D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46D7-235B-446B-AFD1-4C35D7F56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B2AD-CA66-4C0C-913E-192E19FA8A57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5741-2733-4448-B3D9-4279E47BC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79CE-D010-4B13-A4D7-4EE2CD9C9307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35798-2385-4BCB-8F89-C1EF1D52E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C66-E06B-46FC-BF75-05CC7E00AC69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7E5A7-C866-4D4E-B1A9-FBBB6552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1235-586F-47AE-8349-97DB26CDC6C2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2E88-4AC8-4C07-AF10-F92011E49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CA6C-7DBA-43DC-B829-E13A20D2614C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43F8-2497-493A-95A5-B7182F016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5158-9E87-4E52-B176-1F43CB32E527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2F41-1D87-4961-B091-7522E9E38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BA88-B66C-4912-BB73-F494779CC05D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48C39-7EF0-42DE-9176-C3F4E64A5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F49BA-6011-4781-A985-21D5A0603358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3C3D02F-F9FD-4962-A28C-6490518E3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05200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KNOWLEDGE AREA MANAJEMEN PROYEK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PERTEMUAN 6 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NOVIANDI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PRODI MIK | FAKULTAS ILMU-ILMU KESEHATAN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1066800"/>
            <a:ext cx="542808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Project Human Resource Management </a:t>
            </a:r>
            <a:endParaRPr lang="en-US" sz="2200" b="1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91768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Human resource planning: </a:t>
            </a:r>
            <a:endParaRPr lang="en-US" i="1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1313" marR="0" lvl="0"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ea typeface="Calibri" panose="020F0502020204030204" pitchFamily="34" charset="0"/>
                <a:cs typeface="Arial" panose="020B0604020202020204" pitchFamily="34" charset="0"/>
              </a:rPr>
              <a:t>Mengidentifikasi</a:t>
            </a:r>
            <a:r>
              <a:rPr lang="en-US" i="1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kualifikasi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jumlah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personil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dibutuhkan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serta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mendokumentasikan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peran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tanggung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jawab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a typeface="Calibri" panose="020F0502020204030204" pitchFamily="34" charset="0"/>
                <a:cs typeface="Arial" panose="020B0604020202020204" pitchFamily="34" charset="0"/>
              </a:rPr>
              <a:t>masing-masing</a:t>
            </a:r>
            <a:endParaRPr lang="en-US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1313"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Menunjuk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mendapatkan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personil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tim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dibutuhkan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melaksanakan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Membentuk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project team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meningkatkan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kompetensi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kerjasama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tim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meningkatkan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kinerja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endParaRPr lang="en-US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Mengelola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project team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mengkoordinir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memonitor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knerja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tim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memberikan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umpan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balik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membantu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memecahkan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masalah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3759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1066800"/>
            <a:ext cx="37016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Project Risk Management </a:t>
            </a:r>
            <a:endParaRPr lang="en-US" sz="2200" b="1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3010" y="1859339"/>
            <a:ext cx="760655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Risk management planning: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Menentukan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metode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pendekatan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perencanaan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pelaksanaan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manajemen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ditetapkan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Risk </a:t>
            </a:r>
            <a:r>
              <a:rPr lang="en-US" i="1" dirty="0" err="1">
                <a:ea typeface="Calibri" panose="020F0502020204030204" pitchFamily="34" charset="0"/>
                <a:cs typeface="Arial" panose="020B0604020202020204" pitchFamily="34" charset="0"/>
              </a:rPr>
              <a:t>indentification</a:t>
            </a: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Mengidentifikasi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potensi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membuat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kategori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berdasarkan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karakteristik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serta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mendokumentasikannya</a:t>
            </a:r>
            <a:r>
              <a:rPr lang="en-US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Qualitative risk analysis: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Memperkirakan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menganalisis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kemungkinan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besarnya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dampak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ditimbulkan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endParaRPr lang="en-US" dirty="0" smtClean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3755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1066800"/>
            <a:ext cx="37016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Project Risk Management </a:t>
            </a:r>
            <a:endParaRPr lang="en-US" sz="2200" b="1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1997839"/>
            <a:ext cx="76065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i="1" dirty="0" smtClean="0">
                <a:ea typeface="Calibri" panose="020F0502020204030204" pitchFamily="34" charset="0"/>
                <a:cs typeface="Arial" panose="020B0604020202020204" pitchFamily="34" charset="0"/>
              </a:rPr>
              <a:t>Quantitative </a:t>
            </a: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risk analysis: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Membuat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penilaian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analisis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menentukan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prioritas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Risk response planning: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Menentukan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tindak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lanjut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mengantisipasi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a typeface="Calibri" panose="020F0502020204030204" pitchFamily="34" charset="0"/>
                <a:cs typeface="Arial" panose="020B0604020202020204" pitchFamily="34" charset="0"/>
              </a:rPr>
              <a:t>dampak</a:t>
            </a:r>
            <a:endParaRPr lang="en-US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Risk monitoring and control: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Memonitor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sudah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teridentifikasi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mengidentifikasi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munculnya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risiko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mengevaluasi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pelaksanaan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risk response plan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mengontrol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dampak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ditinggalkan</a:t>
            </a: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3472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1066800"/>
            <a:ext cx="52405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Project Communication Management </a:t>
            </a:r>
            <a:endParaRPr lang="en-US" sz="2200" b="1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0587" y="1746488"/>
            <a:ext cx="7391400" cy="3365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i="1" dirty="0" smtClean="0">
                <a:ea typeface="Calibri" panose="020F0502020204030204" pitchFamily="34" charset="0"/>
                <a:cs typeface="Arial" panose="020B0604020202020204" pitchFamily="34" charset="0"/>
              </a:rPr>
              <a:t>Performance </a:t>
            </a: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reporting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Melaporkan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status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kemajuan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obyektif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tepat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Manage stakeholders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Membina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mengelola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komunikasi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efektif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efisien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stakeholder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memenuhi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kebutuhan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serta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melibatkan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mereka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pengambilan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keputusan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mekanisme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ditetapkan</a:t>
            </a: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9513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1066800"/>
            <a:ext cx="52405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Project Communication Management </a:t>
            </a:r>
            <a:endParaRPr lang="en-US" sz="2200" b="1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0587" y="1720840"/>
            <a:ext cx="7391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i="1" dirty="0" smtClean="0">
                <a:ea typeface="Calibri" panose="020F0502020204030204" pitchFamily="34" charset="0"/>
                <a:cs typeface="Arial" panose="020B0604020202020204" pitchFamily="34" charset="0"/>
              </a:rPr>
              <a:t>Performance </a:t>
            </a: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reporting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Melaporkan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status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kemajuan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obyektif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tepat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Manage stakeholders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Membina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mengelola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komunikasi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efektif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efisien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stakeholder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memenuhi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kebutuhan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serta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melibatkan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mereka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pengambilan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keputusan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mekanisme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ditetapkan</a:t>
            </a: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1638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1066800"/>
            <a:ext cx="40639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Project Quality Management </a:t>
            </a:r>
            <a:endParaRPr lang="en-US" sz="2200" b="1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8687" y="1676400"/>
            <a:ext cx="7315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Quality planning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Menentukan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standar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mutu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standar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konfigurasi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cara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pemenuhannya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Quality assurance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Melaksanakan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aktivitas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mutu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memastikan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pelaksanaan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memenuhi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standar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proses yang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ditetapkan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Quality control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Memonitor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kesesuaian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standar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konfigurasi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ditetapkan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mengidentifikasi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cara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mengeliminasi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penyebab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kegagalan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mutu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4961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1066800"/>
            <a:ext cx="48461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Project Procurement Management </a:t>
            </a:r>
            <a:endParaRPr lang="en-US" sz="2200" b="1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3887" y="1905000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Procurement planning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Menentukan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kebutuhan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pengadaan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barang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jasa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oleh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vendor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kontraktor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membuat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jadwal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pelaksanaan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pengadaan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Solicitation planning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Menyusun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pengadaan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kriteria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penilaian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Conduct solicitation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Mengadakan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penjelasan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lelang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melaksanakan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lelang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menerima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proposal/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penawaran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diajukan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vendor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ea typeface="Calibri" panose="020F0502020204030204" pitchFamily="34" charset="0"/>
                <a:cs typeface="Arial" panose="020B0604020202020204" pitchFamily="34" charset="0"/>
              </a:rPr>
              <a:t>kontraktor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536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1066800"/>
            <a:ext cx="48461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Project Procurement Management </a:t>
            </a:r>
            <a:endParaRPr lang="en-US" sz="2200" b="1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717893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i="1" dirty="0" smtClean="0">
                <a:ea typeface="Calibri" panose="020F0502020204030204" pitchFamily="34" charset="0"/>
                <a:cs typeface="Arial" panose="020B0604020202020204" pitchFamily="34" charset="0"/>
              </a:rPr>
              <a:t>Source </a:t>
            </a: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selection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Memilih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menunjuk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vendor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kontraktor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pemenang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Contract administration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Menyiapkan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kemudian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bersama-sama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vendor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kontraktor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pemenang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me-</a:t>
            </a: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review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menyempurnakan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isi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Contract closure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Penandatanganan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oleh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kedua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belah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pihak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pembeli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pelaksana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1367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1066800"/>
            <a:ext cx="456727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Project Integration Management </a:t>
            </a:r>
            <a:endParaRPr lang="en-US" sz="2200" b="1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1720840"/>
            <a:ext cx="7239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Membuat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project definition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gambaran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awal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Membuat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project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management plan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Mengarahkan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mengelola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pelaksanaan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Memonitor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mengontrol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aktivitas-aktivitas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mulai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ea typeface="Calibri" panose="020F0502020204030204" pitchFamily="34" charset="0"/>
                <a:cs typeface="Arial" panose="020B0604020202020204" pitchFamily="34" charset="0"/>
              </a:rPr>
              <a:t>intiation</a:t>
            </a: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, planning, execution,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sampai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closing </a:t>
            </a:r>
            <a:r>
              <a:rPr lang="en-US" i="1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Mengintegrasikan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pelaksanaan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prosedur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kontrol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perubahan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ea typeface="Calibri" panose="020F0502020204030204" pitchFamily="34" charset="0"/>
                <a:cs typeface="Arial" panose="020B0604020202020204" pitchFamily="34" charset="0"/>
              </a:rPr>
              <a:t>changes control procedure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Menyelesaikan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menutup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formal</a:t>
            </a: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8892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3387" y="1752600"/>
            <a:ext cx="8305800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libri" panose="020F0502020204030204" pitchFamily="34" charset="0"/>
                <a:cs typeface="Arial" panose="020B0604020202020204" pitchFamily="34" charset="0"/>
              </a:rPr>
              <a:t>DAFTAR PUSTAKA</a:t>
            </a:r>
            <a:endParaRPr lang="en-US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Sanchez FDJ. 2013. A Guide to the Project Management Body of Knowledge </a:t>
            </a:r>
            <a:endParaRPr lang="en-US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Fifth Edition. Project Management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Institut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. ISBN: 978-1-935589-67-9</a:t>
            </a:r>
            <a:endParaRPr lang="en-US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Heryanto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I,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Triwibowo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T. 2015.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Manajemen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Berbasis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Teknologi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Informasi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Revisi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Kedua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ea typeface="Calibri" panose="020F0502020204030204" pitchFamily="34" charset="0"/>
                <a:cs typeface="Arial" panose="020B0604020202020204" pitchFamily="34" charset="0"/>
              </a:rPr>
              <a:t>Informatika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 Bandung. ISBN: 978-602-1514-95-5</a:t>
            </a:r>
            <a:endParaRPr lang="en-US" sz="16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5262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74481" y="1752600"/>
            <a:ext cx="3823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Knowledge Area Management</a:t>
            </a:r>
            <a:endParaRPr lang="en-US" sz="20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590800"/>
            <a:ext cx="7429516" cy="128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55802" y="2967335"/>
            <a:ext cx="5032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 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99266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67000" y="838200"/>
            <a:ext cx="3823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Knowledge Area Management</a:t>
            </a:r>
            <a:endParaRPr lang="en-US" sz="2000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8915400" cy="44575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38400" y="5752997"/>
            <a:ext cx="50850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err="1" smtClean="0">
                <a:solidFill>
                  <a:srgbClr val="FF0000"/>
                </a:solidFill>
              </a:rPr>
              <a:t>Sumber</a:t>
            </a:r>
            <a:r>
              <a:rPr lang="en-US" sz="1500" dirty="0">
                <a:solidFill>
                  <a:srgbClr val="FF0000"/>
                </a:solidFill>
              </a:rPr>
              <a:t>: http://manajemenproyekindonesia.com/?p=2842</a:t>
            </a:r>
          </a:p>
        </p:txBody>
      </p:sp>
    </p:spTree>
    <p:extLst>
      <p:ext uri="{BB962C8B-B14F-4D97-AF65-F5344CB8AC3E}">
        <p14:creationId xmlns:p14="http://schemas.microsoft.com/office/powerpoint/2010/main" val="4355748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066800"/>
            <a:ext cx="3347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Project Scope Management</a:t>
            </a:r>
            <a:endParaRPr lang="en-US" sz="2000" i="1" dirty="0"/>
          </a:p>
        </p:txBody>
      </p:sp>
      <p:sp>
        <p:nvSpPr>
          <p:cNvPr id="3" name="Rectangle 2"/>
          <p:cNvSpPr/>
          <p:nvPr/>
        </p:nvSpPr>
        <p:spPr>
          <a:xfrm>
            <a:off x="1143000" y="1703875"/>
            <a:ext cx="7239000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Mendefinsikan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ruang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lingkup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pekerjaan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menghasilkan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deliverable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spesifikasi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jangka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ditetapkan</a:t>
            </a:r>
            <a:endParaRPr lang="en-US" sz="2000" dirty="0"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42003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Deliverable</a:t>
            </a:r>
            <a:endParaRPr lang="en-US" i="1" dirty="0"/>
          </a:p>
        </p:txBody>
      </p:sp>
      <p:sp>
        <p:nvSpPr>
          <p:cNvPr id="5" name="Rectangle 4"/>
          <p:cNvSpPr/>
          <p:nvPr/>
        </p:nvSpPr>
        <p:spPr>
          <a:xfrm>
            <a:off x="1153656" y="3886200"/>
            <a:ext cx="2133600" cy="60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8628" y="3886200"/>
            <a:ext cx="2133600" cy="60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3600" y="3886200"/>
            <a:ext cx="2133600" cy="60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4690" y="4771001"/>
            <a:ext cx="6932509" cy="11053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Ataupun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Keluaran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8530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27423" y="1295400"/>
            <a:ext cx="3347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Project Scope Management</a:t>
            </a:r>
            <a:endParaRPr lang="en-US" sz="2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905000"/>
            <a:ext cx="574708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i="1" dirty="0" smtClean="0"/>
              <a:t>Scope planning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i="1" dirty="0" smtClean="0"/>
              <a:t>plan scope management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i="1" dirty="0" smtClean="0"/>
              <a:t>Collect requirements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i="1" dirty="0" smtClean="0"/>
              <a:t>Scope definition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i="1" dirty="0" smtClean="0"/>
              <a:t>Work </a:t>
            </a:r>
            <a:r>
              <a:rPr lang="en-US" sz="2000" i="1" dirty="0" err="1" smtClean="0"/>
              <a:t>Breadown</a:t>
            </a:r>
            <a:r>
              <a:rPr lang="en-US" sz="2000" i="1" dirty="0" smtClean="0"/>
              <a:t> Structure </a:t>
            </a:r>
            <a:r>
              <a:rPr lang="en-US" sz="2000" dirty="0" smtClean="0"/>
              <a:t>(WBS)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i="1" dirty="0" smtClean="0"/>
              <a:t>Scope verification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i="1" dirty="0" smtClean="0"/>
              <a:t>Scope control</a:t>
            </a:r>
            <a:endParaRPr lang="en-US" sz="2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27422" y="4152900"/>
            <a:ext cx="5755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, </a:t>
            </a:r>
            <a:r>
              <a:rPr lang="en-US" sz="2000" dirty="0" err="1" smtClean="0"/>
              <a:t>istilah</a:t>
            </a:r>
            <a:r>
              <a:rPr lang="en-US" sz="2000" i="1" dirty="0" smtClean="0"/>
              <a:t> Scope </a:t>
            </a:r>
            <a:r>
              <a:rPr lang="en-US" sz="2000" dirty="0" err="1" smtClean="0"/>
              <a:t>merujuk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:</a:t>
            </a:r>
            <a:endParaRPr lang="en-US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4778514"/>
            <a:ext cx="2169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i="1" dirty="0" smtClean="0"/>
              <a:t>Product scope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i="1" dirty="0" smtClean="0"/>
              <a:t>Project scope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1084212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1459567" y="3009900"/>
            <a:ext cx="2590800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Time Management</a:t>
            </a:r>
            <a:endParaRPr lang="en-US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167313" y="1309968"/>
            <a:ext cx="2376487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Penyusunan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Jadwal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67313" y="3009900"/>
            <a:ext cx="2376487" cy="838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Jadwal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167313" y="4495800"/>
            <a:ext cx="2376487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Pengontrolan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Jadwal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>
            <a:stCxn id="2" idx="3"/>
          </p:cNvCxnSpPr>
          <p:nvPr/>
        </p:nvCxnSpPr>
        <p:spPr>
          <a:xfrm flipV="1">
            <a:off x="4050367" y="1676400"/>
            <a:ext cx="1090052" cy="182880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050367" y="3429000"/>
            <a:ext cx="1090052" cy="7620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050367" y="3505200"/>
            <a:ext cx="1116946" cy="163830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0970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22022" y="990600"/>
            <a:ext cx="37337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Project Cost Management </a:t>
            </a:r>
            <a:endParaRPr lang="en-US" sz="2200" b="1" dirty="0">
              <a:cs typeface="Arial" panose="020B0604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2838761"/>
              </p:ext>
            </p:extLst>
          </p:nvPr>
        </p:nvGraphicFramePr>
        <p:xfrm>
          <a:off x="4269736" y="1676400"/>
          <a:ext cx="4572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angular Callout 5"/>
          <p:cNvSpPr/>
          <p:nvPr/>
        </p:nvSpPr>
        <p:spPr>
          <a:xfrm>
            <a:off x="381000" y="2360398"/>
            <a:ext cx="3657600" cy="1602001"/>
          </a:xfrm>
          <a:prstGeom prst="wedgeRectCallout">
            <a:avLst>
              <a:gd name="adj1" fmla="val 84164"/>
              <a:gd name="adj2" fmla="val -108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Membuat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prakiraan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biaya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sumber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daya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dibutuhkan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melaksanakan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suatu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aktivitas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3458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22022" y="990600"/>
            <a:ext cx="37337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Project Cost Management </a:t>
            </a:r>
            <a:endParaRPr lang="en-US" sz="2200" b="1" dirty="0">
              <a:cs typeface="Arial" panose="020B0604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95412331"/>
              </p:ext>
            </p:extLst>
          </p:nvPr>
        </p:nvGraphicFramePr>
        <p:xfrm>
          <a:off x="152400" y="1676400"/>
          <a:ext cx="4572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angular Callout 5"/>
          <p:cNvSpPr/>
          <p:nvPr/>
        </p:nvSpPr>
        <p:spPr>
          <a:xfrm>
            <a:off x="5181600" y="3886200"/>
            <a:ext cx="3657600" cy="1602001"/>
          </a:xfrm>
          <a:prstGeom prst="wedgeRectCallout">
            <a:avLst>
              <a:gd name="adj1" fmla="val -88386"/>
              <a:gd name="adj2" fmla="val -7719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Menyusun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total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prakiraan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dibutuhkan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menetapkan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cost baseline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8593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22022" y="990600"/>
            <a:ext cx="37337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ea typeface="Calibri" panose="020F0502020204030204" pitchFamily="34" charset="0"/>
                <a:cs typeface="Arial" panose="020B0604020202020204" pitchFamily="34" charset="0"/>
              </a:rPr>
              <a:t>Project Cost Management </a:t>
            </a:r>
            <a:endParaRPr lang="en-US" sz="2200" b="1" dirty="0">
              <a:cs typeface="Arial" panose="020B0604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95412331"/>
              </p:ext>
            </p:extLst>
          </p:nvPr>
        </p:nvGraphicFramePr>
        <p:xfrm>
          <a:off x="152400" y="1676400"/>
          <a:ext cx="4572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angular Callout 5"/>
          <p:cNvSpPr/>
          <p:nvPr/>
        </p:nvSpPr>
        <p:spPr>
          <a:xfrm>
            <a:off x="5181600" y="3886200"/>
            <a:ext cx="3657600" cy="1602001"/>
          </a:xfrm>
          <a:prstGeom prst="wedgeRectCallout">
            <a:avLst>
              <a:gd name="adj1" fmla="val -106033"/>
              <a:gd name="adj2" fmla="val 2129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Mengontrol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faktor-faktor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penyebab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varian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menjalankan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control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9257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642</Words>
  <Application>Microsoft Office PowerPoint</Application>
  <PresentationFormat>On-screen Show (4:3)</PresentationFormat>
  <Paragraphs>137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223</cp:revision>
  <dcterms:created xsi:type="dcterms:W3CDTF">2010-08-24T06:47:44Z</dcterms:created>
  <dcterms:modified xsi:type="dcterms:W3CDTF">2017-11-23T15:22:56Z</dcterms:modified>
</cp:coreProperties>
</file>