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9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1724" y="487933"/>
            <a:ext cx="694055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2524252"/>
            <a:ext cx="8529320" cy="3317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71517" y="6558455"/>
            <a:ext cx="600710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04123" y="6558455"/>
            <a:ext cx="287654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8F8F8"/>
                </a:solidFill>
                <a:latin typeface="Arial Black"/>
                <a:cs typeface="Arial Black"/>
              </a:defRPr>
            </a:lvl1pPr>
          </a:lstStyle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614928"/>
            <a:ext cx="9144000" cy="2933700"/>
          </a:xfrm>
          <a:custGeom>
            <a:avLst/>
            <a:gdLst/>
            <a:ahLst/>
            <a:cxnLst/>
            <a:rect l="l" t="t" r="r" b="b"/>
            <a:pathLst>
              <a:path w="9144000" h="2933700">
                <a:moveTo>
                  <a:pt x="0" y="2933699"/>
                </a:moveTo>
                <a:lnTo>
                  <a:pt x="9144000" y="2933699"/>
                </a:lnTo>
                <a:lnTo>
                  <a:pt x="9144000" y="0"/>
                </a:lnTo>
                <a:lnTo>
                  <a:pt x="0" y="0"/>
                </a:lnTo>
                <a:lnTo>
                  <a:pt x="0" y="29336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548627"/>
            <a:ext cx="9144000" cy="309880"/>
          </a:xfrm>
          <a:custGeom>
            <a:avLst/>
            <a:gdLst/>
            <a:ahLst/>
            <a:cxnLst/>
            <a:rect l="l" t="t" r="r" b="b"/>
            <a:pathLst>
              <a:path w="9144000" h="309879">
                <a:moveTo>
                  <a:pt x="0" y="309371"/>
                </a:moveTo>
                <a:lnTo>
                  <a:pt x="9144000" y="309371"/>
                </a:lnTo>
                <a:lnTo>
                  <a:pt x="9144000" y="0"/>
                </a:lnTo>
                <a:lnTo>
                  <a:pt x="0" y="0"/>
                </a:lnTo>
                <a:lnTo>
                  <a:pt x="0" y="309371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3202305"/>
          </a:xfrm>
          <a:custGeom>
            <a:avLst/>
            <a:gdLst/>
            <a:ahLst/>
            <a:cxnLst/>
            <a:rect l="l" t="t" r="r" b="b"/>
            <a:pathLst>
              <a:path w="9144000" h="3202305">
                <a:moveTo>
                  <a:pt x="0" y="3201924"/>
                </a:moveTo>
                <a:lnTo>
                  <a:pt x="9144000" y="3201924"/>
                </a:lnTo>
                <a:lnTo>
                  <a:pt x="9144000" y="0"/>
                </a:lnTo>
                <a:lnTo>
                  <a:pt x="0" y="0"/>
                </a:lnTo>
                <a:lnTo>
                  <a:pt x="0" y="3201924"/>
                </a:lnTo>
                <a:close/>
              </a:path>
            </a:pathLst>
          </a:custGeom>
          <a:solidFill>
            <a:srgbClr val="3366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04800"/>
            <a:ext cx="9144000" cy="6553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819400" y="3684270"/>
            <a:ext cx="6755639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30300" algn="ctr">
              <a:lnSpc>
                <a:spcPct val="100000"/>
              </a:lnSpc>
              <a:spcBef>
                <a:spcPts val="65"/>
              </a:spcBef>
            </a:pPr>
            <a:r>
              <a:rPr lang="en-US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     </a:t>
            </a:r>
            <a:r>
              <a:rPr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REVIEW</a:t>
            </a:r>
            <a:r>
              <a:rPr lang="en-US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AUDIT</a:t>
            </a:r>
            <a:r>
              <a:rPr lang="en-US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5" dirty="0" smtClean="0">
                <a:solidFill>
                  <a:srgbClr val="FFFFFF"/>
                </a:solidFill>
                <a:latin typeface="Arial"/>
                <a:cs typeface="Arial"/>
              </a:rPr>
              <a:t>PENDOKUMENTASIAN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RM </a:t>
            </a:r>
            <a:r>
              <a:rPr lang="en-US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en-US" sz="2000" b="1" spc="-5" smtClean="0">
                <a:solidFill>
                  <a:srgbClr val="FFFFFF"/>
                </a:solidFill>
                <a:latin typeface="Arial"/>
                <a:cs typeface="Arial"/>
              </a:rPr>
              <a:t>PERTEMUAN </a:t>
            </a:r>
            <a:r>
              <a:rPr lang="en-US" sz="2000" b="1" smtClean="0">
                <a:solidFill>
                  <a:srgbClr val="FFFFFF"/>
                </a:solidFill>
                <a:latin typeface="Arial"/>
                <a:cs typeface="Arial"/>
              </a:rPr>
              <a:t>VII</a:t>
            </a:r>
            <a:endParaRPr lang="en-US" sz="2000" dirty="0" smtClean="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FFFFFF"/>
                </a:solidFill>
                <a:latin typeface="Arial"/>
                <a:cs typeface="Arial"/>
              </a:rPr>
              <a:t>PRODI MANAJEMEN INFORMASI KESEHATAN</a:t>
            </a:r>
            <a:endParaRPr lang="en-US" sz="2000" dirty="0" smtClean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pc="-50" dirty="0" smtClean="0">
                <a:solidFill>
                  <a:srgbClr val="FFFFFF"/>
                </a:solidFill>
                <a:latin typeface="Arial"/>
                <a:cs typeface="Arial"/>
              </a:rPr>
              <a:t>FAKULTAS </a:t>
            </a:r>
            <a:r>
              <a:rPr lang="en-US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ILMU-ILMU</a:t>
            </a:r>
            <a:r>
              <a:rPr lang="en-US" sz="2000" b="1" spc="4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30" dirty="0" smtClean="0">
                <a:solidFill>
                  <a:srgbClr val="FFFFFF"/>
                </a:solidFill>
                <a:latin typeface="Arial"/>
                <a:cs typeface="Arial"/>
              </a:rPr>
              <a:t>KESEHATAN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6286" rIns="0" bIns="0" rtlCol="0">
            <a:spAutoFit/>
          </a:bodyPr>
          <a:lstStyle/>
          <a:p>
            <a:pPr marL="572770" marR="5080" indent="800735">
              <a:lnSpc>
                <a:spcPct val="100000"/>
              </a:lnSpc>
              <a:spcBef>
                <a:spcPts val="100"/>
              </a:spcBef>
            </a:pPr>
            <a:r>
              <a:rPr dirty="0"/>
              <a:t>C. </a:t>
            </a:r>
            <a:r>
              <a:rPr spc="-5" dirty="0"/>
              <a:t>JENIS </a:t>
            </a:r>
            <a:r>
              <a:rPr dirty="0"/>
              <a:t>ANALISIS  </a:t>
            </a:r>
            <a:r>
              <a:rPr spc="-5" dirty="0"/>
              <a:t>PENDOKUMENTASIAN</a:t>
            </a:r>
            <a:r>
              <a:rPr spc="-45" dirty="0"/>
              <a:t> </a:t>
            </a:r>
            <a:r>
              <a:rPr spc="-5" dirty="0"/>
              <a:t>RM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256535"/>
            <a:ext cx="320040" cy="331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768600"/>
            <a:ext cx="320040" cy="331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280664"/>
            <a:ext cx="320040" cy="331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3933190"/>
            <a:ext cx="320040" cy="331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7439" y="2071928"/>
            <a:ext cx="6965315" cy="34944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24755">
              <a:lnSpc>
                <a:spcPct val="12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A.Kuantita</a:t>
            </a:r>
            <a:r>
              <a:rPr sz="2800" spc="5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if  A.Kualitatif.  A.Statistik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775"/>
              </a:spcBef>
            </a:pPr>
            <a:r>
              <a:rPr sz="2800" b="1" dirty="0">
                <a:latin typeface="Arial"/>
                <a:cs typeface="Arial"/>
              </a:rPr>
              <a:t>A.Kuantitatif: </a:t>
            </a:r>
            <a:r>
              <a:rPr sz="2800" dirty="0">
                <a:latin typeface="Arial"/>
                <a:cs typeface="Arial"/>
              </a:rPr>
              <a:t>adalah telaah /review bagian  tertentu dari isi </a:t>
            </a:r>
            <a:r>
              <a:rPr sz="2800" spc="-5" dirty="0">
                <a:latin typeface="Arial"/>
                <a:cs typeface="Arial"/>
              </a:rPr>
              <a:t>RM </a:t>
            </a:r>
            <a:r>
              <a:rPr sz="2800" dirty="0">
                <a:latin typeface="Arial"/>
                <a:cs typeface="Arial"/>
              </a:rPr>
              <a:t>dengan maksud  menemukan kekurangan khusus yang  berkaitan dengan pencatatan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RM.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6872" y="594359"/>
            <a:ext cx="53511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WAKTU</a:t>
            </a:r>
            <a:r>
              <a:rPr spc="-50" dirty="0"/>
              <a:t> </a:t>
            </a:r>
            <a:r>
              <a:rPr spc="-10" dirty="0"/>
              <a:t>MENGANALISIS</a:t>
            </a:r>
          </a:p>
        </p:txBody>
      </p:sp>
      <p:sp>
        <p:nvSpPr>
          <p:cNvPr id="3" name="object 3"/>
          <p:cNvSpPr/>
          <p:nvPr/>
        </p:nvSpPr>
        <p:spPr>
          <a:xfrm>
            <a:off x="396240" y="2256535"/>
            <a:ext cx="320040" cy="331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07390" y="2203376"/>
          <a:ext cx="7383780" cy="824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650"/>
                <a:gridCol w="1956435"/>
                <a:gridCol w="1682114"/>
                <a:gridCol w="1210945"/>
              </a:tblGrid>
              <a:tr h="412137">
                <a:tc>
                  <a:txBody>
                    <a:bodyPr/>
                    <a:lstStyle/>
                    <a:p>
                      <a:pPr marL="31750">
                        <a:lnSpc>
                          <a:spcPts val="3095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Retrospective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ts val="3095"/>
                        </a:lnSpc>
                      </a:pPr>
                      <a:r>
                        <a:rPr sz="2800" b="1" dirty="0">
                          <a:latin typeface="Arial"/>
                          <a:cs typeface="Arial"/>
                        </a:rPr>
                        <a:t>Analysis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: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09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Sesudah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ts val="309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2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412137">
                <a:tc>
                  <a:txBody>
                    <a:bodyPr/>
                    <a:lstStyle/>
                    <a:p>
                      <a:pPr marL="31750">
                        <a:lnSpc>
                          <a:spcPts val="3145"/>
                        </a:lnSpc>
                        <a:tabLst>
                          <a:tab pos="1377315" algn="l"/>
                          <a:tab pos="2088514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pulang.	Hal	ini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45"/>
                        </a:lnSpc>
                        <a:tabLst>
                          <a:tab pos="949325" algn="l"/>
                        </a:tabLst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telah	lazim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314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dilakukan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3145"/>
                        </a:lnSpc>
                      </a:pPr>
                      <a:r>
                        <a:rPr sz="2800" dirty="0">
                          <a:latin typeface="Arial"/>
                          <a:cs typeface="Arial"/>
                        </a:rPr>
                        <a:t>ka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2800" dirty="0">
                          <a:latin typeface="Arial"/>
                          <a:cs typeface="Arial"/>
                        </a:rPr>
                        <a:t>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26440" y="3010407"/>
            <a:ext cx="7347584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dapat dianalisis secara keseluruhan walaupun  hal ini memperlambat proses melengkapi  yang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kurang.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6240" y="4987797"/>
            <a:ext cx="320040" cy="331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03750" y="4888229"/>
            <a:ext cx="31502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: Saat pasien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masih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8" name="object 8"/>
          <p:cNvSpPr txBox="1"/>
          <p:nvPr/>
        </p:nvSpPr>
        <p:spPr>
          <a:xfrm>
            <a:off x="726440" y="4888229"/>
            <a:ext cx="350647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Concurrent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dirawat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111" y="594359"/>
            <a:ext cx="68433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D. </a:t>
            </a:r>
            <a:r>
              <a:rPr spc="-5" dirty="0"/>
              <a:t>ANALISIS KUANTITATIF</a:t>
            </a:r>
            <a:r>
              <a:rPr spc="-25" dirty="0"/>
              <a:t> </a:t>
            </a:r>
            <a:r>
              <a:rPr dirty="0"/>
              <a:t>RM</a:t>
            </a:r>
          </a:p>
        </p:txBody>
      </p:sp>
      <p:sp>
        <p:nvSpPr>
          <p:cNvPr id="3" name="object 3"/>
          <p:cNvSpPr/>
          <p:nvPr/>
        </p:nvSpPr>
        <p:spPr>
          <a:xfrm>
            <a:off x="243840" y="2684779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" y="3123692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" y="3562350"/>
            <a:ext cx="275844" cy="28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" y="4001770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2085339"/>
            <a:ext cx="6236970" cy="38296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Arial"/>
                <a:cs typeface="Arial"/>
              </a:rPr>
              <a:t>Tenaga RM </a:t>
            </a:r>
            <a:r>
              <a:rPr sz="240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“</a:t>
            </a:r>
            <a:r>
              <a:rPr sz="2400" b="1" spc="-5" dirty="0">
                <a:latin typeface="Arial"/>
                <a:cs typeface="Arial"/>
              </a:rPr>
              <a:t>tahu”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tentang: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-Jenis formulir yang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digunakan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-Jenis formulir yang harus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ada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-Orang yang berhak mengisi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RM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-Orang yang harus melegalisasi penulisan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118745" indent="-259079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“TAHU” : </a:t>
            </a:r>
            <a:r>
              <a:rPr sz="2400" spc="-10" dirty="0">
                <a:latin typeface="Arial"/>
                <a:cs typeface="Arial"/>
              </a:rPr>
              <a:t>dapat </a:t>
            </a:r>
            <a:r>
              <a:rPr sz="2400" spc="-5" dirty="0">
                <a:latin typeface="Arial"/>
                <a:cs typeface="Arial"/>
              </a:rPr>
              <a:t>mengidentifikasi </a:t>
            </a:r>
            <a:r>
              <a:rPr sz="2400" dirty="0">
                <a:latin typeface="Arial"/>
                <a:cs typeface="Arial"/>
              </a:rPr>
              <a:t>( </a:t>
            </a:r>
            <a:r>
              <a:rPr sz="2400" spc="-5" dirty="0">
                <a:latin typeface="Arial"/>
                <a:cs typeface="Arial"/>
              </a:rPr>
              <a:t>mengenal,  menemukan) bagian yang tidak lengkap  ataupun belum tepat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pengisiannya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0" y="2362200"/>
            <a:ext cx="19812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4179" y="594359"/>
            <a:ext cx="57556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TUJUAN </a:t>
            </a:r>
            <a:r>
              <a:rPr dirty="0"/>
              <a:t>A.</a:t>
            </a:r>
            <a:r>
              <a:rPr spc="-75" dirty="0"/>
              <a:t> </a:t>
            </a:r>
            <a:r>
              <a:rPr spc="-5" dirty="0"/>
              <a:t>KUANTITATIF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2205736"/>
            <a:ext cx="8300084" cy="203708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17500" marR="5080" indent="-317500" algn="just">
              <a:lnSpc>
                <a:spcPts val="2160"/>
              </a:lnSpc>
              <a:spcBef>
                <a:spcPts val="370"/>
              </a:spcBef>
              <a:buAutoNum type="arabicPeriod"/>
              <a:tabLst>
                <a:tab pos="317500" algn="l"/>
              </a:tabLst>
            </a:pPr>
            <a:r>
              <a:rPr sz="2000" spc="-5" dirty="0">
                <a:latin typeface="Arial"/>
                <a:cs typeface="Arial"/>
              </a:rPr>
              <a:t>Menentukan sekiranya ada kekurangan agar </a:t>
            </a:r>
            <a:r>
              <a:rPr sz="2000" spc="-10" dirty="0">
                <a:latin typeface="Arial"/>
                <a:cs typeface="Arial"/>
              </a:rPr>
              <a:t>dapat </a:t>
            </a:r>
            <a:r>
              <a:rPr sz="2000" spc="-5" dirty="0">
                <a:latin typeface="Arial"/>
                <a:cs typeface="Arial"/>
              </a:rPr>
              <a:t>dikoreksi dengan  segera </a:t>
            </a:r>
            <a:r>
              <a:rPr sz="2000" spc="-10" dirty="0">
                <a:latin typeface="Arial"/>
                <a:cs typeface="Arial"/>
              </a:rPr>
              <a:t>pada </a:t>
            </a:r>
            <a:r>
              <a:rPr sz="2000" spc="-5" dirty="0">
                <a:latin typeface="Arial"/>
                <a:cs typeface="Arial"/>
              </a:rPr>
              <a:t>saat pasien dirawat, dan item kekurangan belum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terlupakan, untuk menjamin efektifitas kegunaan isi RM di kemudian  hari. </a:t>
            </a:r>
            <a:r>
              <a:rPr sz="2000" spc="-10" dirty="0">
                <a:latin typeface="Arial"/>
                <a:cs typeface="Arial"/>
              </a:rPr>
              <a:t>Yang </a:t>
            </a:r>
            <a:r>
              <a:rPr sz="2000" spc="-5" dirty="0">
                <a:latin typeface="Arial"/>
                <a:cs typeface="Arial"/>
              </a:rPr>
              <a:t>dimaksud </a:t>
            </a:r>
            <a:r>
              <a:rPr sz="2000" spc="-10" dirty="0">
                <a:latin typeface="Arial"/>
                <a:cs typeface="Arial"/>
              </a:rPr>
              <a:t>dengan </a:t>
            </a:r>
            <a:r>
              <a:rPr sz="2000" spc="-5" dirty="0">
                <a:latin typeface="Arial"/>
                <a:cs typeface="Arial"/>
              </a:rPr>
              <a:t>koreksi </a:t>
            </a:r>
            <a:r>
              <a:rPr sz="2000" dirty="0">
                <a:latin typeface="Arial"/>
                <a:cs typeface="Arial"/>
              </a:rPr>
              <a:t>ialah </a:t>
            </a:r>
            <a:r>
              <a:rPr sz="2000" spc="-5" dirty="0">
                <a:latin typeface="Arial"/>
                <a:cs typeface="Arial"/>
              </a:rPr>
              <a:t>perbaikan sesuai keadaan  yang sebenarnya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terjadi.</a:t>
            </a:r>
            <a:endParaRPr sz="2000">
              <a:latin typeface="Arial"/>
              <a:cs typeface="Arial"/>
            </a:endParaRPr>
          </a:p>
          <a:p>
            <a:pPr marL="294005" marR="38100" indent="-294005" algn="just">
              <a:lnSpc>
                <a:spcPts val="2160"/>
              </a:lnSpc>
              <a:spcBef>
                <a:spcPts val="480"/>
              </a:spcBef>
              <a:buAutoNum type="arabicPeriod"/>
              <a:tabLst>
                <a:tab pos="294005" algn="l"/>
              </a:tabLst>
            </a:pPr>
            <a:r>
              <a:rPr sz="2000" spc="-5" dirty="0">
                <a:latin typeface="Arial"/>
                <a:cs typeface="Arial"/>
              </a:rPr>
              <a:t>Untuk mengidentifikasi bagian yang tidak lengkap yang dengan mudah  dapat dikoreksi dengan adanya dibuat suatu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prosedur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5410200"/>
            <a:ext cx="8229600" cy="707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7597" y="594359"/>
            <a:ext cx="5240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HASIL </a:t>
            </a:r>
            <a:r>
              <a:rPr dirty="0"/>
              <a:t>A.</a:t>
            </a:r>
            <a:r>
              <a:rPr spc="-55" dirty="0"/>
              <a:t> </a:t>
            </a:r>
            <a:r>
              <a:rPr spc="-5" dirty="0"/>
              <a:t>KUANTITATIF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158491"/>
            <a:ext cx="73088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1. Identifikasi </a:t>
            </a:r>
            <a:r>
              <a:rPr sz="2400" dirty="0">
                <a:latin typeface="Arial"/>
                <a:cs typeface="Arial"/>
              </a:rPr>
              <a:t>kekurangan-kekurangan </a:t>
            </a:r>
            <a:r>
              <a:rPr sz="2400" spc="-5" dirty="0">
                <a:latin typeface="Arial"/>
                <a:cs typeface="Arial"/>
              </a:rPr>
              <a:t>pencatatan  yang harus </a:t>
            </a:r>
            <a:r>
              <a:rPr sz="2400" dirty="0">
                <a:latin typeface="Arial"/>
                <a:cs typeface="Arial"/>
              </a:rPr>
              <a:t>dilengkapi </a:t>
            </a:r>
            <a:r>
              <a:rPr sz="2400" spc="-5" dirty="0">
                <a:latin typeface="Arial"/>
                <a:cs typeface="Arial"/>
              </a:rPr>
              <a:t>o/ pemberi </a:t>
            </a:r>
            <a:r>
              <a:rPr sz="2400" dirty="0">
                <a:latin typeface="Arial"/>
                <a:cs typeface="Arial"/>
              </a:rPr>
              <a:t>pelayanan  </a:t>
            </a:r>
            <a:r>
              <a:rPr sz="2400" spc="-5" dirty="0">
                <a:latin typeface="Arial"/>
                <a:cs typeface="Arial"/>
              </a:rPr>
              <a:t>kesehatan dengan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segera.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3328923"/>
            <a:ext cx="3654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120" algn="l"/>
                <a:tab pos="2673985" algn="l"/>
              </a:tabLst>
            </a:pP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	</a:t>
            </a:r>
            <a:r>
              <a:rPr sz="2400" spc="-5" dirty="0">
                <a:latin typeface="Arial"/>
                <a:cs typeface="Arial"/>
              </a:rPr>
              <a:t>Kelengkapan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Re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6620" y="3328923"/>
            <a:ext cx="8394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Medis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3871" y="3328923"/>
            <a:ext cx="907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sesuai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9450" y="3328923"/>
            <a:ext cx="10452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dengan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3694938"/>
            <a:ext cx="7309484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>
              <a:lnSpc>
                <a:spcPct val="100000"/>
              </a:lnSpc>
              <a:spcBef>
                <a:spcPts val="100"/>
              </a:spcBef>
              <a:tabLst>
                <a:tab pos="2009775" algn="l"/>
                <a:tab pos="2985135" algn="l"/>
                <a:tab pos="4707890" algn="l"/>
                <a:tab pos="5922645" algn="l"/>
              </a:tabLst>
            </a:pPr>
            <a:r>
              <a:rPr sz="2400" spc="-5" dirty="0">
                <a:latin typeface="Arial"/>
                <a:cs typeface="Arial"/>
              </a:rPr>
              <a:t>Peraturan	yang	ditetapkan	jangka	waktunya,  perizinan, akreditasi, keperluan </a:t>
            </a:r>
            <a:r>
              <a:rPr sz="2400" dirty="0">
                <a:latin typeface="Arial"/>
                <a:cs typeface="Arial"/>
              </a:rPr>
              <a:t>sertifikat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lainnya.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tabLst>
                <a:tab pos="602615" algn="l"/>
                <a:tab pos="2534920" algn="l"/>
                <a:tab pos="3789045" algn="l"/>
                <a:tab pos="4787900" algn="l"/>
                <a:tab pos="6550025" algn="l"/>
              </a:tabLst>
            </a:pP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.		</a:t>
            </a:r>
            <a:r>
              <a:rPr sz="2400" spc="-5" dirty="0">
                <a:latin typeface="Arial"/>
                <a:cs typeface="Arial"/>
              </a:rPr>
              <a:t>Men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etahui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hal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-5" dirty="0">
                <a:latin typeface="Arial"/>
                <a:cs typeface="Arial"/>
              </a:rPr>
              <a:t>hal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yang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ber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otensi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un</a:t>
            </a:r>
            <a:r>
              <a:rPr sz="2400" dirty="0">
                <a:latin typeface="Arial"/>
                <a:cs typeface="Arial"/>
              </a:rPr>
              <a:t>tuk  </a:t>
            </a:r>
            <a:r>
              <a:rPr sz="2400" spc="-5" dirty="0">
                <a:latin typeface="Arial"/>
                <a:cs typeface="Arial"/>
              </a:rPr>
              <a:t>membayar ganti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rugi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324600" y="228600"/>
            <a:ext cx="2305050" cy="1325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5687" y="731520"/>
            <a:ext cx="8220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KOMPONEN </a:t>
            </a:r>
            <a:r>
              <a:rPr dirty="0"/>
              <a:t>ANALISIS</a:t>
            </a:r>
            <a:r>
              <a:rPr spc="-80" dirty="0"/>
              <a:t> </a:t>
            </a:r>
            <a:r>
              <a:rPr dirty="0"/>
              <a:t>KUANTITATIF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520442" y="2121915"/>
            <a:ext cx="2120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5370" algn="l"/>
              </a:tabLst>
            </a:pPr>
            <a:r>
              <a:rPr sz="2400" spc="-5" dirty="0">
                <a:latin typeface="Arial"/>
                <a:cs typeface="Arial"/>
              </a:rPr>
              <a:t>dasar	mel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puti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4834" y="2121915"/>
            <a:ext cx="771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suatu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9978" y="2121915"/>
            <a:ext cx="906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review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1266" y="2121915"/>
            <a:ext cx="991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Rekam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540" y="2121915"/>
            <a:ext cx="150114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Arial"/>
                <a:cs typeface="Arial"/>
              </a:rPr>
              <a:t>Komponen  Medis: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2853435"/>
            <a:ext cx="7310120" cy="30619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425"/>
              </a:spcBef>
              <a:buFont typeface="Arial"/>
              <a:buAutoNum type="arabicPeriod"/>
              <a:tabLst>
                <a:tab pos="609600" algn="l"/>
                <a:tab pos="610235" algn="l"/>
                <a:tab pos="2445385" algn="l"/>
                <a:tab pos="4215765" algn="l"/>
                <a:tab pos="5459730" algn="l"/>
                <a:tab pos="6482715" algn="l"/>
              </a:tabLst>
            </a:pPr>
            <a:r>
              <a:rPr dirty="0"/>
              <a:t>	</a:t>
            </a:r>
            <a:r>
              <a:rPr sz="2400" dirty="0">
                <a:latin typeface="Arial"/>
                <a:cs typeface="Arial"/>
              </a:rPr>
              <a:t>Mem</a:t>
            </a:r>
            <a:r>
              <a:rPr sz="2400" spc="-5" dirty="0">
                <a:latin typeface="Arial"/>
                <a:cs typeface="Arial"/>
              </a:rPr>
              <a:t>erik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identifikasi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pasien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pada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setiap  lembaran Rekam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Medis</a:t>
            </a:r>
            <a:endParaRPr sz="2400">
              <a:latin typeface="Arial"/>
              <a:cs typeface="Arial"/>
            </a:endParaRPr>
          </a:p>
          <a:p>
            <a:pPr marL="434340" indent="-42164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2400" spc="-5" dirty="0">
                <a:latin typeface="Arial"/>
                <a:cs typeface="Arial"/>
              </a:rPr>
              <a:t>Adanya semua laporan/ Catatan yang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penting.</a:t>
            </a:r>
            <a:endParaRPr sz="2400">
              <a:latin typeface="Arial"/>
              <a:cs typeface="Arial"/>
            </a:endParaRPr>
          </a:p>
          <a:p>
            <a:pPr marL="434340" indent="-42164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434340" algn="l"/>
                <a:tab pos="434975" algn="l"/>
              </a:tabLst>
            </a:pPr>
            <a:r>
              <a:rPr sz="2400" spc="-5" dirty="0">
                <a:latin typeface="Arial"/>
                <a:cs typeface="Arial"/>
              </a:rPr>
              <a:t>Adanya autentikasi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penulis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Font typeface="Arial"/>
              <a:buAutoNum type="arabicPeriod"/>
              <a:tabLst>
                <a:tab pos="497205" algn="l"/>
                <a:tab pos="497840" algn="l"/>
                <a:tab pos="2322195" algn="l"/>
                <a:tab pos="4284980" algn="l"/>
                <a:tab pos="5788025" algn="l"/>
              </a:tabLst>
            </a:pPr>
            <a:r>
              <a:rPr dirty="0"/>
              <a:t>	</a:t>
            </a:r>
            <a:r>
              <a:rPr sz="2400" dirty="0">
                <a:latin typeface="Arial"/>
                <a:cs typeface="Arial"/>
              </a:rPr>
              <a:t>Terciptan</a:t>
            </a:r>
            <a:r>
              <a:rPr sz="2400" spc="5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pelaksanaan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rekam</a:t>
            </a:r>
            <a:r>
              <a:rPr sz="2400" dirty="0">
                <a:latin typeface="Arial"/>
                <a:cs typeface="Arial"/>
              </a:rPr>
              <a:t>an/	</a:t>
            </a:r>
            <a:r>
              <a:rPr sz="2400" spc="-5" dirty="0">
                <a:latin typeface="Arial"/>
                <a:cs typeface="Arial"/>
              </a:rPr>
              <a:t>pencatatan  yang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baik.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!! </a:t>
            </a:r>
            <a:r>
              <a:rPr sz="2400" dirty="0">
                <a:latin typeface="Arial"/>
                <a:cs typeface="Arial"/>
              </a:rPr>
              <a:t>Saat </a:t>
            </a:r>
            <a:r>
              <a:rPr sz="2400" spc="-5" dirty="0">
                <a:latin typeface="Arial"/>
                <a:cs typeface="Arial"/>
              </a:rPr>
              <a:t>Asembling dan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analisis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4289" y="655320"/>
            <a:ext cx="41560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09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KOMPONEN</a:t>
            </a:r>
            <a:r>
              <a:rPr spc="-20" dirty="0"/>
              <a:t> </a:t>
            </a:r>
            <a:r>
              <a:rPr dirty="0"/>
              <a:t>1.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Identifikasi Pasien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1344" y="2158491"/>
            <a:ext cx="6972934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715" indent="78105">
              <a:lnSpc>
                <a:spcPct val="100000"/>
              </a:lnSpc>
              <a:spcBef>
                <a:spcPts val="100"/>
              </a:spcBef>
              <a:tabLst>
                <a:tab pos="1300480" algn="l"/>
                <a:tab pos="2265045" algn="l"/>
                <a:tab pos="3350260" algn="l"/>
                <a:tab pos="4416425" algn="l"/>
                <a:tab pos="6144895" algn="l"/>
              </a:tabLst>
            </a:pPr>
            <a:r>
              <a:rPr sz="2400" spc="-5" dirty="0">
                <a:latin typeface="Arial"/>
                <a:cs typeface="Arial"/>
              </a:rPr>
              <a:t>Mini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setiap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lembar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berkas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memp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nyai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Na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  dan No.Rekam Medis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pasien.</a:t>
            </a:r>
            <a:endParaRPr sz="2400">
              <a:latin typeface="Arial"/>
              <a:cs typeface="Arial"/>
            </a:endParaRPr>
          </a:p>
          <a:p>
            <a:pPr marL="18415" marR="5080" indent="-635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Bila </a:t>
            </a:r>
            <a:r>
              <a:rPr sz="2400" spc="-5" dirty="0">
                <a:latin typeface="Arial"/>
                <a:cs typeface="Arial"/>
              </a:rPr>
              <a:t>ada </a:t>
            </a:r>
            <a:r>
              <a:rPr sz="2400" dirty="0">
                <a:latin typeface="Arial"/>
                <a:cs typeface="Arial"/>
              </a:rPr>
              <a:t>lembaran </a:t>
            </a:r>
            <a:r>
              <a:rPr sz="2400" spc="-5" dirty="0">
                <a:latin typeface="Arial"/>
                <a:cs typeface="Arial"/>
              </a:rPr>
              <a:t>yang </a:t>
            </a:r>
            <a:r>
              <a:rPr sz="2400" dirty="0">
                <a:latin typeface="Arial"/>
                <a:cs typeface="Arial"/>
              </a:rPr>
              <a:t>tanpa </a:t>
            </a:r>
            <a:r>
              <a:rPr sz="2400" spc="-5" dirty="0">
                <a:latin typeface="Arial"/>
                <a:cs typeface="Arial"/>
              </a:rPr>
              <a:t>identitas harus </a:t>
            </a:r>
            <a:r>
              <a:rPr sz="2400" spc="-10" dirty="0">
                <a:latin typeface="Arial"/>
                <a:cs typeface="Arial"/>
              </a:rPr>
              <a:t>di  </a:t>
            </a:r>
            <a:r>
              <a:rPr sz="2400" dirty="0">
                <a:latin typeface="Arial"/>
                <a:cs typeface="Arial"/>
              </a:rPr>
              <a:t>review </a:t>
            </a:r>
            <a:r>
              <a:rPr sz="2400" spc="-5" dirty="0">
                <a:latin typeface="Arial"/>
                <a:cs typeface="Arial"/>
              </a:rPr>
              <a:t>untuk </a:t>
            </a:r>
            <a:r>
              <a:rPr sz="2400" dirty="0">
                <a:latin typeface="Arial"/>
                <a:cs typeface="Arial"/>
              </a:rPr>
              <a:t>menentukan milik </a:t>
            </a:r>
            <a:r>
              <a:rPr sz="2400" spc="-5" dirty="0">
                <a:latin typeface="Arial"/>
                <a:cs typeface="Arial"/>
              </a:rPr>
              <a:t>siapa </a:t>
            </a:r>
            <a:r>
              <a:rPr sz="2400" dirty="0">
                <a:latin typeface="Arial"/>
                <a:cs typeface="Arial"/>
              </a:rPr>
              <a:t>lembaran  tersebut. Dalam </a:t>
            </a:r>
            <a:r>
              <a:rPr sz="2400" spc="-5" dirty="0">
                <a:latin typeface="Arial"/>
                <a:cs typeface="Arial"/>
              </a:rPr>
              <a:t>hal ini </a:t>
            </a:r>
            <a:r>
              <a:rPr sz="2400" dirty="0">
                <a:latin typeface="Arial"/>
                <a:cs typeface="Arial"/>
              </a:rPr>
              <a:t>secara </a:t>
            </a:r>
            <a:r>
              <a:rPr sz="2400" spc="-5" dirty="0">
                <a:latin typeface="Arial"/>
                <a:cs typeface="Arial"/>
              </a:rPr>
              <a:t>Concurrent Analysis  lebih baik ok lebih cepat </a:t>
            </a:r>
            <a:r>
              <a:rPr sz="2400" dirty="0">
                <a:latin typeface="Arial"/>
                <a:cs typeface="Arial"/>
              </a:rPr>
              <a:t>mengetahui identitasnya  </a:t>
            </a:r>
            <a:r>
              <a:rPr sz="2400" spc="-5" dirty="0">
                <a:latin typeface="Arial"/>
                <a:cs typeface="Arial"/>
              </a:rPr>
              <a:t>daripada Retrospective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Analysis.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32863" y="5638800"/>
            <a:ext cx="4093337" cy="5778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3326384"/>
            <a:ext cx="368808" cy="3782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3911853"/>
            <a:ext cx="368808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4497070"/>
            <a:ext cx="368808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5082285"/>
            <a:ext cx="368808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731520"/>
            <a:ext cx="6103620" cy="475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7755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 Black"/>
                <a:cs typeface="Arial Black"/>
              </a:rPr>
              <a:t>KOMPONEN</a:t>
            </a:r>
            <a:r>
              <a:rPr sz="3200" spc="-2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1.</a:t>
            </a:r>
            <a:endParaRPr sz="3200">
              <a:latin typeface="Arial Black"/>
              <a:cs typeface="Arial Black"/>
            </a:endParaRPr>
          </a:p>
          <a:p>
            <a:pPr marL="1960245">
              <a:lnSpc>
                <a:spcPct val="100000"/>
              </a:lnSpc>
            </a:pPr>
            <a:r>
              <a:rPr sz="3200" spc="-10" dirty="0">
                <a:latin typeface="Arial Black"/>
                <a:cs typeface="Arial Black"/>
              </a:rPr>
              <a:t>Identifikasi Pasien</a:t>
            </a:r>
            <a:endParaRPr sz="3200">
              <a:latin typeface="Arial Black"/>
              <a:cs typeface="Arial Black"/>
            </a:endParaRPr>
          </a:p>
          <a:p>
            <a:pPr marL="355600" marR="8890" indent="-342900">
              <a:lnSpc>
                <a:spcPct val="100000"/>
              </a:lnSpc>
              <a:spcBef>
                <a:spcPts val="3420"/>
              </a:spcBef>
            </a:pPr>
            <a:r>
              <a:rPr sz="3200" spc="-5" dirty="0">
                <a:latin typeface="Arial Black"/>
                <a:cs typeface="Arial Black"/>
              </a:rPr>
              <a:t>1. Kelengkapan </a:t>
            </a:r>
            <a:r>
              <a:rPr sz="3200" spc="-10" dirty="0">
                <a:latin typeface="Arial Black"/>
                <a:cs typeface="Arial Black"/>
              </a:rPr>
              <a:t>identifikasi  </a:t>
            </a:r>
            <a:r>
              <a:rPr sz="3200" spc="-5" dirty="0">
                <a:latin typeface="Arial Black"/>
                <a:cs typeface="Arial Black"/>
              </a:rPr>
              <a:t>pasien:</a:t>
            </a:r>
            <a:endParaRPr sz="3200">
              <a:latin typeface="Arial Black"/>
              <a:cs typeface="Arial Black"/>
            </a:endParaRPr>
          </a:p>
          <a:p>
            <a:pPr marL="355600" marR="2536825">
              <a:lnSpc>
                <a:spcPct val="120000"/>
              </a:lnSpc>
            </a:pPr>
            <a:r>
              <a:rPr sz="3200" dirty="0">
                <a:latin typeface="Arial Black"/>
                <a:cs typeface="Arial Black"/>
              </a:rPr>
              <a:t>Nama  </a:t>
            </a:r>
            <a:r>
              <a:rPr sz="3200" spc="-10" dirty="0">
                <a:latin typeface="Arial Black"/>
                <a:cs typeface="Arial Black"/>
              </a:rPr>
              <a:t>Tgl.lahir/ </a:t>
            </a:r>
            <a:r>
              <a:rPr sz="3200" spc="-5" dirty="0">
                <a:latin typeface="Arial Black"/>
                <a:cs typeface="Arial Black"/>
              </a:rPr>
              <a:t>umur  </a:t>
            </a:r>
            <a:r>
              <a:rPr sz="3200" spc="-10" dirty="0">
                <a:latin typeface="Arial Black"/>
                <a:cs typeface="Arial Black"/>
              </a:rPr>
              <a:t>Sex</a:t>
            </a:r>
            <a:endParaRPr sz="3200">
              <a:latin typeface="Arial Black"/>
              <a:cs typeface="Arial Black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 Black"/>
                <a:cs typeface="Arial Black"/>
              </a:rPr>
              <a:t>Alamat</a:t>
            </a:r>
            <a:r>
              <a:rPr sz="3200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lengkap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370" y="563879"/>
            <a:ext cx="858329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11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KOMPONEN</a:t>
            </a:r>
            <a:r>
              <a:rPr spc="-10" dirty="0"/>
              <a:t> </a:t>
            </a:r>
            <a:r>
              <a:rPr dirty="0"/>
              <a:t>2.</a:t>
            </a:r>
          </a:p>
          <a:p>
            <a:pPr marL="12700" marR="5080" indent="-1270" algn="ctr">
              <a:lnSpc>
                <a:spcPct val="100000"/>
              </a:lnSpc>
              <a:tabLst>
                <a:tab pos="7350759" algn="l"/>
              </a:tabLst>
            </a:pPr>
            <a:r>
              <a:rPr spc="-5" dirty="0"/>
              <a:t>Adanya semua</a:t>
            </a:r>
            <a:r>
              <a:rPr spc="40" dirty="0"/>
              <a:t> </a:t>
            </a:r>
            <a:r>
              <a:rPr spc="-5" dirty="0"/>
              <a:t>laporan/</a:t>
            </a:r>
            <a:r>
              <a:rPr spc="25" dirty="0"/>
              <a:t> </a:t>
            </a:r>
            <a:r>
              <a:rPr spc="-5" dirty="0"/>
              <a:t>Catatan	yang  penting ( Review of Necessary</a:t>
            </a:r>
            <a:r>
              <a:rPr spc="45" dirty="0"/>
              <a:t> </a:t>
            </a:r>
            <a:r>
              <a:rPr spc="-5" dirty="0"/>
              <a:t>Report)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2158491"/>
            <a:ext cx="8529320" cy="2439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0"/>
              </a:spcBef>
              <a:tabLst>
                <a:tab pos="1209675" algn="l"/>
                <a:tab pos="2372360" algn="l"/>
                <a:tab pos="3585845" algn="l"/>
                <a:tab pos="4698365" algn="l"/>
                <a:tab pos="6607809" algn="l"/>
                <a:tab pos="7447915" algn="l"/>
              </a:tabLst>
            </a:pPr>
            <a:r>
              <a:rPr sz="2400" spc="-5" dirty="0">
                <a:latin typeface="Arial"/>
                <a:cs typeface="Arial"/>
              </a:rPr>
              <a:t>Contoh</a:t>
            </a:r>
            <a:r>
              <a:rPr sz="2400" dirty="0">
                <a:latin typeface="Arial"/>
                <a:cs typeface="Arial"/>
              </a:rPr>
              <a:t>: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Lemba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Ri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aya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pasien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,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Pemeriksaan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Fisik,	Ca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atan 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Perkembangan, Observasi klinik, Ringkasan</a:t>
            </a:r>
            <a:r>
              <a:rPr sz="2400" u="heavy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Penyakit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2700" marR="201295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Lembaran tertentu kadang kala ada tergantung kasus pasien.  Contoh: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Laporan operasi, anestesi, Hasil</a:t>
            </a:r>
            <a:r>
              <a:rPr sz="2400" u="heavy" spc="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tabLst>
                <a:tab pos="1299845" algn="l"/>
                <a:tab pos="2062480" algn="l"/>
                <a:tab pos="3317240" algn="l"/>
                <a:tab pos="4079240" algn="l"/>
                <a:tab pos="4824730" algn="l"/>
                <a:tab pos="6587490" algn="l"/>
                <a:tab pos="6924040" algn="l"/>
                <a:tab pos="8008620" algn="l"/>
              </a:tabLst>
            </a:pPr>
            <a:r>
              <a:rPr sz="2400" spc="-5" dirty="0">
                <a:latin typeface="Arial"/>
                <a:cs typeface="Arial"/>
              </a:rPr>
              <a:t>Penting	ada	tan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gal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jam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pencatatan</a:t>
            </a:r>
            <a:r>
              <a:rPr sz="2400" dirty="0">
                <a:latin typeface="Arial"/>
                <a:cs typeface="Arial"/>
              </a:rPr>
              <a:t>	,	</a:t>
            </a:r>
            <a:r>
              <a:rPr sz="2400" spc="-5" dirty="0">
                <a:latin typeface="Arial"/>
                <a:cs typeface="Arial"/>
              </a:rPr>
              <a:t>sebab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10" dirty="0">
                <a:latin typeface="Arial"/>
                <a:cs typeface="Arial"/>
              </a:rPr>
              <a:t>ada  </a:t>
            </a:r>
            <a:r>
              <a:rPr sz="2400" spc="-5" dirty="0">
                <a:latin typeface="Arial"/>
                <a:cs typeface="Arial"/>
              </a:rPr>
              <a:t>kaitannya dengan peraturan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pengisian.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2838704"/>
            <a:ext cx="368808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" y="4399534"/>
            <a:ext cx="368808" cy="377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593" y="640079"/>
            <a:ext cx="8583295" cy="4160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113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 Black"/>
                <a:cs typeface="Arial Black"/>
              </a:rPr>
              <a:t>KOMPONEN</a:t>
            </a:r>
            <a:r>
              <a:rPr sz="3200" spc="-10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2.</a:t>
            </a:r>
            <a:endParaRPr sz="3200">
              <a:latin typeface="Arial Black"/>
              <a:cs typeface="Arial Black"/>
            </a:endParaRPr>
          </a:p>
          <a:p>
            <a:pPr marL="12700" marR="5080" indent="-1270" algn="ctr">
              <a:lnSpc>
                <a:spcPct val="100000"/>
              </a:lnSpc>
              <a:tabLst>
                <a:tab pos="7350759" algn="l"/>
              </a:tabLst>
            </a:pPr>
            <a:r>
              <a:rPr sz="3200" spc="-5" dirty="0">
                <a:latin typeface="Arial Black"/>
                <a:cs typeface="Arial Black"/>
              </a:rPr>
              <a:t>Adanya semua</a:t>
            </a:r>
            <a:r>
              <a:rPr sz="3200" spc="40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laporan/</a:t>
            </a:r>
            <a:r>
              <a:rPr sz="3200" spc="25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Catatan	yang  penting ( Review of Necessary</a:t>
            </a:r>
            <a:r>
              <a:rPr sz="3200" spc="45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Report)</a:t>
            </a:r>
            <a:endParaRPr sz="3200">
              <a:latin typeface="Arial Black"/>
              <a:cs typeface="Arial Black"/>
            </a:endParaRPr>
          </a:p>
          <a:p>
            <a:pPr marL="469265">
              <a:lnSpc>
                <a:spcPct val="100000"/>
              </a:lnSpc>
              <a:spcBef>
                <a:spcPts val="300"/>
              </a:spcBef>
            </a:pPr>
            <a:r>
              <a:rPr sz="3200" spc="-5" dirty="0">
                <a:latin typeface="Arial Black"/>
                <a:cs typeface="Arial Black"/>
              </a:rPr>
              <a:t>2. Kelengkapan</a:t>
            </a:r>
            <a:r>
              <a:rPr sz="3200" spc="10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Formulir</a:t>
            </a:r>
            <a:endParaRPr sz="3200">
              <a:latin typeface="Arial Black"/>
              <a:cs typeface="Arial Black"/>
            </a:endParaRPr>
          </a:p>
          <a:p>
            <a:pPr marL="812165" marR="1461135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 Black"/>
                <a:cs typeface="Arial Black"/>
              </a:rPr>
              <a:t>Adanya semua lembaran  </a:t>
            </a:r>
            <a:r>
              <a:rPr sz="3200" dirty="0">
                <a:latin typeface="Arial Black"/>
                <a:cs typeface="Arial Black"/>
              </a:rPr>
              <a:t>penting : sesuai aturan</a:t>
            </a:r>
            <a:r>
              <a:rPr sz="3200" spc="-10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yang  </a:t>
            </a:r>
            <a:r>
              <a:rPr sz="3200" spc="-5" dirty="0">
                <a:latin typeface="Arial Black"/>
                <a:cs typeface="Arial Black"/>
              </a:rPr>
              <a:t>ada</a:t>
            </a:r>
            <a:endParaRPr sz="3200">
              <a:latin typeface="Arial Black"/>
              <a:cs typeface="Arial Black"/>
            </a:endParaRPr>
          </a:p>
          <a:p>
            <a:pPr marL="812165">
              <a:lnSpc>
                <a:spcPct val="100000"/>
              </a:lnSpc>
              <a:spcBef>
                <a:spcPts val="770"/>
              </a:spcBef>
            </a:pPr>
            <a:r>
              <a:rPr sz="3200" spc="-10" dirty="0">
                <a:latin typeface="Arial Black"/>
                <a:cs typeface="Arial Black"/>
              </a:rPr>
              <a:t>Informed</a:t>
            </a:r>
            <a:r>
              <a:rPr sz="3200" spc="20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consent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0590" marR="5080" indent="-132207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KEMAMPUAN AKHIR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YANG  </a:t>
            </a:r>
            <a:r>
              <a:rPr b="1" spc="-5" dirty="0">
                <a:latin typeface="Arial"/>
                <a:cs typeface="Arial"/>
              </a:rPr>
              <a:t>DIHARAPKAN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2064511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503423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944622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1465072"/>
            <a:ext cx="7259955" cy="178371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dirty="0">
                <a:latin typeface="Arial Black"/>
                <a:cs typeface="Arial Black"/>
              </a:rPr>
              <a:t>Dapat </a:t>
            </a:r>
            <a:r>
              <a:rPr sz="2400" spc="-5" dirty="0">
                <a:latin typeface="Arial Black"/>
                <a:cs typeface="Arial Black"/>
              </a:rPr>
              <a:t>menguraikan</a:t>
            </a:r>
            <a:r>
              <a:rPr sz="2400" spc="-4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:</a:t>
            </a:r>
            <a:endParaRPr sz="2400">
              <a:latin typeface="Arial Black"/>
              <a:cs typeface="Arial Black"/>
            </a:endParaRPr>
          </a:p>
          <a:p>
            <a:pPr marL="355600" marR="1766570">
              <a:lnSpc>
                <a:spcPct val="120000"/>
              </a:lnSpc>
            </a:pPr>
            <a:r>
              <a:rPr sz="2400" spc="-5" dirty="0">
                <a:latin typeface="Arial Black"/>
                <a:cs typeface="Arial Black"/>
              </a:rPr>
              <a:t>Pengertian </a:t>
            </a:r>
            <a:r>
              <a:rPr sz="2400" dirty="0">
                <a:latin typeface="Arial Black"/>
                <a:cs typeface="Arial Black"/>
              </a:rPr>
              <a:t>Analisis</a:t>
            </a:r>
            <a:r>
              <a:rPr sz="2400" spc="-9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Kuantitatif  Tujuan Analisis Kuantitatif</a:t>
            </a:r>
            <a:r>
              <a:rPr sz="2400" spc="-6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.</a:t>
            </a:r>
            <a:endParaRPr sz="2400">
              <a:latin typeface="Arial Black"/>
              <a:cs typeface="Arial Black"/>
            </a:endParaRPr>
          </a:p>
          <a:p>
            <a:pPr marL="355600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latin typeface="Arial Black"/>
                <a:cs typeface="Arial Black"/>
              </a:rPr>
              <a:t>Komponen-komponen analisis</a:t>
            </a:r>
            <a:r>
              <a:rPr sz="2400" spc="-1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Kuantitatif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2295" y="884427"/>
            <a:ext cx="433768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03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KOMPONEN</a:t>
            </a:r>
            <a:r>
              <a:rPr spc="-20" dirty="0"/>
              <a:t> </a:t>
            </a:r>
            <a:r>
              <a:rPr spc="-5" dirty="0"/>
              <a:t>3.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Review</a:t>
            </a:r>
            <a:r>
              <a:rPr spc="-30" dirty="0"/>
              <a:t> </a:t>
            </a:r>
            <a:r>
              <a:rPr spc="-5" dirty="0"/>
              <a:t>Autentikasi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2121915"/>
            <a:ext cx="8225155" cy="21837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Arial"/>
                <a:cs typeface="Arial"/>
              </a:rPr>
              <a:t>Tanda tangan, Cap/ stempel 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dan </a:t>
            </a:r>
            <a:r>
              <a:rPr sz="2400" dirty="0">
                <a:latin typeface="Arial"/>
                <a:cs typeface="Arial"/>
              </a:rPr>
              <a:t>inisial </a:t>
            </a:r>
            <a:r>
              <a:rPr sz="2400" spc="-5" dirty="0">
                <a:latin typeface="Arial"/>
                <a:cs typeface="Arial"/>
              </a:rPr>
              <a:t>yang dapat  </a:t>
            </a:r>
            <a:r>
              <a:rPr sz="2400" dirty="0">
                <a:latin typeface="Arial"/>
                <a:cs typeface="Arial"/>
              </a:rPr>
              <a:t>diidentifikasi </a:t>
            </a:r>
            <a:r>
              <a:rPr sz="2400" spc="-5" dirty="0">
                <a:latin typeface="Arial"/>
                <a:cs typeface="Arial"/>
              </a:rPr>
              <a:t>dalam Rekam </a:t>
            </a:r>
            <a:r>
              <a:rPr sz="2400" dirty="0">
                <a:latin typeface="Arial"/>
                <a:cs typeface="Arial"/>
              </a:rPr>
              <a:t>Medis, </a:t>
            </a:r>
            <a:r>
              <a:rPr sz="2400" spc="-5" dirty="0">
                <a:latin typeface="Arial"/>
                <a:cs typeface="Arial"/>
              </a:rPr>
              <a:t>atau </a:t>
            </a:r>
            <a:r>
              <a:rPr sz="2400" dirty="0">
                <a:latin typeface="Arial"/>
                <a:cs typeface="Arial"/>
              </a:rPr>
              <a:t>kode seseorang  </a:t>
            </a:r>
            <a:r>
              <a:rPr sz="2400" spc="-5" dirty="0">
                <a:latin typeface="Arial"/>
                <a:cs typeface="Arial"/>
              </a:rPr>
              <a:t>untuk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komputerisasi.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spc="-5" dirty="0">
                <a:latin typeface="Arial"/>
                <a:cs typeface="Arial"/>
              </a:rPr>
              <a:t>Harus ada </a:t>
            </a:r>
            <a:r>
              <a:rPr sz="2400" dirty="0">
                <a:latin typeface="Arial"/>
                <a:cs typeface="Arial"/>
              </a:rPr>
              <a:t>titel/ </a:t>
            </a:r>
            <a:r>
              <a:rPr sz="2400" spc="-5" dirty="0">
                <a:latin typeface="Arial"/>
                <a:cs typeface="Arial"/>
              </a:rPr>
              <a:t>gelar profesional </a:t>
            </a:r>
            <a:r>
              <a:rPr sz="2400" dirty="0">
                <a:latin typeface="Arial"/>
                <a:cs typeface="Arial"/>
              </a:rPr>
              <a:t>(Dokter, </a:t>
            </a:r>
            <a:r>
              <a:rPr sz="2400" spc="-5" dirty="0">
                <a:latin typeface="Arial"/>
                <a:cs typeface="Arial"/>
              </a:rPr>
              <a:t>Perawat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marR="5080" indent="-258445">
              <a:lnSpc>
                <a:spcPts val="2590"/>
              </a:lnSpc>
              <a:spcBef>
                <a:spcPts val="620"/>
              </a:spcBef>
              <a:tabLst>
                <a:tab pos="738505" algn="l"/>
                <a:tab pos="1378585" algn="l"/>
                <a:tab pos="1652270" algn="l"/>
                <a:tab pos="2361565" algn="l"/>
                <a:tab pos="2571115" algn="l"/>
                <a:tab pos="3342004" algn="l"/>
                <a:tab pos="4020185" algn="l"/>
                <a:tab pos="4051935" algn="l"/>
                <a:tab pos="4517390" algn="l"/>
                <a:tab pos="4778375" algn="l"/>
                <a:tab pos="5795010" algn="l"/>
                <a:tab pos="6522720" algn="l"/>
                <a:tab pos="6823709" algn="l"/>
                <a:tab pos="7631430" algn="l"/>
                <a:tab pos="7701280" algn="l"/>
              </a:tabLst>
            </a:pPr>
            <a:r>
              <a:rPr sz="2400" spc="-5" dirty="0">
                <a:latin typeface="Arial"/>
                <a:cs typeface="Arial"/>
              </a:rPr>
              <a:t>Bila	ditulis	ol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do</a:t>
            </a:r>
            <a:r>
              <a:rPr sz="2400" dirty="0">
                <a:latin typeface="Arial"/>
                <a:cs typeface="Arial"/>
              </a:rPr>
              <a:t>kter	</a:t>
            </a:r>
            <a:r>
              <a:rPr sz="2400" spc="-5" dirty="0">
                <a:latin typeface="Arial"/>
                <a:cs typeface="Arial"/>
              </a:rPr>
              <a:t>jaga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5" dirty="0">
                <a:latin typeface="Arial"/>
                <a:cs typeface="Arial"/>
              </a:rPr>
              <a:t>atau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mah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sisw</a:t>
            </a:r>
            <a:r>
              <a:rPr sz="2400" spc="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:	</a:t>
            </a:r>
            <a:r>
              <a:rPr sz="2400" spc="-10" dirty="0">
                <a:latin typeface="Arial"/>
                <a:cs typeface="Arial"/>
              </a:rPr>
              <a:t>!</a:t>
            </a:r>
            <a:r>
              <a:rPr sz="2400" dirty="0">
                <a:latin typeface="Arial"/>
                <a:cs typeface="Arial"/>
              </a:rPr>
              <a:t>!	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aka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5" dirty="0">
                <a:latin typeface="Arial"/>
                <a:cs typeface="Arial"/>
              </a:rPr>
              <a:t>ada  tanda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tangan</a:t>
            </a:r>
            <a:r>
              <a:rPr sz="2400" dirty="0">
                <a:latin typeface="Arial"/>
                <a:cs typeface="Arial"/>
              </a:rPr>
              <a:t>		</a:t>
            </a:r>
            <a:r>
              <a:rPr sz="2400" spc="-5" dirty="0">
                <a:latin typeface="Arial"/>
                <a:cs typeface="Arial"/>
              </a:rPr>
              <a:t>sipenulis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tambah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countersi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eh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4243578"/>
            <a:ext cx="70205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86280" algn="l"/>
                <a:tab pos="3031490" algn="l"/>
                <a:tab pos="4433570" algn="l"/>
                <a:tab pos="5225415" algn="l"/>
              </a:tabLst>
            </a:pPr>
            <a:r>
              <a:rPr sz="2400" spc="-5" dirty="0">
                <a:latin typeface="Arial"/>
                <a:cs typeface="Arial"/>
              </a:rPr>
              <a:t>supervi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dirty="0">
                <a:latin typeface="Arial"/>
                <a:cs typeface="Arial"/>
              </a:rPr>
              <a:t>	“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el</a:t>
            </a:r>
            <a:r>
              <a:rPr sz="2400" dirty="0">
                <a:latin typeface="Arial"/>
                <a:cs typeface="Arial"/>
              </a:rPr>
              <a:t>ah	</a:t>
            </a:r>
            <a:r>
              <a:rPr sz="2400" spc="-5" dirty="0">
                <a:latin typeface="Arial"/>
                <a:cs typeface="Arial"/>
              </a:rPr>
              <a:t>direview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aksanakan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4572761"/>
            <a:ext cx="6926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07490" algn="l"/>
                <a:tab pos="2393950" algn="l"/>
                <a:tab pos="3683635" algn="l"/>
                <a:tab pos="4653280" algn="l"/>
                <a:tab pos="5692140" algn="l"/>
              </a:tabLst>
            </a:pPr>
            <a:r>
              <a:rPr sz="2400" spc="-5" dirty="0">
                <a:latin typeface="Arial"/>
                <a:cs typeface="Arial"/>
              </a:rPr>
              <a:t>instruksi	dari	………	atau	telah	di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eri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5" dirty="0">
                <a:latin typeface="Arial"/>
                <a:cs typeface="Arial"/>
              </a:rPr>
              <a:t>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27847" y="4243578"/>
            <a:ext cx="60261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63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Arial"/>
                <a:cs typeface="Arial"/>
              </a:rPr>
              <a:t>atas  oleh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400" y="5562600"/>
            <a:ext cx="79248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0240" y="5116067"/>
            <a:ext cx="62903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92" baseline="48611" dirty="0">
                <a:latin typeface="Arial"/>
                <a:cs typeface="Arial"/>
              </a:rPr>
              <a:t>……………</a:t>
            </a:r>
            <a:r>
              <a:rPr sz="2800" spc="-195" dirty="0">
                <a:latin typeface="Arial Black"/>
                <a:cs typeface="Arial Black"/>
              </a:rPr>
              <a:t>N</a:t>
            </a:r>
            <a:r>
              <a:rPr sz="3600" spc="-292" baseline="48611" dirty="0">
                <a:latin typeface="Arial"/>
                <a:cs typeface="Arial"/>
              </a:rPr>
              <a:t>..</a:t>
            </a:r>
            <a:r>
              <a:rPr sz="2800" spc="-195" dirty="0">
                <a:latin typeface="Arial Black"/>
                <a:cs typeface="Arial Black"/>
              </a:rPr>
              <a:t>ama, </a:t>
            </a:r>
            <a:r>
              <a:rPr sz="2800" dirty="0">
                <a:latin typeface="Arial Black"/>
                <a:cs typeface="Arial Black"/>
              </a:rPr>
              <a:t>tt/ </a:t>
            </a:r>
            <a:r>
              <a:rPr sz="2800" spc="5" dirty="0">
                <a:latin typeface="Arial Black"/>
                <a:cs typeface="Arial Black"/>
              </a:rPr>
              <a:t>paraf </a:t>
            </a:r>
            <a:r>
              <a:rPr sz="2800" spc="-5" dirty="0">
                <a:latin typeface="Arial Black"/>
                <a:cs typeface="Arial Black"/>
              </a:rPr>
              <a:t>dan</a:t>
            </a:r>
            <a:r>
              <a:rPr sz="2800" spc="27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gelar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84120" y="807720"/>
            <a:ext cx="43376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 Black"/>
                <a:cs typeface="Arial Black"/>
              </a:rPr>
              <a:t>KOMPONEN </a:t>
            </a:r>
            <a:r>
              <a:rPr sz="3200" dirty="0">
                <a:latin typeface="Arial Black"/>
                <a:cs typeface="Arial Black"/>
              </a:rPr>
              <a:t>3 &amp;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dirty="0">
                <a:latin typeface="Arial Black"/>
                <a:cs typeface="Arial Black"/>
              </a:rPr>
              <a:t>4.</a:t>
            </a:r>
            <a:endParaRPr sz="3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Arial Black"/>
                <a:cs typeface="Arial Black"/>
              </a:rPr>
              <a:t>Review</a:t>
            </a:r>
            <a:r>
              <a:rPr sz="3200" spc="-30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Autentikasi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88340" y="3010407"/>
            <a:ext cx="779589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3720" indent="-541020">
              <a:lnSpc>
                <a:spcPct val="100000"/>
              </a:lnSpc>
              <a:spcBef>
                <a:spcPts val="95"/>
              </a:spcBef>
              <a:buAutoNum type="arabicPeriod" startAt="3"/>
              <a:tabLst>
                <a:tab pos="554355" algn="l"/>
              </a:tabLst>
            </a:pPr>
            <a:r>
              <a:rPr sz="3200" spc="-5" dirty="0">
                <a:latin typeface="Arial Black"/>
                <a:cs typeface="Arial Black"/>
              </a:rPr>
              <a:t>Autentikasi</a:t>
            </a:r>
            <a:r>
              <a:rPr sz="3200" spc="-10" dirty="0">
                <a:latin typeface="Arial Black"/>
                <a:cs typeface="Arial Black"/>
              </a:rPr>
              <a:t> </a:t>
            </a:r>
            <a:r>
              <a:rPr sz="3200" spc="-15" dirty="0">
                <a:latin typeface="Arial Black"/>
                <a:cs typeface="Arial Black"/>
              </a:rPr>
              <a:t>Penulis:</a:t>
            </a:r>
            <a:endParaRPr sz="3200">
              <a:latin typeface="Arial Black"/>
              <a:cs typeface="Arial Black"/>
            </a:endParaRPr>
          </a:p>
          <a:p>
            <a:pPr marL="2846705">
              <a:lnSpc>
                <a:spcPct val="100000"/>
              </a:lnSpc>
              <a:spcBef>
                <a:spcPts val="5"/>
              </a:spcBef>
            </a:pPr>
            <a:r>
              <a:rPr sz="3200" spc="-5" dirty="0">
                <a:latin typeface="Arial Black"/>
                <a:cs typeface="Arial Black"/>
              </a:rPr>
              <a:t>nama , tt,</a:t>
            </a:r>
            <a:r>
              <a:rPr sz="3200" spc="-10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gelar</a:t>
            </a:r>
            <a:endParaRPr sz="3200">
              <a:latin typeface="Arial Black"/>
              <a:cs typeface="Arial Black"/>
            </a:endParaRPr>
          </a:p>
          <a:p>
            <a:pPr marL="553720" indent="-541020">
              <a:lnSpc>
                <a:spcPct val="100000"/>
              </a:lnSpc>
              <a:spcBef>
                <a:spcPts val="3840"/>
              </a:spcBef>
              <a:buAutoNum type="arabicPeriod" startAt="4"/>
              <a:tabLst>
                <a:tab pos="554355" algn="l"/>
              </a:tabLst>
            </a:pPr>
            <a:r>
              <a:rPr sz="3200" spc="10" dirty="0">
                <a:latin typeface="Arial Black"/>
                <a:cs typeface="Arial Black"/>
              </a:rPr>
              <a:t>Cara</a:t>
            </a:r>
            <a:r>
              <a:rPr sz="3200" spc="-10" dirty="0">
                <a:latin typeface="Arial Black"/>
                <a:cs typeface="Arial Black"/>
              </a:rPr>
              <a:t> </a:t>
            </a:r>
            <a:r>
              <a:rPr sz="3200" spc="-5" dirty="0">
                <a:latin typeface="Arial Black"/>
                <a:cs typeface="Arial Black"/>
              </a:rPr>
              <a:t>pengisian:</a:t>
            </a:r>
            <a:endParaRPr sz="3200">
              <a:latin typeface="Arial Black"/>
              <a:cs typeface="Arial Black"/>
            </a:endParaRPr>
          </a:p>
          <a:p>
            <a:pPr marL="1766570">
              <a:lnSpc>
                <a:spcPct val="100000"/>
              </a:lnSpc>
            </a:pPr>
            <a:r>
              <a:rPr sz="3200" spc="5" dirty="0">
                <a:latin typeface="Arial Black"/>
                <a:cs typeface="Arial Black"/>
              </a:rPr>
              <a:t>coretan, </a:t>
            </a:r>
            <a:r>
              <a:rPr sz="3200" spc="-5" dirty="0">
                <a:latin typeface="Arial Black"/>
                <a:cs typeface="Arial Black"/>
              </a:rPr>
              <a:t>baris </a:t>
            </a:r>
            <a:r>
              <a:rPr sz="3200" spc="-15" dirty="0">
                <a:latin typeface="Arial Black"/>
                <a:cs typeface="Arial Black"/>
              </a:rPr>
              <a:t>yang</a:t>
            </a:r>
            <a:r>
              <a:rPr sz="3200" spc="-65" dirty="0">
                <a:latin typeface="Arial Black"/>
                <a:cs typeface="Arial Black"/>
              </a:rPr>
              <a:t> </a:t>
            </a:r>
            <a:r>
              <a:rPr sz="3200" spc="-20" dirty="0">
                <a:latin typeface="Arial Black"/>
                <a:cs typeface="Arial Black"/>
              </a:rPr>
              <a:t>kosong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294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KOMPONEN</a:t>
            </a:r>
            <a:r>
              <a:rPr spc="-20" dirty="0"/>
              <a:t> </a:t>
            </a:r>
            <a:r>
              <a:rPr dirty="0"/>
              <a:t>4.</a:t>
            </a:r>
          </a:p>
          <a:p>
            <a:pPr marL="27305" algn="ctr">
              <a:lnSpc>
                <a:spcPct val="100000"/>
              </a:lnSpc>
            </a:pPr>
            <a:r>
              <a:rPr spc="-5" dirty="0"/>
              <a:t>Review</a:t>
            </a:r>
            <a:r>
              <a:rPr spc="-40" dirty="0"/>
              <a:t> </a:t>
            </a:r>
            <a:r>
              <a:rPr spc="-5" dirty="0"/>
              <a:t>Pencatatan.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121915"/>
            <a:ext cx="7309484" cy="35737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715" indent="-457200" algn="just">
              <a:lnSpc>
                <a:spcPts val="2590"/>
              </a:lnSpc>
              <a:spcBef>
                <a:spcPts val="425"/>
              </a:spcBef>
              <a:buFont typeface="Arial"/>
              <a:buAutoNum type="arabicPeriod"/>
              <a:tabLst>
                <a:tab pos="55499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Catatan </a:t>
            </a:r>
            <a:r>
              <a:rPr sz="2400" dirty="0">
                <a:latin typeface="Arial"/>
                <a:cs typeface="Arial"/>
              </a:rPr>
              <a:t>yang </a:t>
            </a:r>
            <a:r>
              <a:rPr sz="2400" spc="-5" dirty="0">
                <a:latin typeface="Arial"/>
                <a:cs typeface="Arial"/>
              </a:rPr>
              <a:t>tidak lengkap dan yang tidak dapat  dibaca</a:t>
            </a:r>
            <a:endParaRPr sz="2400">
              <a:latin typeface="Arial"/>
              <a:cs typeface="Arial"/>
            </a:endParaRPr>
          </a:p>
          <a:p>
            <a:pPr marL="469900" marR="5080" indent="-457200" algn="just">
              <a:lnSpc>
                <a:spcPts val="2590"/>
              </a:lnSpc>
              <a:spcBef>
                <a:spcPts val="580"/>
              </a:spcBef>
              <a:buFont typeface="Arial"/>
              <a:buAutoNum type="arabicPeriod"/>
              <a:tabLst>
                <a:tab pos="554990" algn="l"/>
              </a:tabLst>
            </a:pPr>
            <a:r>
              <a:rPr dirty="0"/>
              <a:t>	</a:t>
            </a:r>
            <a:r>
              <a:rPr sz="2400" dirty="0">
                <a:latin typeface="Arial"/>
                <a:cs typeface="Arial"/>
              </a:rPr>
              <a:t>Memeriksa </a:t>
            </a:r>
            <a:r>
              <a:rPr sz="2400" spc="-5" dirty="0">
                <a:latin typeface="Arial"/>
                <a:cs typeface="Arial"/>
              </a:rPr>
              <a:t>baris perbaris dan bila ada</a:t>
            </a:r>
            <a:r>
              <a:rPr sz="2400" spc="5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barisan  yang kosong digaris agar tidak diisi</a:t>
            </a:r>
            <a:r>
              <a:rPr sz="2400" spc="1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bekanagan.</a:t>
            </a:r>
            <a:endParaRPr sz="2400">
              <a:latin typeface="Arial"/>
              <a:cs typeface="Arial"/>
            </a:endParaRPr>
          </a:p>
          <a:p>
            <a:pPr marL="553720" indent="-541020">
              <a:lnSpc>
                <a:spcPct val="100000"/>
              </a:lnSpc>
              <a:spcBef>
                <a:spcPts val="254"/>
              </a:spcBef>
              <a:buAutoNum type="arabicPeriod"/>
              <a:tabLst>
                <a:tab pos="553085" algn="l"/>
                <a:tab pos="553720" algn="l"/>
              </a:tabLst>
            </a:pPr>
            <a:r>
              <a:rPr sz="2400" spc="-5" dirty="0">
                <a:latin typeface="Arial"/>
                <a:cs typeface="Arial"/>
              </a:rPr>
              <a:t>Singkatan tidak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dibolehkan</a:t>
            </a:r>
            <a:endParaRPr sz="2400">
              <a:latin typeface="Arial"/>
              <a:cs typeface="Arial"/>
            </a:endParaRPr>
          </a:p>
          <a:p>
            <a:pPr marL="469900" marR="5080" indent="-457200" algn="just">
              <a:lnSpc>
                <a:spcPts val="2590"/>
              </a:lnSpc>
              <a:spcBef>
                <a:spcPts val="615"/>
              </a:spcBef>
              <a:buFont typeface="Arial"/>
              <a:buAutoNum type="arabicPeriod"/>
              <a:tabLst>
                <a:tab pos="554990" algn="l"/>
              </a:tabLst>
            </a:pPr>
            <a:r>
              <a:rPr dirty="0"/>
              <a:t>	</a:t>
            </a:r>
            <a:r>
              <a:rPr sz="2400" spc="-5" dirty="0">
                <a:latin typeface="Arial"/>
                <a:cs typeface="Arial"/>
              </a:rPr>
              <a:t>Bila ada </a:t>
            </a:r>
            <a:r>
              <a:rPr sz="2400" dirty="0">
                <a:latin typeface="Arial"/>
                <a:cs typeface="Arial"/>
              </a:rPr>
              <a:t>salah </a:t>
            </a:r>
            <a:r>
              <a:rPr sz="2400" spc="-5" dirty="0">
                <a:latin typeface="Arial"/>
                <a:cs typeface="Arial"/>
              </a:rPr>
              <a:t>pencatatan maka bagain </a:t>
            </a:r>
            <a:r>
              <a:rPr sz="2400" dirty="0">
                <a:latin typeface="Arial"/>
                <a:cs typeface="Arial"/>
              </a:rPr>
              <a:t>yang  </a:t>
            </a:r>
            <a:r>
              <a:rPr sz="2400" spc="-5" dirty="0">
                <a:latin typeface="Arial"/>
                <a:cs typeface="Arial"/>
              </a:rPr>
              <a:t>salah </a:t>
            </a:r>
            <a:r>
              <a:rPr sz="2400" dirty="0">
                <a:latin typeface="Arial"/>
                <a:cs typeface="Arial"/>
              </a:rPr>
              <a:t>digaris </a:t>
            </a:r>
            <a:r>
              <a:rPr sz="2400" spc="-5" dirty="0">
                <a:latin typeface="Arial"/>
                <a:cs typeface="Arial"/>
              </a:rPr>
              <a:t>dan catatan tersebut </a:t>
            </a:r>
            <a:r>
              <a:rPr sz="2400" dirty="0">
                <a:latin typeface="Arial"/>
                <a:cs typeface="Arial"/>
              </a:rPr>
              <a:t>masih </a:t>
            </a:r>
            <a:r>
              <a:rPr sz="2400" spc="-5" dirty="0">
                <a:latin typeface="Arial"/>
                <a:cs typeface="Arial"/>
              </a:rPr>
              <a:t>terbaca,  </a:t>
            </a:r>
            <a:r>
              <a:rPr sz="2400" dirty="0">
                <a:latin typeface="Arial"/>
                <a:cs typeface="Arial"/>
              </a:rPr>
              <a:t>kemudian </a:t>
            </a:r>
            <a:r>
              <a:rPr sz="2400" spc="-5" dirty="0">
                <a:latin typeface="Arial"/>
                <a:cs typeface="Arial"/>
              </a:rPr>
              <a:t>diberi </a:t>
            </a:r>
            <a:r>
              <a:rPr sz="2400" dirty="0">
                <a:latin typeface="Arial"/>
                <a:cs typeface="Arial"/>
              </a:rPr>
              <a:t>keterangan disampingnya </a:t>
            </a:r>
            <a:r>
              <a:rPr sz="2400" spc="-5" dirty="0">
                <a:latin typeface="Arial"/>
                <a:cs typeface="Arial"/>
              </a:rPr>
              <a:t>bahwa  catatan tersebut </a:t>
            </a:r>
            <a:r>
              <a:rPr sz="2400" dirty="0">
                <a:latin typeface="Arial"/>
                <a:cs typeface="Arial"/>
              </a:rPr>
              <a:t>salah / salah menulis </a:t>
            </a:r>
            <a:r>
              <a:rPr sz="2400" spc="-5" dirty="0">
                <a:latin typeface="Arial"/>
                <a:cs typeface="Arial"/>
              </a:rPr>
              <a:t>Rekam  Medis pasien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lain.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1095" y="975868"/>
            <a:ext cx="53505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WAKTU</a:t>
            </a:r>
            <a:r>
              <a:rPr spc="-45" dirty="0"/>
              <a:t> </a:t>
            </a:r>
            <a:r>
              <a:rPr spc="-5" dirty="0"/>
              <a:t>MENGANALISIS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156967"/>
            <a:ext cx="7690484" cy="2159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Retrospective Analysis</a:t>
            </a:r>
            <a:r>
              <a:rPr sz="2800" dirty="0">
                <a:latin typeface="Arial"/>
                <a:cs typeface="Arial"/>
              </a:rPr>
              <a:t>: Sesudah pasien  pulang. Hal ini telah lazim dilakukan karena  dapat dianalisis secara keseluruhan walaupun  hal ini memperlambat proses melengkapi  yang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kurang.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" y="4987797"/>
            <a:ext cx="320040" cy="331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03750" y="4888229"/>
            <a:ext cx="31502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: Saat pasien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masih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26440" y="4888229"/>
            <a:ext cx="350647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Concurrent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Analysis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dirawat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0657" y="594359"/>
            <a:ext cx="42037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JADWAL</a:t>
            </a:r>
            <a:r>
              <a:rPr spc="-100" dirty="0"/>
              <a:t> </a:t>
            </a:r>
            <a:r>
              <a:rPr dirty="0"/>
              <a:t>ANALISIS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245867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29714" y="2158491"/>
            <a:ext cx="2886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665" algn="l"/>
                <a:tab pos="2280285" algn="l"/>
              </a:tabLst>
            </a:pPr>
            <a:r>
              <a:rPr sz="2400" spc="-5" dirty="0">
                <a:latin typeface="Arial"/>
                <a:cs typeface="Arial"/>
              </a:rPr>
              <a:t>R.Jalan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setiap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hari</a:t>
            </a:r>
            <a:r>
              <a:rPr sz="2400" dirty="0">
                <a:latin typeface="Arial"/>
                <a:cs typeface="Arial"/>
              </a:rPr>
              <a:t>/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00573" y="2158491"/>
            <a:ext cx="10267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berk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la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11646" y="2158491"/>
            <a:ext cx="1761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62305" algn="l"/>
              </a:tabLst>
            </a:pPr>
            <a:r>
              <a:rPr sz="2400" spc="-5" dirty="0">
                <a:latin typeface="Arial"/>
                <a:cs typeface="Arial"/>
              </a:rPr>
              <a:t>per	m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nggu</a:t>
            </a:r>
            <a:r>
              <a:rPr sz="2400" dirty="0">
                <a:latin typeface="Arial"/>
                <a:cs typeface="Arial"/>
              </a:rPr>
              <a:t>/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" y="3050539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7439" y="2158491"/>
            <a:ext cx="77152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Pada  bulan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Pada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2772" y="2963164"/>
            <a:ext cx="393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2070" algn="l"/>
                <a:tab pos="3023870" algn="l"/>
              </a:tabLst>
            </a:pPr>
            <a:r>
              <a:rPr sz="2400" spc="-5" dirty="0">
                <a:latin typeface="Arial"/>
                <a:cs typeface="Arial"/>
              </a:rPr>
              <a:t>institusi	pelayanan	R.Inap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14694" y="2963164"/>
            <a:ext cx="17583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4580" algn="l"/>
              </a:tabLst>
            </a:pPr>
            <a:r>
              <a:rPr sz="2400" spc="-5" dirty="0">
                <a:latin typeface="Arial"/>
                <a:cs typeface="Arial"/>
              </a:rPr>
              <a:t>Acute	Care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7240" y="3855465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4294378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07439" y="3255517"/>
            <a:ext cx="6965950" cy="17087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1471930" algn="l"/>
              </a:tabLst>
            </a:pPr>
            <a:r>
              <a:rPr sz="2400" spc="-5" dirty="0">
                <a:latin typeface="Arial"/>
                <a:cs typeface="Arial"/>
              </a:rPr>
              <a:t>dilakukan	per minggu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Review akhir pada </a:t>
            </a:r>
            <a:r>
              <a:rPr sz="2400" dirty="0">
                <a:latin typeface="Arial"/>
                <a:cs typeface="Arial"/>
              </a:rPr>
              <a:t>saat </a:t>
            </a:r>
            <a:r>
              <a:rPr sz="2400" spc="-5" dirty="0">
                <a:latin typeface="Arial"/>
                <a:cs typeface="Arial"/>
              </a:rPr>
              <a:t>pasien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pulang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tabLst>
                <a:tab pos="894080" algn="l"/>
                <a:tab pos="1704975" algn="l"/>
                <a:tab pos="2499995" algn="l"/>
                <a:tab pos="2785745" algn="l"/>
                <a:tab pos="3852545" algn="l"/>
                <a:tab pos="4646930" algn="l"/>
                <a:tab pos="5833110" algn="l"/>
              </a:tabLst>
            </a:pPr>
            <a:r>
              <a:rPr sz="2400" spc="-5" dirty="0">
                <a:latin typeface="Arial"/>
                <a:cs typeface="Arial"/>
              </a:rPr>
              <a:t>Long	term	care	</a:t>
            </a:r>
            <a:r>
              <a:rPr sz="2400" dirty="0">
                <a:latin typeface="Arial"/>
                <a:cs typeface="Arial"/>
              </a:rPr>
              <a:t>/	</a:t>
            </a:r>
            <a:r>
              <a:rPr sz="2400" spc="-5" dirty="0">
                <a:latin typeface="Arial"/>
                <a:cs typeface="Arial"/>
              </a:rPr>
              <a:t>Ra</a:t>
            </a:r>
            <a:r>
              <a:rPr sz="2400" dirty="0">
                <a:latin typeface="Arial"/>
                <a:cs typeface="Arial"/>
              </a:rPr>
              <a:t>wat	</a:t>
            </a:r>
            <a:r>
              <a:rPr sz="2400" spc="-5" dirty="0">
                <a:latin typeface="Arial"/>
                <a:cs typeface="Arial"/>
              </a:rPr>
              <a:t>Inap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Jangka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Panjang  dilakukan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5371" y="5011673"/>
            <a:ext cx="1668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Concurrent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7524" y="5011673"/>
            <a:ext cx="21463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2700" algn="l"/>
              </a:tabLst>
            </a:pPr>
            <a:r>
              <a:rPr sz="2400" spc="-5" dirty="0">
                <a:latin typeface="Arial"/>
                <a:cs typeface="Arial"/>
              </a:rPr>
              <a:t>Berkala	setiap</a:t>
            </a:r>
            <a:endParaRPr sz="2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tabLst>
                <a:tab pos="1591945" algn="l"/>
              </a:tabLst>
            </a:pPr>
            <a:r>
              <a:rPr sz="2400" b="1" spc="-5" dirty="0">
                <a:latin typeface="Arial"/>
                <a:cs typeface="Arial"/>
              </a:rPr>
              <a:t>Analysis	dan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37305" y="5011673"/>
            <a:ext cx="2856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6315" algn="l"/>
                <a:tab pos="2250440" algn="l"/>
              </a:tabLst>
            </a:pPr>
            <a:r>
              <a:rPr sz="2400" spc="-5" dirty="0">
                <a:latin typeface="Arial"/>
                <a:cs typeface="Arial"/>
              </a:rPr>
              <a:t>bulan	dengan	cara</a:t>
            </a:r>
            <a:endParaRPr sz="240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tabLst>
                <a:tab pos="894715" algn="l"/>
              </a:tabLst>
            </a:pPr>
            <a:r>
              <a:rPr sz="2400" b="1" spc="-5" dirty="0">
                <a:latin typeface="Arial"/>
                <a:cs typeface="Arial"/>
              </a:rPr>
              <a:t>saat	transfer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91302" y="5377433"/>
            <a:ext cx="2482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58010" algn="l"/>
              </a:tabLst>
            </a:pPr>
            <a:r>
              <a:rPr sz="2400" b="1" spc="-5" dirty="0">
                <a:latin typeface="Arial"/>
                <a:cs typeface="Arial"/>
              </a:rPr>
              <a:t>sementa</a:t>
            </a:r>
            <a:r>
              <a:rPr sz="2400" b="1" dirty="0">
                <a:latin typeface="Arial"/>
                <a:cs typeface="Arial"/>
              </a:rPr>
              <a:t>ra/	</a:t>
            </a:r>
            <a:r>
              <a:rPr sz="2400" b="1" spc="-5" dirty="0">
                <a:latin typeface="Arial"/>
                <a:cs typeface="Arial"/>
              </a:rPr>
              <a:t>saat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07439" y="5743194"/>
            <a:ext cx="302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kembali/ saat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pulang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1219200"/>
            <a:ext cx="9144000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050" y="639825"/>
            <a:ext cx="7607934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7770" marR="5080" indent="-1195705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F.PENGONTROLAN REKAM MEDIS  YANG </a:t>
            </a:r>
            <a:r>
              <a:rPr spc="-10" dirty="0"/>
              <a:t>TIDAK</a:t>
            </a:r>
            <a:r>
              <a:rPr spc="-15" dirty="0"/>
              <a:t> </a:t>
            </a:r>
            <a:r>
              <a:rPr spc="-5" dirty="0"/>
              <a:t>LENGKAP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245867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684779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3123692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" y="3562350"/>
            <a:ext cx="275844" cy="284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7439" y="2085339"/>
            <a:ext cx="6301105" cy="178117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spc="-5" dirty="0">
                <a:latin typeface="Arial"/>
                <a:cs typeface="Arial"/>
              </a:rPr>
              <a:t>Hasil dari A.K </a:t>
            </a:r>
            <a:r>
              <a:rPr sz="2400" dirty="0">
                <a:latin typeface="Arial"/>
                <a:cs typeface="Arial"/>
              </a:rPr>
              <a:t>&amp;K 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Identifikasi Kekurangan yang spesifik  Pola/Gambaran dari Pencatatan yang jelek  Kejadian yang dapat mengakibatkan ganti</a:t>
            </a:r>
            <a:r>
              <a:rPr sz="2400" spc="1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rugi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6096000"/>
            <a:ext cx="9144000" cy="422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752600"/>
            <a:ext cx="9144000" cy="3840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9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1910" y="746759"/>
            <a:ext cx="33686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Incomplete</a:t>
            </a:r>
            <a:r>
              <a:rPr spc="-70" dirty="0"/>
              <a:t> </a:t>
            </a:r>
            <a:r>
              <a:rPr dirty="0"/>
              <a:t>MR</a:t>
            </a:r>
          </a:p>
        </p:txBody>
      </p:sp>
      <p:sp>
        <p:nvSpPr>
          <p:cNvPr id="4" name="object 4"/>
          <p:cNvSpPr/>
          <p:nvPr/>
        </p:nvSpPr>
        <p:spPr>
          <a:xfrm>
            <a:off x="2819780" y="2591180"/>
            <a:ext cx="5486400" cy="0"/>
          </a:xfrm>
          <a:custGeom>
            <a:avLst/>
            <a:gdLst/>
            <a:ahLst/>
            <a:cxnLst/>
            <a:rect l="l" t="t" r="r" b="b"/>
            <a:pathLst>
              <a:path w="5486400">
                <a:moveTo>
                  <a:pt x="0" y="0"/>
                </a:moveTo>
                <a:lnTo>
                  <a:pt x="5486400" y="0"/>
                </a:lnTo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9144000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2085339"/>
            <a:ext cx="7691120" cy="344297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3315335" algn="l"/>
              </a:tabLst>
            </a:pPr>
            <a:r>
              <a:rPr sz="2400" spc="-5" dirty="0">
                <a:latin typeface="Arial"/>
                <a:cs typeface="Arial"/>
              </a:rPr>
              <a:t>Inc.MR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Rate=	Inc.MR </a:t>
            </a:r>
            <a:r>
              <a:rPr sz="2400" dirty="0">
                <a:latin typeface="Arial"/>
                <a:cs typeface="Arial"/>
              </a:rPr>
              <a:t>x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100%</a:t>
            </a:r>
            <a:endParaRPr sz="2400">
              <a:latin typeface="Arial"/>
              <a:cs typeface="Arial"/>
            </a:endParaRPr>
          </a:p>
          <a:p>
            <a:pPr marL="2874010" marR="488950" indent="-1003935">
              <a:lnSpc>
                <a:spcPct val="110000"/>
              </a:lnSpc>
            </a:pPr>
            <a:r>
              <a:rPr sz="2400" spc="-5" dirty="0">
                <a:latin typeface="Arial"/>
                <a:cs typeface="Arial"/>
              </a:rPr>
              <a:t>Jl.P.pulang selama periode melengkapi  Rekam Medis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tsb.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900">
              <a:latin typeface="Times New Roman"/>
              <a:cs typeface="Times New Roman"/>
            </a:endParaRPr>
          </a:p>
          <a:p>
            <a:pPr marL="431800" marR="5080" indent="-342900" algn="just">
              <a:lnSpc>
                <a:spcPts val="2590"/>
              </a:lnSpc>
            </a:pPr>
            <a:r>
              <a:rPr sz="2400" spc="-5" dirty="0">
                <a:latin typeface="Arial"/>
                <a:cs typeface="Arial"/>
              </a:rPr>
              <a:t>Contoh: </a:t>
            </a:r>
            <a:r>
              <a:rPr sz="2400" dirty="0">
                <a:latin typeface="Arial"/>
                <a:cs typeface="Arial"/>
              </a:rPr>
              <a:t>Jumlah </a:t>
            </a:r>
            <a:r>
              <a:rPr sz="2400" spc="-5" dirty="0">
                <a:latin typeface="Arial"/>
                <a:cs typeface="Arial"/>
              </a:rPr>
              <a:t>pasien pulang =75 </a:t>
            </a:r>
            <a:r>
              <a:rPr sz="2400" dirty="0">
                <a:latin typeface="Arial"/>
                <a:cs typeface="Arial"/>
              </a:rPr>
              <a:t>orang , </a:t>
            </a:r>
            <a:r>
              <a:rPr sz="2400" spc="-5" dirty="0">
                <a:latin typeface="Arial"/>
                <a:cs typeface="Arial"/>
              </a:rPr>
              <a:t>sesudah  batas waktu untuk </a:t>
            </a:r>
            <a:r>
              <a:rPr sz="2400" dirty="0">
                <a:latin typeface="Arial"/>
                <a:cs typeface="Arial"/>
              </a:rPr>
              <a:t>melengkapi </a:t>
            </a:r>
            <a:r>
              <a:rPr sz="2400" spc="-5" dirty="0">
                <a:latin typeface="Arial"/>
                <a:cs typeface="Arial"/>
              </a:rPr>
              <a:t>ternyata </a:t>
            </a:r>
            <a:r>
              <a:rPr sz="2400" dirty="0">
                <a:latin typeface="Arial"/>
                <a:cs typeface="Arial"/>
              </a:rPr>
              <a:t>masih </a:t>
            </a:r>
            <a:r>
              <a:rPr sz="2400" spc="-5" dirty="0">
                <a:latin typeface="Arial"/>
                <a:cs typeface="Arial"/>
              </a:rPr>
              <a:t>ada 25  </a:t>
            </a:r>
            <a:r>
              <a:rPr sz="2400" dirty="0">
                <a:latin typeface="Arial"/>
                <a:cs typeface="Arial"/>
              </a:rPr>
              <a:t>berkas </a:t>
            </a:r>
            <a:r>
              <a:rPr sz="2400" spc="-5" dirty="0">
                <a:latin typeface="Arial"/>
                <a:cs typeface="Arial"/>
              </a:rPr>
              <a:t>pasien pulang tersebut yang </a:t>
            </a:r>
            <a:r>
              <a:rPr sz="2400" dirty="0">
                <a:latin typeface="Arial"/>
                <a:cs typeface="Arial"/>
              </a:rPr>
              <a:t>masih </a:t>
            </a:r>
            <a:r>
              <a:rPr sz="2400" spc="-5" dirty="0">
                <a:latin typeface="Arial"/>
                <a:cs typeface="Arial"/>
              </a:rPr>
              <a:t>belum  </a:t>
            </a:r>
            <a:r>
              <a:rPr sz="2400" dirty="0">
                <a:latin typeface="Arial"/>
                <a:cs typeface="Arial"/>
              </a:rPr>
              <a:t>dilengkapi oleh pemberi </a:t>
            </a:r>
            <a:r>
              <a:rPr sz="2400" spc="-5" dirty="0">
                <a:latin typeface="Arial"/>
                <a:cs typeface="Arial"/>
              </a:rPr>
              <a:t>pelayanan kesehatan, maka  Inc.MR= 25/75 x100%=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33%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3860" y="708659"/>
            <a:ext cx="32569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Delinquent</a:t>
            </a:r>
            <a:r>
              <a:rPr spc="-90" dirty="0"/>
              <a:t> </a:t>
            </a:r>
            <a:r>
              <a:rPr dirty="0"/>
              <a:t>MR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469897"/>
            <a:ext cx="9144000" cy="384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82039" y="5077714"/>
            <a:ext cx="275844" cy="2842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039" y="5882385"/>
            <a:ext cx="275844" cy="284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64540" y="2083472"/>
            <a:ext cx="7919084" cy="41027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1689100" algn="l"/>
                <a:tab pos="3104515" algn="l"/>
                <a:tab pos="3963670" algn="l"/>
                <a:tab pos="7465059" algn="l"/>
              </a:tabLst>
            </a:pPr>
            <a:r>
              <a:rPr sz="2400" spc="-5" dirty="0">
                <a:latin typeface="Arial"/>
                <a:cs typeface="Arial"/>
              </a:rPr>
              <a:t>D.MR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Rate	</a:t>
            </a:r>
            <a:r>
              <a:rPr sz="2400" dirty="0">
                <a:latin typeface="Arial"/>
                <a:cs typeface="Arial"/>
              </a:rPr>
              <a:t>=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D.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MR	x</a:t>
            </a:r>
            <a:r>
              <a:rPr sz="2000" u="sng" spc="-8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100%	</a:t>
            </a:r>
            <a:endParaRPr sz="2000">
              <a:latin typeface="Arial"/>
              <a:cs typeface="Arial"/>
            </a:endParaRPr>
          </a:p>
          <a:p>
            <a:pPr marL="2317750" marR="1752600" indent="-348615">
              <a:lnSpc>
                <a:spcPct val="110000"/>
              </a:lnSpc>
              <a:spcBef>
                <a:spcPts val="10"/>
              </a:spcBef>
              <a:tabLst>
                <a:tab pos="5789295" algn="l"/>
              </a:tabLst>
            </a:pPr>
            <a:r>
              <a:rPr sz="2000" spc="-5" dirty="0">
                <a:latin typeface="Arial"/>
                <a:cs typeface="Arial"/>
              </a:rPr>
              <a:t>Rata-rata Jl.P.pulang selama periode  melengkapi Rekam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Medis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tsb	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660400" marR="5715" indent="-342900" algn="just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Contoh: ada 50 Rekam Medis yang masih tidak lengkap  </a:t>
            </a:r>
            <a:r>
              <a:rPr sz="2400" spc="-5" dirty="0">
                <a:latin typeface="Arial"/>
                <a:cs typeface="Arial"/>
              </a:rPr>
              <a:t>sesudah batas waktu </a:t>
            </a:r>
            <a:r>
              <a:rPr sz="2400" dirty="0">
                <a:latin typeface="Arial"/>
                <a:cs typeface="Arial"/>
              </a:rPr>
              <a:t>pengisian, </a:t>
            </a:r>
            <a:r>
              <a:rPr sz="2400" spc="-5" dirty="0">
                <a:latin typeface="Arial"/>
                <a:cs typeface="Arial"/>
              </a:rPr>
              <a:t>rata-rata- pasien  pulang </a:t>
            </a:r>
            <a:r>
              <a:rPr sz="2400" dirty="0">
                <a:latin typeface="Arial"/>
                <a:cs typeface="Arial"/>
              </a:rPr>
              <a:t>selama </a:t>
            </a:r>
            <a:r>
              <a:rPr sz="2400" spc="-5" dirty="0">
                <a:latin typeface="Arial"/>
                <a:cs typeface="Arial"/>
              </a:rPr>
              <a:t>jangka </a:t>
            </a:r>
            <a:r>
              <a:rPr sz="2400" dirty="0">
                <a:latin typeface="Arial"/>
                <a:cs typeface="Arial"/>
              </a:rPr>
              <a:t>waktu pengisian </a:t>
            </a:r>
            <a:r>
              <a:rPr sz="2400" spc="-5" dirty="0">
                <a:latin typeface="Arial"/>
                <a:cs typeface="Arial"/>
              </a:rPr>
              <a:t>=75 maka  D.MR Rate= 50/75 x100%=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67%.</a:t>
            </a:r>
            <a:endParaRPr sz="2400">
              <a:latin typeface="Arial"/>
              <a:cs typeface="Arial"/>
            </a:endParaRPr>
          </a:p>
          <a:p>
            <a:pPr marL="660400" marR="5080">
              <a:lnSpc>
                <a:spcPct val="100000"/>
              </a:lnSpc>
              <a:spcBef>
                <a:spcPts val="575"/>
              </a:spcBef>
              <a:tabLst>
                <a:tab pos="1359535" algn="l"/>
                <a:tab pos="2329180" algn="l"/>
                <a:tab pos="2696845" algn="l"/>
                <a:tab pos="3225800" algn="l"/>
                <a:tab pos="3687445" algn="l"/>
                <a:tab pos="4182745" algn="l"/>
                <a:tab pos="5901055" algn="l"/>
                <a:tab pos="7244080" algn="l"/>
              </a:tabLst>
            </a:pPr>
            <a:r>
              <a:rPr sz="2400" spc="-5" dirty="0">
                <a:latin typeface="Arial"/>
                <a:cs typeface="Arial"/>
              </a:rPr>
              <a:t>Bi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D.</a:t>
            </a:r>
            <a:r>
              <a:rPr sz="2400" spc="-10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	&gt;	</a:t>
            </a:r>
            <a:r>
              <a:rPr sz="2400" spc="-10" dirty="0">
                <a:latin typeface="Arial"/>
                <a:cs typeface="Arial"/>
              </a:rPr>
              <a:t>5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%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ini</a:t>
            </a:r>
            <a:r>
              <a:rPr sz="2400" dirty="0">
                <a:latin typeface="Arial"/>
                <a:cs typeface="Arial"/>
              </a:rPr>
              <a:t>	mer</a:t>
            </a:r>
            <a:r>
              <a:rPr sz="2400" spc="-5" dirty="0">
                <a:latin typeface="Arial"/>
                <a:cs typeface="Arial"/>
              </a:rPr>
              <a:t>upakan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masalah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yang  serius</a:t>
            </a:r>
            <a:endParaRPr sz="2400">
              <a:latin typeface="Arial"/>
              <a:cs typeface="Arial"/>
            </a:endParaRPr>
          </a:p>
          <a:p>
            <a:pPr marL="660400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latin typeface="Arial"/>
                <a:cs typeface="Arial"/>
              </a:rPr>
              <a:t>Bila Inc.MR sangat tinggi maka D.MR akan </a:t>
            </a:r>
            <a:r>
              <a:rPr sz="2400" dirty="0">
                <a:latin typeface="Arial"/>
                <a:cs typeface="Arial"/>
              </a:rPr>
              <a:t>&gt;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tinggi.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808" y="736092"/>
            <a:ext cx="61468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Incomplete / Delinquent</a:t>
            </a:r>
            <a:r>
              <a:rPr spc="-15" dirty="0"/>
              <a:t> </a:t>
            </a:r>
            <a:r>
              <a:rPr spc="-5" dirty="0"/>
              <a:t>MR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209292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940811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240" y="4330953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07439" y="2121915"/>
            <a:ext cx="7272655" cy="38296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350" algn="just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Arial"/>
                <a:cs typeface="Arial"/>
              </a:rPr>
              <a:t>Faktor </a:t>
            </a:r>
            <a:r>
              <a:rPr sz="2400" spc="-5" dirty="0">
                <a:latin typeface="Arial"/>
                <a:cs typeface="Arial"/>
              </a:rPr>
              <a:t>yang </a:t>
            </a:r>
            <a:r>
              <a:rPr sz="2400" dirty="0">
                <a:latin typeface="Arial"/>
                <a:cs typeface="Arial"/>
              </a:rPr>
              <a:t>mempengaruhi tingkat </a:t>
            </a:r>
            <a:r>
              <a:rPr sz="2400" spc="-5" dirty="0">
                <a:latin typeface="Arial"/>
                <a:cs typeface="Arial"/>
              </a:rPr>
              <a:t>kelengkapan  Rekam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Medis: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540"/>
              </a:spcBef>
              <a:buChar char="·"/>
              <a:tabLst>
                <a:tab pos="744855" algn="l"/>
              </a:tabLst>
            </a:pPr>
            <a:r>
              <a:rPr sz="2400" spc="-5" dirty="0">
                <a:latin typeface="Arial"/>
                <a:cs typeface="Arial"/>
              </a:rPr>
              <a:t>Age /Jangka waktu 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Bila D.MR 40% dengan  </a:t>
            </a:r>
            <a:r>
              <a:rPr sz="2400" dirty="0">
                <a:latin typeface="Arial"/>
                <a:cs typeface="Arial"/>
              </a:rPr>
              <a:t>melewati </a:t>
            </a:r>
            <a:r>
              <a:rPr sz="2400" spc="-5" dirty="0">
                <a:latin typeface="Arial"/>
                <a:cs typeface="Arial"/>
              </a:rPr>
              <a:t>batas waktu 2/3 </a:t>
            </a:r>
            <a:r>
              <a:rPr sz="2400" dirty="0">
                <a:latin typeface="Arial"/>
                <a:cs typeface="Arial"/>
              </a:rPr>
              <a:t>minggu </a:t>
            </a:r>
            <a:r>
              <a:rPr sz="2400" spc="-5" dirty="0">
                <a:latin typeface="Arial"/>
                <a:cs typeface="Arial"/>
              </a:rPr>
              <a:t>lebih baik daripada  D.MR 20% </a:t>
            </a:r>
            <a:r>
              <a:rPr sz="2400" dirty="0">
                <a:latin typeface="Arial"/>
                <a:cs typeface="Arial"/>
              </a:rPr>
              <a:t>yang melewati batas waktu beberapa  </a:t>
            </a:r>
            <a:r>
              <a:rPr sz="2400" spc="-5" dirty="0">
                <a:latin typeface="Arial"/>
                <a:cs typeface="Arial"/>
              </a:rPr>
              <a:t>bulan.</a:t>
            </a:r>
            <a:endParaRPr sz="2400">
              <a:latin typeface="Arial"/>
              <a:cs typeface="Arial"/>
            </a:endParaRPr>
          </a:p>
          <a:p>
            <a:pPr marL="12700" marR="5080" algn="just">
              <a:lnSpc>
                <a:spcPts val="2590"/>
              </a:lnSpc>
              <a:spcBef>
                <a:spcPts val="615"/>
              </a:spcBef>
              <a:buChar char="·"/>
              <a:tabLst>
                <a:tab pos="870585" algn="l"/>
              </a:tabLst>
            </a:pPr>
            <a:r>
              <a:rPr sz="2400" spc="-5" dirty="0">
                <a:latin typeface="Arial"/>
                <a:cs typeface="Arial"/>
              </a:rPr>
              <a:t>Tipe D.MR: D.MR disebabkan </a:t>
            </a:r>
            <a:r>
              <a:rPr sz="2400" dirty="0">
                <a:latin typeface="Arial"/>
                <a:cs typeface="Arial"/>
              </a:rPr>
              <a:t>tidak </a:t>
            </a:r>
            <a:r>
              <a:rPr sz="2400" spc="-5" dirty="0">
                <a:latin typeface="Arial"/>
                <a:cs typeface="Arial"/>
              </a:rPr>
              <a:t>adanya  </a:t>
            </a:r>
            <a:r>
              <a:rPr sz="2400" dirty="0">
                <a:latin typeface="Arial"/>
                <a:cs typeface="Arial"/>
              </a:rPr>
              <a:t>Riwayat </a:t>
            </a:r>
            <a:r>
              <a:rPr sz="2400" spc="-5" dirty="0">
                <a:latin typeface="Arial"/>
                <a:cs typeface="Arial"/>
              </a:rPr>
              <a:t>Peny., Pem.Fisik, Hasil </a:t>
            </a:r>
            <a:r>
              <a:rPr sz="2400" dirty="0">
                <a:latin typeface="Arial"/>
                <a:cs typeface="Arial"/>
              </a:rPr>
              <a:t>Operasi, </a:t>
            </a:r>
            <a:r>
              <a:rPr sz="2400" spc="-5" dirty="0">
                <a:latin typeface="Arial"/>
                <a:cs typeface="Arial"/>
              </a:rPr>
              <a:t>dan tanda  tangan pengesahan </a:t>
            </a:r>
            <a:r>
              <a:rPr sz="2400" dirty="0">
                <a:latin typeface="Arial"/>
                <a:cs typeface="Arial"/>
              </a:rPr>
              <a:t>lebih </a:t>
            </a:r>
            <a:r>
              <a:rPr sz="2400" spc="-5" dirty="0">
                <a:latin typeface="Arial"/>
                <a:cs typeface="Arial"/>
              </a:rPr>
              <a:t>jelek dari pada D.MR yang  tidak </a:t>
            </a:r>
            <a:r>
              <a:rPr sz="2400" dirty="0">
                <a:latin typeface="Arial"/>
                <a:cs typeface="Arial"/>
              </a:rPr>
              <a:t>mempunyai Ringkasan </a:t>
            </a:r>
            <a:r>
              <a:rPr sz="2400" spc="-5" dirty="0">
                <a:latin typeface="Arial"/>
                <a:cs typeface="Arial"/>
              </a:rPr>
              <a:t>Penyakit dan  tandatangan pada Cat. Perkembangan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55" y="1572005"/>
            <a:ext cx="9115043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680" y="1052068"/>
            <a:ext cx="35439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PERBAIKAN</a:t>
            </a:r>
            <a:r>
              <a:rPr spc="-60" dirty="0"/>
              <a:t> </a:t>
            </a:r>
            <a:r>
              <a:rPr spc="-5" dirty="0"/>
              <a:t>RM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2146339"/>
            <a:ext cx="7334884" cy="317436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sz="2800" dirty="0">
                <a:latin typeface="Arial"/>
                <a:cs typeface="Arial"/>
              </a:rPr>
              <a:t>Perbaikan dapat dilakukan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dengan:</a:t>
            </a:r>
            <a:endParaRPr sz="2800">
              <a:latin typeface="Arial"/>
              <a:cs typeface="Arial"/>
            </a:endParaRPr>
          </a:p>
          <a:p>
            <a:pPr marL="655955" marR="1210945" indent="-655955">
              <a:lnSpc>
                <a:spcPct val="120000"/>
              </a:lnSpc>
              <a:spcBef>
                <a:spcPts val="10"/>
              </a:spcBef>
              <a:buChar char="-"/>
              <a:tabLst>
                <a:tab pos="655955" algn="l"/>
              </a:tabLst>
            </a:pPr>
            <a:r>
              <a:rPr sz="2400" spc="-5" dirty="0">
                <a:latin typeface="Arial"/>
                <a:cs typeface="Arial"/>
              </a:rPr>
              <a:t>Meminta penjelasan pada yang mengisi/  mencatat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RM</a:t>
            </a:r>
            <a:endParaRPr sz="2400">
              <a:latin typeface="Arial"/>
              <a:cs typeface="Arial"/>
            </a:endParaRPr>
          </a:p>
          <a:p>
            <a:pPr marL="655320" indent="-185420">
              <a:lnSpc>
                <a:spcPct val="100000"/>
              </a:lnSpc>
              <a:spcBef>
                <a:spcPts val="575"/>
              </a:spcBef>
              <a:buChar char="-"/>
              <a:tabLst>
                <a:tab pos="655955" algn="l"/>
              </a:tabLst>
            </a:pPr>
            <a:r>
              <a:rPr sz="2400" spc="-5" dirty="0">
                <a:latin typeface="Arial"/>
                <a:cs typeface="Arial"/>
              </a:rPr>
              <a:t>Mengulang desain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formulir</a:t>
            </a:r>
            <a:endParaRPr sz="2400">
              <a:latin typeface="Arial"/>
              <a:cs typeface="Arial"/>
            </a:endParaRPr>
          </a:p>
          <a:p>
            <a:pPr marL="655320" indent="-185420">
              <a:lnSpc>
                <a:spcPct val="100000"/>
              </a:lnSpc>
              <a:spcBef>
                <a:spcPts val="580"/>
              </a:spcBef>
              <a:buChar char="-"/>
              <a:tabLst>
                <a:tab pos="655955" algn="l"/>
              </a:tabLst>
            </a:pPr>
            <a:r>
              <a:rPr sz="2400" spc="-5" dirty="0">
                <a:latin typeface="Arial"/>
                <a:cs typeface="Arial"/>
              </a:rPr>
              <a:t>Memberi training kepada pemberi pelay.</a:t>
            </a:r>
            <a:r>
              <a:rPr sz="2400" spc="1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tsb.</a:t>
            </a:r>
            <a:endParaRPr sz="2400">
              <a:latin typeface="Arial"/>
              <a:cs typeface="Arial"/>
            </a:endParaRPr>
          </a:p>
          <a:p>
            <a:pPr marL="721995" marR="5080" indent="-252729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-Menghapus honor dokter yang selalu salah dalam  mencatat perkembangan penyakit</a:t>
            </a:r>
            <a:r>
              <a:rPr sz="2400" spc="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pasien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51220" y="844573"/>
            <a:ext cx="1889192" cy="12031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096000"/>
            <a:ext cx="9144000" cy="422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886" rIns="0" bIns="0" rtlCol="0">
            <a:spAutoFit/>
          </a:bodyPr>
          <a:lstStyle/>
          <a:p>
            <a:pPr marL="1870075" marR="5080" indent="-1658620">
              <a:lnSpc>
                <a:spcPct val="100000"/>
              </a:lnSpc>
              <a:spcBef>
                <a:spcPts val="100"/>
              </a:spcBef>
            </a:pPr>
            <a:r>
              <a:rPr dirty="0"/>
              <a:t>AUDIT </a:t>
            </a:r>
            <a:r>
              <a:rPr spc="-10" dirty="0"/>
              <a:t>PENDOKUMENTASIAN  </a:t>
            </a:r>
            <a:r>
              <a:rPr spc="-5" dirty="0"/>
              <a:t>REKAM</a:t>
            </a:r>
            <a:r>
              <a:rPr spc="-10" dirty="0"/>
              <a:t> </a:t>
            </a:r>
            <a:r>
              <a:rPr spc="-5" dirty="0"/>
              <a:t>MEDIS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40739" y="1932939"/>
            <a:ext cx="7569200" cy="35369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b="1" spc="-5" dirty="0">
                <a:latin typeface="Arial"/>
                <a:cs typeface="Arial"/>
              </a:rPr>
              <a:t>PEMBAHASAN</a:t>
            </a:r>
            <a:endParaRPr sz="2400">
              <a:latin typeface="Arial"/>
              <a:cs typeface="Arial"/>
            </a:endParaRPr>
          </a:p>
          <a:p>
            <a:pPr marL="636270" indent="-62357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636270" algn="l"/>
                <a:tab pos="636905" algn="l"/>
              </a:tabLst>
            </a:pPr>
            <a:r>
              <a:rPr sz="2400" spc="-5" dirty="0">
                <a:latin typeface="Arial"/>
                <a:cs typeface="Arial"/>
              </a:rPr>
              <a:t>Pendahuluan</a:t>
            </a:r>
            <a:endParaRPr sz="2400">
              <a:latin typeface="Arial"/>
              <a:cs typeface="Arial"/>
            </a:endParaRPr>
          </a:p>
          <a:p>
            <a:pPr marL="720090" indent="-70739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720090" algn="l"/>
                <a:tab pos="720725" algn="l"/>
              </a:tabLst>
            </a:pPr>
            <a:r>
              <a:rPr sz="2400" spc="-5" dirty="0">
                <a:latin typeface="Arial"/>
                <a:cs typeface="Arial"/>
              </a:rPr>
              <a:t>Peraturan dan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kebijakan</a:t>
            </a:r>
            <a:endParaRPr sz="2400">
              <a:latin typeface="Arial"/>
              <a:cs typeface="Arial"/>
            </a:endParaRPr>
          </a:p>
          <a:p>
            <a:pPr marL="737870" indent="-725170">
              <a:lnSpc>
                <a:spcPct val="100000"/>
              </a:lnSpc>
              <a:spcBef>
                <a:spcPts val="580"/>
              </a:spcBef>
              <a:buAutoNum type="alphaUcPeriod"/>
              <a:tabLst>
                <a:tab pos="737870" algn="l"/>
                <a:tab pos="738505" algn="l"/>
              </a:tabLst>
            </a:pPr>
            <a:r>
              <a:rPr sz="2400" spc="-5" dirty="0">
                <a:latin typeface="Arial"/>
                <a:cs typeface="Arial"/>
              </a:rPr>
              <a:t>Jenis Analisis Pendokumentasian Rekam</a:t>
            </a:r>
            <a:r>
              <a:rPr sz="2400" spc="10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Medis</a:t>
            </a:r>
            <a:endParaRPr sz="2400">
              <a:latin typeface="Arial"/>
              <a:cs typeface="Arial"/>
            </a:endParaRPr>
          </a:p>
          <a:p>
            <a:pPr marL="654050" indent="-64135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654050" algn="l"/>
                <a:tab pos="654685" algn="l"/>
              </a:tabLst>
            </a:pPr>
            <a:r>
              <a:rPr sz="2400" spc="-5" dirty="0">
                <a:latin typeface="Arial"/>
                <a:cs typeface="Arial"/>
              </a:rPr>
              <a:t>A.Kuantitatf</a:t>
            </a:r>
            <a:endParaRPr sz="2400">
              <a:latin typeface="Arial"/>
              <a:cs typeface="Arial"/>
            </a:endParaRPr>
          </a:p>
          <a:p>
            <a:pPr marL="720090" indent="-707390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720090" algn="l"/>
                <a:tab pos="720725" algn="l"/>
              </a:tabLst>
            </a:pPr>
            <a:r>
              <a:rPr sz="2400" spc="-5" dirty="0">
                <a:latin typeface="Arial"/>
                <a:cs typeface="Arial"/>
              </a:rPr>
              <a:t>A.Kualitatif</a:t>
            </a:r>
            <a:endParaRPr sz="2400">
              <a:latin typeface="Arial"/>
              <a:cs typeface="Arial"/>
            </a:endParaRPr>
          </a:p>
          <a:p>
            <a:pPr marL="702945" indent="-690245">
              <a:lnSpc>
                <a:spcPct val="100000"/>
              </a:lnSpc>
              <a:spcBef>
                <a:spcPts val="580"/>
              </a:spcBef>
              <a:buAutoNum type="alphaUcPeriod"/>
              <a:tabLst>
                <a:tab pos="702945" algn="l"/>
                <a:tab pos="703580" algn="l"/>
              </a:tabLst>
            </a:pPr>
            <a:r>
              <a:rPr sz="2400" spc="-5" dirty="0">
                <a:latin typeface="Arial"/>
                <a:cs typeface="Arial"/>
              </a:rPr>
              <a:t>Pengontrolan Rekam Medis yang tidak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lengkap</a:t>
            </a:r>
            <a:endParaRPr sz="2400">
              <a:latin typeface="Arial"/>
              <a:cs typeface="Arial"/>
            </a:endParaRPr>
          </a:p>
          <a:p>
            <a:pPr marL="417195" indent="-404495">
              <a:lnSpc>
                <a:spcPct val="100000"/>
              </a:lnSpc>
              <a:spcBef>
                <a:spcPts val="575"/>
              </a:spcBef>
              <a:buAutoNum type="alphaUcPeriod"/>
              <a:tabLst>
                <a:tab pos="417830" algn="l"/>
              </a:tabLst>
            </a:pPr>
            <a:r>
              <a:rPr sz="2400" spc="-5" dirty="0">
                <a:latin typeface="Arial"/>
                <a:cs typeface="Arial"/>
              </a:rPr>
              <a:t>Penanganan Pencatatan yang tidak dapat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dilengkapi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845" rIns="0" bIns="0" rtlCol="0">
            <a:spAutoFit/>
          </a:bodyPr>
          <a:lstStyle/>
          <a:p>
            <a:pPr marL="1993264" marR="5080" indent="-169735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Pencatatan </a:t>
            </a:r>
            <a:r>
              <a:rPr dirty="0"/>
              <a:t>Kekurangan</a:t>
            </a:r>
            <a:r>
              <a:rPr spc="-50" dirty="0"/>
              <a:t> </a:t>
            </a:r>
            <a:r>
              <a:rPr dirty="0"/>
              <a:t>dari  </a:t>
            </a:r>
            <a:r>
              <a:rPr spc="-5" dirty="0"/>
              <a:t>Rekam</a:t>
            </a:r>
            <a:r>
              <a:rPr spc="-10" dirty="0"/>
              <a:t> </a:t>
            </a:r>
            <a:r>
              <a:rPr spc="-5" dirty="0"/>
              <a:t>Medis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2158491"/>
            <a:ext cx="7130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0350" algn="l"/>
                <a:tab pos="3182620" algn="l"/>
                <a:tab pos="4243070" algn="l"/>
                <a:tab pos="6219190" algn="l"/>
              </a:tabLst>
            </a:pPr>
            <a:r>
              <a:rPr sz="2400" spc="-5" dirty="0">
                <a:latin typeface="Arial"/>
                <a:cs typeface="Arial"/>
              </a:rPr>
              <a:t>Pemberi	pel.Kesh</a:t>
            </a:r>
            <a:r>
              <a:rPr sz="2400" dirty="0">
                <a:latin typeface="Arial"/>
                <a:cs typeface="Arial"/>
              </a:rPr>
              <a:t>.	</a:t>
            </a:r>
            <a:r>
              <a:rPr sz="2400" spc="-5" dirty="0">
                <a:latin typeface="Arial"/>
                <a:cs typeface="Arial"/>
              </a:rPr>
              <a:t>per</a:t>
            </a:r>
            <a:r>
              <a:rPr sz="2400" spc="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men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5" dirty="0">
                <a:latin typeface="Arial"/>
                <a:cs typeface="Arial"/>
              </a:rPr>
              <a:t>etahui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bahwa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4497" y="2158491"/>
            <a:ext cx="104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mereka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0040" y="3855465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" y="4660138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" y="5099050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>
              <a:lnSpc>
                <a:spcPct val="100000"/>
              </a:lnSpc>
              <a:spcBef>
                <a:spcPts val="100"/>
              </a:spcBef>
              <a:tabLst>
                <a:tab pos="2085975" algn="l"/>
                <a:tab pos="3204845" algn="l"/>
                <a:tab pos="4170679" algn="l"/>
                <a:tab pos="4984750" algn="l"/>
                <a:tab pos="5815965" algn="l"/>
                <a:tab pos="7345045" algn="l"/>
                <a:tab pos="8006080" algn="l"/>
              </a:tabLst>
            </a:pPr>
            <a:r>
              <a:rPr spc="-5" dirty="0"/>
              <a:t>mempunyai	Rekam	Medis	yang	per</a:t>
            </a:r>
            <a:r>
              <a:rPr spc="5" dirty="0"/>
              <a:t>l</a:t>
            </a:r>
            <a:r>
              <a:rPr spc="-5" dirty="0"/>
              <a:t>u</a:t>
            </a:r>
            <a:r>
              <a:rPr dirty="0"/>
              <a:t>	</a:t>
            </a:r>
            <a:r>
              <a:rPr spc="-5" dirty="0"/>
              <a:t>di</a:t>
            </a:r>
            <a:r>
              <a:rPr dirty="0"/>
              <a:t>l</a:t>
            </a:r>
            <a:r>
              <a:rPr spc="-5" dirty="0"/>
              <a:t>engkapi</a:t>
            </a:r>
            <a:r>
              <a:rPr dirty="0"/>
              <a:t>	</a:t>
            </a:r>
            <a:r>
              <a:rPr spc="-5" dirty="0"/>
              <a:t>dan</a:t>
            </a:r>
            <a:r>
              <a:rPr dirty="0"/>
              <a:t>	</a:t>
            </a:r>
            <a:r>
              <a:rPr spc="-5" dirty="0"/>
              <a:t>apa  saja</a:t>
            </a:r>
            <a:r>
              <a:rPr dirty="0"/>
              <a:t> </a:t>
            </a:r>
            <a:r>
              <a:rPr spc="-5" dirty="0"/>
              <a:t>kekurangannya.</a:t>
            </a: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pc="-5" dirty="0"/>
              <a:t>Dalam analisis identifikasi kekurangan MR dapat dilakukan</a:t>
            </a:r>
            <a:r>
              <a:rPr spc="190" dirty="0"/>
              <a:t> </a:t>
            </a:r>
            <a:r>
              <a:rPr dirty="0"/>
              <a:t>:</a:t>
            </a:r>
          </a:p>
          <a:p>
            <a:pPr marL="355600" marR="5080">
              <a:lnSpc>
                <a:spcPct val="100000"/>
              </a:lnSpc>
              <a:spcBef>
                <a:spcPts val="575"/>
              </a:spcBef>
            </a:pPr>
            <a:r>
              <a:rPr spc="-5" dirty="0"/>
              <a:t>Membuat catatan kecil dan </a:t>
            </a:r>
            <a:r>
              <a:rPr dirty="0"/>
              <a:t>diletakkan </a:t>
            </a:r>
            <a:r>
              <a:rPr spc="-5" dirty="0"/>
              <a:t>langsung dalam </a:t>
            </a:r>
            <a:r>
              <a:rPr spc="-10" dirty="0"/>
              <a:t>MR  </a:t>
            </a:r>
            <a:r>
              <a:rPr spc="-5" dirty="0"/>
              <a:t>tsb.</a:t>
            </a:r>
          </a:p>
          <a:p>
            <a:pPr marL="355600" marR="1095375">
              <a:lnSpc>
                <a:spcPct val="120000"/>
              </a:lnSpc>
            </a:pPr>
            <a:r>
              <a:rPr spc="-5" dirty="0"/>
              <a:t>Memberi tanda dengan selotip </a:t>
            </a:r>
            <a:r>
              <a:rPr dirty="0"/>
              <a:t>/ </a:t>
            </a:r>
            <a:r>
              <a:rPr spc="-5" dirty="0"/>
              <a:t>stempel di map MR.  Memberi </a:t>
            </a:r>
            <a:r>
              <a:rPr dirty="0"/>
              <a:t>Stiker </a:t>
            </a:r>
            <a:r>
              <a:rPr spc="-5" dirty="0"/>
              <a:t>pada lembaran yang belum</a:t>
            </a:r>
            <a:r>
              <a:rPr spc="110" dirty="0"/>
              <a:t> </a:t>
            </a:r>
            <a:r>
              <a:rPr spc="-5" dirty="0"/>
              <a:t>lengkap.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pc="-5" dirty="0"/>
              <a:t>Diharapkan pada waktu yang akan datang telah</a:t>
            </a:r>
            <a:r>
              <a:rPr spc="130" dirty="0"/>
              <a:t> </a:t>
            </a:r>
            <a:r>
              <a:rPr spc="-5" dirty="0"/>
              <a:t>dilengkapi.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Cara Melengkapi Pencatatan  yang tidak lengkap </a:t>
            </a:r>
            <a:r>
              <a:rPr dirty="0"/>
              <a:t>dari </a:t>
            </a:r>
            <a:r>
              <a:rPr spc="-5" dirty="0"/>
              <a:t>Rekam  Medis</a:t>
            </a:r>
          </a:p>
        </p:txBody>
      </p:sp>
      <p:sp>
        <p:nvSpPr>
          <p:cNvPr id="3" name="object 3"/>
          <p:cNvSpPr/>
          <p:nvPr/>
        </p:nvSpPr>
        <p:spPr>
          <a:xfrm>
            <a:off x="701040" y="2474467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" y="3279140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040" y="3718305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" y="4157217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1040" y="4596129"/>
            <a:ext cx="275844" cy="2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31239" y="2387091"/>
            <a:ext cx="7271384" cy="251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81430" algn="l"/>
                <a:tab pos="2736215" algn="l"/>
                <a:tab pos="4464050" algn="l"/>
                <a:tab pos="5904865" algn="l"/>
                <a:tab pos="6647815" algn="l"/>
              </a:tabLst>
            </a:pPr>
            <a:r>
              <a:rPr sz="2400" spc="-5" dirty="0">
                <a:latin typeface="Arial"/>
                <a:cs typeface="Arial"/>
              </a:rPr>
              <a:t>Fasil</a:t>
            </a:r>
            <a:r>
              <a:rPr sz="2400" dirty="0">
                <a:latin typeface="Arial"/>
                <a:cs typeface="Arial"/>
              </a:rPr>
              <a:t>itas	</a:t>
            </a:r>
            <a:r>
              <a:rPr sz="2400" spc="-5" dirty="0">
                <a:latin typeface="Arial"/>
                <a:cs typeface="Arial"/>
              </a:rPr>
              <a:t>Pel.Kesh</a:t>
            </a:r>
            <a:r>
              <a:rPr sz="2400" dirty="0">
                <a:latin typeface="Arial"/>
                <a:cs typeface="Arial"/>
              </a:rPr>
              <a:t>.	mem</a:t>
            </a:r>
            <a:r>
              <a:rPr sz="2400" spc="-5" dirty="0">
                <a:latin typeface="Arial"/>
                <a:cs typeface="Arial"/>
              </a:rPr>
              <a:t>punyai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beber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cara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agar  berkas MR </a:t>
            </a:r>
            <a:r>
              <a:rPr sz="2400" dirty="0">
                <a:latin typeface="Arial"/>
                <a:cs typeface="Arial"/>
              </a:rPr>
              <a:t>tsb </a:t>
            </a:r>
            <a:r>
              <a:rPr sz="2400" spc="-5" dirty="0">
                <a:latin typeface="Arial"/>
                <a:cs typeface="Arial"/>
              </a:rPr>
              <a:t>dapat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dilengkapi.</a:t>
            </a:r>
            <a:endParaRPr sz="2400">
              <a:latin typeface="Arial"/>
              <a:cs typeface="Arial"/>
            </a:endParaRPr>
          </a:p>
          <a:p>
            <a:pPr marL="12700" marR="470534">
              <a:lnSpc>
                <a:spcPts val="3460"/>
              </a:lnSpc>
              <a:spcBef>
                <a:spcPts val="204"/>
              </a:spcBef>
            </a:pPr>
            <a:r>
              <a:rPr sz="2400" spc="-5" dirty="0">
                <a:latin typeface="Arial"/>
                <a:cs typeface="Arial"/>
              </a:rPr>
              <a:t>Pemberi pel.kesh.secara rutin datang ke dept. </a:t>
            </a:r>
            <a:r>
              <a:rPr sz="2400" spc="-10" dirty="0">
                <a:latin typeface="Arial"/>
                <a:cs typeface="Arial"/>
              </a:rPr>
              <a:t>MR  </a:t>
            </a:r>
            <a:r>
              <a:rPr sz="2400" spc="-5" dirty="0">
                <a:latin typeface="Arial"/>
                <a:cs typeface="Arial"/>
              </a:rPr>
              <a:t>MR dikirim ke tempat yang telah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ditetapkan.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400" spc="-5" dirty="0">
                <a:latin typeface="Arial"/>
                <a:cs typeface="Arial"/>
              </a:rPr>
              <a:t>MR diletakkan di Nurse</a:t>
            </a:r>
            <a:r>
              <a:rPr sz="2400" spc="4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station.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MR dikirim ke ruang pemberi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pel.kesh.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096000"/>
            <a:ext cx="9144000" cy="4221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986" rIns="0" bIns="0" rtlCol="0">
            <a:spAutoFit/>
          </a:bodyPr>
          <a:lstStyle/>
          <a:p>
            <a:pPr marL="1205230" marR="5080" indent="-9372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Penyimpanan </a:t>
            </a:r>
            <a:r>
              <a:rPr dirty="0"/>
              <a:t>Rekam</a:t>
            </a:r>
            <a:r>
              <a:rPr spc="-85" dirty="0"/>
              <a:t> </a:t>
            </a:r>
            <a:r>
              <a:rPr dirty="0"/>
              <a:t>Medis  </a:t>
            </a:r>
            <a:r>
              <a:rPr spc="-5" dirty="0"/>
              <a:t>yang tidak</a:t>
            </a:r>
            <a:r>
              <a:rPr spc="-10" dirty="0"/>
              <a:t> </a:t>
            </a:r>
            <a:r>
              <a:rPr spc="-5" dirty="0"/>
              <a:t>lengkap</a:t>
            </a:r>
          </a:p>
        </p:txBody>
      </p:sp>
      <p:sp>
        <p:nvSpPr>
          <p:cNvPr id="3" name="object 3"/>
          <p:cNvSpPr/>
          <p:nvPr/>
        </p:nvSpPr>
        <p:spPr>
          <a:xfrm>
            <a:off x="320040" y="2383027"/>
            <a:ext cx="205740" cy="21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" y="2712211"/>
            <a:ext cx="205740" cy="21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" y="3041395"/>
            <a:ext cx="205740" cy="21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" y="3370579"/>
            <a:ext cx="205740" cy="21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" y="5845809"/>
            <a:ext cx="205740" cy="2125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340" y="2258314"/>
            <a:ext cx="8606155" cy="38176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latin typeface="Arial"/>
                <a:cs typeface="Arial"/>
              </a:rPr>
              <a:t>MR disimpan di Unit MR dengan cara:</a:t>
            </a:r>
            <a:endParaRPr sz="1800">
              <a:latin typeface="Arial"/>
              <a:cs typeface="Arial"/>
            </a:endParaRPr>
          </a:p>
          <a:p>
            <a:pPr marL="1054100" indent="-5080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1054100" algn="l"/>
                <a:tab pos="1054735" algn="l"/>
              </a:tabLst>
            </a:pPr>
            <a:r>
              <a:rPr sz="1800" b="1" dirty="0">
                <a:latin typeface="Arial"/>
                <a:cs typeface="Arial"/>
              </a:rPr>
              <a:t>Penyimpanan disatukan dalam file </a:t>
            </a:r>
            <a:r>
              <a:rPr sz="1800" b="1" spc="-5" dirty="0">
                <a:latin typeface="Arial"/>
                <a:cs typeface="Arial"/>
              </a:rPr>
              <a:t>MR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permanen</a:t>
            </a:r>
            <a:endParaRPr sz="1800">
              <a:latin typeface="Arial"/>
              <a:cs typeface="Arial"/>
            </a:endParaRPr>
          </a:p>
          <a:p>
            <a:pPr marL="1054100" indent="-50800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1054100" algn="l"/>
                <a:tab pos="1054735" algn="l"/>
              </a:tabLst>
            </a:pPr>
            <a:r>
              <a:rPr sz="1800" b="1" dirty="0">
                <a:latin typeface="Arial"/>
                <a:cs typeface="Arial"/>
              </a:rPr>
              <a:t>Dipisah , dan </a:t>
            </a:r>
            <a:r>
              <a:rPr sz="1800" b="1" spc="-5" dirty="0">
                <a:latin typeface="Arial"/>
                <a:cs typeface="Arial"/>
              </a:rPr>
              <a:t>diberi nama </a:t>
            </a:r>
            <a:r>
              <a:rPr sz="1800" b="1" dirty="0">
                <a:latin typeface="Arial"/>
                <a:cs typeface="Arial"/>
              </a:rPr>
              <a:t>pemberi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pel.kesh.</a:t>
            </a:r>
            <a:endParaRPr sz="1800">
              <a:latin typeface="Arial"/>
              <a:cs typeface="Arial"/>
            </a:endParaRPr>
          </a:p>
          <a:p>
            <a:pPr marL="1054100" indent="-50800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1054100" algn="l"/>
                <a:tab pos="1054735" algn="l"/>
              </a:tabLst>
            </a:pPr>
            <a:r>
              <a:rPr sz="1800" b="1" dirty="0">
                <a:latin typeface="Arial"/>
                <a:cs typeface="Arial"/>
              </a:rPr>
              <a:t>Dipisah, dan </a:t>
            </a:r>
            <a:r>
              <a:rPr sz="1800" b="1" spc="-5" dirty="0">
                <a:latin typeface="Arial"/>
                <a:cs typeface="Arial"/>
              </a:rPr>
              <a:t>diberi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No.MR.</a:t>
            </a:r>
            <a:endParaRPr sz="1800">
              <a:latin typeface="Arial"/>
              <a:cs typeface="Arial"/>
            </a:endParaRPr>
          </a:p>
          <a:p>
            <a:pPr marL="927100" indent="-457200">
              <a:lnSpc>
                <a:spcPct val="100000"/>
              </a:lnSpc>
              <a:spcBef>
                <a:spcPts val="385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sz="1600" spc="-5" dirty="0">
                <a:latin typeface="Arial"/>
                <a:cs typeface="Arial"/>
              </a:rPr>
              <a:t>Penggunan komputer dapat memudahkan banyak pekerjaan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ini:</a:t>
            </a:r>
            <a:endParaRPr sz="1600">
              <a:latin typeface="Arial"/>
              <a:cs typeface="Arial"/>
            </a:endParaRPr>
          </a:p>
          <a:p>
            <a:pPr marL="927100" indent="-457200">
              <a:lnSpc>
                <a:spcPct val="100000"/>
              </a:lnSpc>
              <a:spcBef>
                <a:spcPts val="390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sz="1600" spc="-5" dirty="0">
                <a:latin typeface="Arial"/>
                <a:cs typeface="Arial"/>
              </a:rPr>
              <a:t>Membuat daftar MR </a:t>
            </a:r>
            <a:r>
              <a:rPr sz="1600" dirty="0">
                <a:latin typeface="Arial"/>
                <a:cs typeface="Arial"/>
              </a:rPr>
              <a:t>yang </a:t>
            </a:r>
            <a:r>
              <a:rPr sz="1600" spc="-5" dirty="0">
                <a:latin typeface="Arial"/>
                <a:cs typeface="Arial"/>
              </a:rPr>
              <a:t>tidak lengkap per pemberi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pel.kesh.</a:t>
            </a:r>
            <a:endParaRPr sz="1600">
              <a:latin typeface="Arial"/>
              <a:cs typeface="Arial"/>
            </a:endParaRPr>
          </a:p>
          <a:p>
            <a:pPr marL="927100" indent="-457200">
              <a:lnSpc>
                <a:spcPct val="100000"/>
              </a:lnSpc>
              <a:spcBef>
                <a:spcPts val="380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sz="1600" spc="-5" dirty="0">
                <a:latin typeface="Arial"/>
                <a:cs typeface="Arial"/>
              </a:rPr>
              <a:t>Membuat daftar lembaran </a:t>
            </a:r>
            <a:r>
              <a:rPr sz="1600" dirty="0">
                <a:latin typeface="Arial"/>
                <a:cs typeface="Arial"/>
              </a:rPr>
              <a:t>yang </a:t>
            </a:r>
            <a:r>
              <a:rPr sz="1600" spc="-5" dirty="0">
                <a:latin typeface="Arial"/>
                <a:cs typeface="Arial"/>
              </a:rPr>
              <a:t>tidak lengkap pada setiap MR </a:t>
            </a:r>
            <a:r>
              <a:rPr sz="1600" dirty="0">
                <a:latin typeface="Arial"/>
                <a:cs typeface="Arial"/>
              </a:rPr>
              <a:t>yang </a:t>
            </a:r>
            <a:r>
              <a:rPr sz="1600" spc="-5" dirty="0">
                <a:latin typeface="Arial"/>
                <a:cs typeface="Arial"/>
              </a:rPr>
              <a:t>tidak</a:t>
            </a:r>
            <a:r>
              <a:rPr sz="1600" spc="114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lengkap</a:t>
            </a:r>
            <a:endParaRPr sz="1600">
              <a:latin typeface="Arial"/>
              <a:cs typeface="Arial"/>
            </a:endParaRPr>
          </a:p>
          <a:p>
            <a:pPr marL="927100" marR="5080" indent="-457200">
              <a:lnSpc>
                <a:spcPct val="100000"/>
              </a:lnSpc>
              <a:spcBef>
                <a:spcPts val="385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sz="1600" dirty="0">
                <a:latin typeface="Arial"/>
                <a:cs typeface="Arial"/>
              </a:rPr>
              <a:t>Membuat statistik Inc.MR </a:t>
            </a:r>
            <a:r>
              <a:rPr sz="1600" spc="-5" dirty="0">
                <a:latin typeface="Arial"/>
                <a:cs typeface="Arial"/>
              </a:rPr>
              <a:t>dan D.MR per </a:t>
            </a:r>
            <a:r>
              <a:rPr sz="1600" dirty="0">
                <a:latin typeface="Arial"/>
                <a:cs typeface="Arial"/>
              </a:rPr>
              <a:t>dokter atau </a:t>
            </a:r>
            <a:r>
              <a:rPr sz="1600" spc="-5" dirty="0">
                <a:latin typeface="Arial"/>
                <a:cs typeface="Arial"/>
              </a:rPr>
              <a:t>per tipe kekurangan 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sz="1600" spc="-5" dirty="0">
                <a:latin typeface="Arial"/>
                <a:cs typeface="Arial"/>
              </a:rPr>
              <a:t>atau  berdasarkan lamanya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D.MR.</a:t>
            </a:r>
            <a:endParaRPr sz="1600">
              <a:latin typeface="Arial"/>
              <a:cs typeface="Arial"/>
            </a:endParaRPr>
          </a:p>
          <a:p>
            <a:pPr marL="927100" indent="-457200">
              <a:lnSpc>
                <a:spcPct val="100000"/>
              </a:lnSpc>
              <a:spcBef>
                <a:spcPts val="385"/>
              </a:spcBef>
              <a:buAutoNum type="alphaLcParenR"/>
              <a:tabLst>
                <a:tab pos="926465" algn="l"/>
                <a:tab pos="927100" algn="l"/>
              </a:tabLst>
            </a:pPr>
            <a:r>
              <a:rPr sz="1600" spc="-5" dirty="0">
                <a:latin typeface="Arial"/>
                <a:cs typeface="Arial"/>
              </a:rPr>
              <a:t>Membantu mengetahui </a:t>
            </a:r>
            <a:r>
              <a:rPr sz="1600" dirty="0">
                <a:latin typeface="Arial"/>
                <a:cs typeface="Arial"/>
              </a:rPr>
              <a:t>lokasi </a:t>
            </a:r>
            <a:r>
              <a:rPr sz="1600" spc="-5" dirty="0">
                <a:latin typeface="Arial"/>
                <a:cs typeface="Arial"/>
              </a:rPr>
              <a:t>MR </a:t>
            </a:r>
            <a:r>
              <a:rPr sz="1600" dirty="0">
                <a:latin typeface="Arial"/>
                <a:cs typeface="Arial"/>
              </a:rPr>
              <a:t>yang </a:t>
            </a:r>
            <a:r>
              <a:rPr sz="1600" spc="-5" dirty="0">
                <a:latin typeface="Arial"/>
                <a:cs typeface="Arial"/>
              </a:rPr>
              <a:t>tidak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lengkap.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400" spc="-5" dirty="0">
                <a:latin typeface="Arial"/>
                <a:cs typeface="Arial"/>
              </a:rPr>
              <a:t>Final Chart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Check</a:t>
            </a:r>
            <a:endParaRPr sz="240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  <a:spcBef>
                <a:spcPts val="450"/>
              </a:spcBef>
            </a:pPr>
            <a:r>
              <a:rPr sz="1800" spc="-5" dirty="0">
                <a:latin typeface="Arial"/>
                <a:cs typeface="Arial"/>
              </a:rPr>
              <a:t>Berguna untuk merecheck berkas MR yang telah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dilengkapi.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675" y="733806"/>
            <a:ext cx="749935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8100" marR="5080" indent="-1295400">
              <a:lnSpc>
                <a:spcPct val="100000"/>
              </a:lnSpc>
              <a:spcBef>
                <a:spcPts val="105"/>
              </a:spcBef>
            </a:pPr>
            <a:r>
              <a:rPr sz="2800" dirty="0"/>
              <a:t>G. </a:t>
            </a:r>
            <a:r>
              <a:rPr sz="2800" spc="-5" dirty="0"/>
              <a:t>PENANGANAN PENCATATAN </a:t>
            </a:r>
            <a:r>
              <a:rPr sz="2800" dirty="0"/>
              <a:t>YANG  </a:t>
            </a:r>
            <a:r>
              <a:rPr sz="2800" spc="-5" dirty="0"/>
              <a:t>TAK </a:t>
            </a:r>
            <a:r>
              <a:rPr sz="2800" dirty="0"/>
              <a:t>DAPAT</a:t>
            </a:r>
            <a:r>
              <a:rPr sz="2800" spc="-15" dirty="0"/>
              <a:t> </a:t>
            </a:r>
            <a:r>
              <a:rPr sz="2800" dirty="0"/>
              <a:t>DILENGKAPI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777240" y="2540761"/>
            <a:ext cx="228600" cy="23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2876042"/>
            <a:ext cx="228600" cy="236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4644" y="2098751"/>
            <a:ext cx="7545705" cy="3957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178300" indent="-342900">
              <a:lnSpc>
                <a:spcPct val="110000"/>
              </a:lnSpc>
              <a:spcBef>
                <a:spcPts val="100"/>
              </a:spcBef>
            </a:pPr>
            <a:r>
              <a:rPr sz="2000" spc="-10" dirty="0">
                <a:latin typeface="Arial"/>
                <a:cs typeface="Arial"/>
              </a:rPr>
              <a:t>Yang </a:t>
            </a:r>
            <a:r>
              <a:rPr sz="2000" spc="-5" dirty="0">
                <a:latin typeface="Arial"/>
                <a:cs typeface="Arial"/>
              </a:rPr>
              <a:t>perlu diperhatikan  Praktek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pendokumenasian</a:t>
            </a:r>
            <a:endParaRPr sz="2000">
              <a:latin typeface="Arial"/>
              <a:cs typeface="Arial"/>
            </a:endParaRPr>
          </a:p>
          <a:p>
            <a:pPr marL="285115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latin typeface="Arial"/>
                <a:cs typeface="Arial"/>
              </a:rPr>
              <a:t>Kejadian yang berpotensi untuk pembayanaran ganti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rugi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285115" marR="5080" indent="-62865" algn="just">
              <a:lnSpc>
                <a:spcPct val="90000"/>
              </a:lnSpc>
            </a:pPr>
            <a:r>
              <a:rPr sz="2000" spc="-5" dirty="0">
                <a:latin typeface="Arial"/>
                <a:cs typeface="Arial"/>
              </a:rPr>
              <a:t>Jika pada A. kualitatif ternyata ada </a:t>
            </a:r>
            <a:r>
              <a:rPr sz="2000" b="1" i="1" spc="-5" dirty="0">
                <a:latin typeface="Arial"/>
                <a:cs typeface="Arial"/>
              </a:rPr>
              <a:t>pendokumentasian yang  jelek </a:t>
            </a:r>
            <a:r>
              <a:rPr sz="2000" spc="-5" dirty="0">
                <a:latin typeface="Arial"/>
                <a:cs typeface="Arial"/>
              </a:rPr>
              <a:t>yang tak </a:t>
            </a:r>
            <a:r>
              <a:rPr sz="2000" spc="-10" dirty="0">
                <a:latin typeface="Arial"/>
                <a:cs typeface="Arial"/>
              </a:rPr>
              <a:t>dapat </a:t>
            </a:r>
            <a:r>
              <a:rPr sz="2000" spc="-5" dirty="0">
                <a:latin typeface="Arial"/>
                <a:cs typeface="Arial"/>
              </a:rPr>
              <a:t>dilengkapi atau dikoreksi sesuai yang  </a:t>
            </a:r>
            <a:r>
              <a:rPr sz="2000" dirty="0">
                <a:latin typeface="Arial"/>
                <a:cs typeface="Arial"/>
              </a:rPr>
              <a:t>dilaksanakan, </a:t>
            </a:r>
            <a:r>
              <a:rPr sz="2000" spc="-5" dirty="0">
                <a:latin typeface="Arial"/>
                <a:cs typeface="Arial"/>
              </a:rPr>
              <a:t>praktisi Rekam Medis harus menyampaikan </a:t>
            </a:r>
            <a:r>
              <a:rPr sz="2000" spc="-10" dirty="0">
                <a:latin typeface="Arial"/>
                <a:cs typeface="Arial"/>
              </a:rPr>
              <a:t>ke  </a:t>
            </a:r>
            <a:r>
              <a:rPr sz="2000" spc="-5" dirty="0">
                <a:latin typeface="Arial"/>
                <a:cs typeface="Arial"/>
              </a:rPr>
              <a:t>bagian </a:t>
            </a:r>
            <a:r>
              <a:rPr sz="2000" b="1" i="1" spc="-5" dirty="0">
                <a:latin typeface="Arial"/>
                <a:cs typeface="Arial"/>
              </a:rPr>
              <a:t>Hukum Staf Medis, Manajer administrasi RS, dan  kode etik profesi</a:t>
            </a:r>
            <a:r>
              <a:rPr sz="2000" b="1" i="1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RM.</a:t>
            </a:r>
            <a:endParaRPr sz="2000">
              <a:latin typeface="Arial"/>
              <a:cs typeface="Arial"/>
            </a:endParaRPr>
          </a:p>
          <a:p>
            <a:pPr marL="285115" marR="5715" indent="-62230" algn="just">
              <a:lnSpc>
                <a:spcPts val="2160"/>
              </a:lnSpc>
              <a:spcBef>
                <a:spcPts val="509"/>
              </a:spcBef>
            </a:pPr>
            <a:r>
              <a:rPr sz="2000" spc="-5" dirty="0">
                <a:latin typeface="Arial"/>
                <a:cs typeface="Arial"/>
              </a:rPr>
              <a:t>Setiap situasi mempunyai solusi yang berbeda. Biasanya  </a:t>
            </a:r>
            <a:r>
              <a:rPr sz="2000" b="1" i="1" spc="-5" dirty="0">
                <a:latin typeface="Arial"/>
                <a:cs typeface="Arial"/>
              </a:rPr>
              <a:t>pendokumentasian </a:t>
            </a:r>
            <a:r>
              <a:rPr sz="2000" b="1" i="1" dirty="0">
                <a:latin typeface="Arial"/>
                <a:cs typeface="Arial"/>
              </a:rPr>
              <a:t>yang </a:t>
            </a:r>
            <a:r>
              <a:rPr sz="2000" b="1" i="1" spc="-5" dirty="0">
                <a:latin typeface="Arial"/>
                <a:cs typeface="Arial"/>
              </a:rPr>
              <a:t>jelek </a:t>
            </a:r>
            <a:r>
              <a:rPr sz="2000" spc="-5" dirty="0">
                <a:latin typeface="Arial"/>
                <a:cs typeface="Arial"/>
              </a:rPr>
              <a:t>menandakan perlunya  perhatian </a:t>
            </a:r>
            <a:r>
              <a:rPr sz="2000" spc="-10" dirty="0">
                <a:latin typeface="Arial"/>
                <a:cs typeface="Arial"/>
              </a:rPr>
              <a:t>penuh </a:t>
            </a:r>
            <a:r>
              <a:rPr sz="2000" spc="-5" dirty="0">
                <a:latin typeface="Arial"/>
                <a:cs typeface="Arial"/>
              </a:rPr>
              <a:t>oleh atasan dalam hal ini </a:t>
            </a:r>
            <a:r>
              <a:rPr sz="2000" b="1" i="1" spc="-5" dirty="0">
                <a:latin typeface="Arial"/>
                <a:cs typeface="Arial"/>
              </a:rPr>
              <a:t>Komite Staf Medis,  termasuk Komite Rekam Medis, QA,</a:t>
            </a:r>
            <a:r>
              <a:rPr sz="2000" b="1" i="1" dirty="0">
                <a:latin typeface="Arial"/>
                <a:cs typeface="Arial"/>
              </a:rPr>
              <a:t> </a:t>
            </a:r>
            <a:r>
              <a:rPr sz="2000" b="1" i="1" spc="-5" dirty="0">
                <a:latin typeface="Arial"/>
                <a:cs typeface="Arial"/>
              </a:rPr>
              <a:t>dsb.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7492" y="975868"/>
            <a:ext cx="30486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KESIMPULAN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0246" y="2177542"/>
            <a:ext cx="6428105" cy="83693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079625" marR="5080" indent="-2067560">
              <a:lnSpc>
                <a:spcPts val="3020"/>
              </a:lnSpc>
              <a:spcBef>
                <a:spcPts val="484"/>
              </a:spcBef>
            </a:pPr>
            <a:r>
              <a:rPr sz="2800" dirty="0">
                <a:latin typeface="Arial Black"/>
                <a:cs typeface="Arial Black"/>
              </a:rPr>
              <a:t>KERJA </a:t>
            </a:r>
            <a:r>
              <a:rPr sz="2800" spc="-5" dirty="0">
                <a:latin typeface="Arial Black"/>
                <a:cs typeface="Arial Black"/>
              </a:rPr>
              <a:t>KERAS </a:t>
            </a:r>
            <a:r>
              <a:rPr sz="2800" dirty="0">
                <a:latin typeface="Arial Black"/>
                <a:cs typeface="Arial Black"/>
              </a:rPr>
              <a:t>DAN</a:t>
            </a:r>
            <a:r>
              <a:rPr sz="2800" spc="-35" dirty="0">
                <a:latin typeface="Arial Black"/>
                <a:cs typeface="Arial Black"/>
              </a:rPr>
              <a:t> </a:t>
            </a:r>
            <a:r>
              <a:rPr sz="2800" spc="-5" dirty="0">
                <a:latin typeface="Arial Black"/>
                <a:cs typeface="Arial Black"/>
              </a:rPr>
              <a:t>KERJASAMA  </a:t>
            </a:r>
            <a:r>
              <a:rPr sz="2800" dirty="0">
                <a:latin typeface="Arial Black"/>
                <a:cs typeface="Arial Black"/>
              </a:rPr>
              <a:t>YANG</a:t>
            </a:r>
            <a:r>
              <a:rPr sz="2800" spc="-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BAIK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8832" y="5847588"/>
            <a:ext cx="4315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Black"/>
                <a:cs typeface="Arial Black"/>
              </a:rPr>
              <a:t>MUTU RM YANG</a:t>
            </a:r>
            <a:r>
              <a:rPr sz="2800" spc="-85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BAIK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57800" y="2979688"/>
            <a:ext cx="2712085" cy="2858770"/>
          </a:xfrm>
          <a:custGeom>
            <a:avLst/>
            <a:gdLst/>
            <a:ahLst/>
            <a:cxnLst/>
            <a:rect l="l" t="t" r="r" b="b"/>
            <a:pathLst>
              <a:path w="2712084" h="2858770">
                <a:moveTo>
                  <a:pt x="481305" y="684620"/>
                </a:moveTo>
                <a:lnTo>
                  <a:pt x="246243" y="822959"/>
                </a:lnTo>
                <a:lnTo>
                  <a:pt x="246243" y="1668488"/>
                </a:lnTo>
                <a:lnTo>
                  <a:pt x="0" y="1812025"/>
                </a:lnTo>
                <a:lnTo>
                  <a:pt x="0" y="2007452"/>
                </a:lnTo>
                <a:lnTo>
                  <a:pt x="1338375" y="2858301"/>
                </a:lnTo>
                <a:lnTo>
                  <a:pt x="2711908" y="2858301"/>
                </a:lnTo>
                <a:lnTo>
                  <a:pt x="2711908" y="909308"/>
                </a:lnTo>
                <a:lnTo>
                  <a:pt x="745141" y="909308"/>
                </a:lnTo>
                <a:lnTo>
                  <a:pt x="481305" y="684620"/>
                </a:lnTo>
                <a:close/>
              </a:path>
              <a:path w="2712084" h="2858770">
                <a:moveTo>
                  <a:pt x="2711908" y="0"/>
                </a:moveTo>
                <a:lnTo>
                  <a:pt x="900242" y="0"/>
                </a:lnTo>
                <a:lnTo>
                  <a:pt x="900242" y="909308"/>
                </a:lnTo>
                <a:lnTo>
                  <a:pt x="2711908" y="909308"/>
                </a:lnTo>
                <a:lnTo>
                  <a:pt x="2711908" y="0"/>
                </a:lnTo>
                <a:close/>
              </a:path>
            </a:pathLst>
          </a:custGeom>
          <a:solidFill>
            <a:srgbClr val="B986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24959" y="3111289"/>
            <a:ext cx="2644775" cy="2207260"/>
          </a:xfrm>
          <a:custGeom>
            <a:avLst/>
            <a:gdLst/>
            <a:ahLst/>
            <a:cxnLst/>
            <a:rect l="l" t="t" r="r" b="b"/>
            <a:pathLst>
              <a:path w="2644775" h="2207260">
                <a:moveTo>
                  <a:pt x="103931" y="1019687"/>
                </a:moveTo>
                <a:lnTo>
                  <a:pt x="0" y="1106149"/>
                </a:lnTo>
                <a:lnTo>
                  <a:pt x="0" y="1869203"/>
                </a:lnTo>
                <a:lnTo>
                  <a:pt x="463718" y="2206886"/>
                </a:lnTo>
                <a:lnTo>
                  <a:pt x="2273768" y="1753546"/>
                </a:lnTo>
                <a:lnTo>
                  <a:pt x="2473856" y="1443799"/>
                </a:lnTo>
                <a:lnTo>
                  <a:pt x="103931" y="1443799"/>
                </a:lnTo>
                <a:lnTo>
                  <a:pt x="103931" y="1019687"/>
                </a:lnTo>
                <a:close/>
              </a:path>
              <a:path w="2644775" h="2207260">
                <a:moveTo>
                  <a:pt x="444522" y="158213"/>
                </a:moveTo>
                <a:lnTo>
                  <a:pt x="337390" y="248605"/>
                </a:lnTo>
                <a:lnTo>
                  <a:pt x="337390" y="1443799"/>
                </a:lnTo>
                <a:lnTo>
                  <a:pt x="2473856" y="1443799"/>
                </a:lnTo>
                <a:lnTo>
                  <a:pt x="2644749" y="1179249"/>
                </a:lnTo>
                <a:lnTo>
                  <a:pt x="2644749" y="922670"/>
                </a:lnTo>
                <a:lnTo>
                  <a:pt x="1734942" y="922670"/>
                </a:lnTo>
                <a:lnTo>
                  <a:pt x="1734942" y="914698"/>
                </a:lnTo>
                <a:lnTo>
                  <a:pt x="1204064" y="914698"/>
                </a:lnTo>
                <a:lnTo>
                  <a:pt x="1204064" y="760414"/>
                </a:lnTo>
                <a:lnTo>
                  <a:pt x="577249" y="760414"/>
                </a:lnTo>
                <a:lnTo>
                  <a:pt x="577249" y="457349"/>
                </a:lnTo>
                <a:lnTo>
                  <a:pt x="444522" y="457349"/>
                </a:lnTo>
                <a:lnTo>
                  <a:pt x="444522" y="158213"/>
                </a:lnTo>
                <a:close/>
              </a:path>
              <a:path w="2644775" h="2207260">
                <a:moveTo>
                  <a:pt x="2142698" y="0"/>
                </a:moveTo>
                <a:lnTo>
                  <a:pt x="2056351" y="0"/>
                </a:lnTo>
                <a:lnTo>
                  <a:pt x="2056351" y="922670"/>
                </a:lnTo>
                <a:lnTo>
                  <a:pt x="2644749" y="922670"/>
                </a:lnTo>
                <a:lnTo>
                  <a:pt x="2644749" y="408167"/>
                </a:lnTo>
                <a:lnTo>
                  <a:pt x="2353783" y="408167"/>
                </a:lnTo>
                <a:lnTo>
                  <a:pt x="2353783" y="150241"/>
                </a:lnTo>
                <a:lnTo>
                  <a:pt x="2142698" y="150241"/>
                </a:lnTo>
                <a:lnTo>
                  <a:pt x="2142698" y="0"/>
                </a:lnTo>
                <a:close/>
              </a:path>
              <a:path w="2644775" h="2207260">
                <a:moveTo>
                  <a:pt x="1359111" y="368304"/>
                </a:moveTo>
                <a:lnTo>
                  <a:pt x="1272818" y="368304"/>
                </a:lnTo>
                <a:lnTo>
                  <a:pt x="1272818" y="914698"/>
                </a:lnTo>
                <a:lnTo>
                  <a:pt x="1734942" y="914698"/>
                </a:lnTo>
                <a:lnTo>
                  <a:pt x="1734942" y="537073"/>
                </a:lnTo>
                <a:lnTo>
                  <a:pt x="1359111" y="537073"/>
                </a:lnTo>
                <a:lnTo>
                  <a:pt x="1359111" y="368304"/>
                </a:lnTo>
                <a:close/>
              </a:path>
              <a:path w="2644775" h="2207260">
                <a:moveTo>
                  <a:pt x="1554301" y="151588"/>
                </a:moveTo>
                <a:lnTo>
                  <a:pt x="1437510" y="248605"/>
                </a:lnTo>
                <a:lnTo>
                  <a:pt x="1437510" y="537073"/>
                </a:lnTo>
                <a:lnTo>
                  <a:pt x="1734942" y="537073"/>
                </a:lnTo>
                <a:lnTo>
                  <a:pt x="1734942" y="345622"/>
                </a:lnTo>
                <a:lnTo>
                  <a:pt x="1554301" y="345622"/>
                </a:lnTo>
                <a:lnTo>
                  <a:pt x="1554301" y="151588"/>
                </a:lnTo>
                <a:close/>
              </a:path>
            </a:pathLst>
          </a:custGeom>
          <a:solidFill>
            <a:srgbClr val="9353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1311" y="2902546"/>
            <a:ext cx="2558415" cy="2935605"/>
          </a:xfrm>
          <a:custGeom>
            <a:avLst/>
            <a:gdLst/>
            <a:ahLst/>
            <a:cxnLst/>
            <a:rect l="l" t="t" r="r" b="b"/>
            <a:pathLst>
              <a:path w="2558415" h="2935604">
                <a:moveTo>
                  <a:pt x="116723" y="1348130"/>
                </a:moveTo>
                <a:lnTo>
                  <a:pt x="0" y="1443799"/>
                </a:lnTo>
                <a:lnTo>
                  <a:pt x="0" y="2093902"/>
                </a:lnTo>
                <a:lnTo>
                  <a:pt x="143906" y="2935443"/>
                </a:lnTo>
                <a:lnTo>
                  <a:pt x="2270664" y="2935443"/>
                </a:lnTo>
                <a:lnTo>
                  <a:pt x="2558397" y="1839951"/>
                </a:lnTo>
                <a:lnTo>
                  <a:pt x="2558397" y="1628625"/>
                </a:lnTo>
                <a:lnTo>
                  <a:pt x="116723" y="1628625"/>
                </a:lnTo>
                <a:lnTo>
                  <a:pt x="116723" y="1348130"/>
                </a:lnTo>
                <a:close/>
              </a:path>
              <a:path w="2558415" h="2935604">
                <a:moveTo>
                  <a:pt x="425335" y="537073"/>
                </a:moveTo>
                <a:lnTo>
                  <a:pt x="299007" y="642175"/>
                </a:lnTo>
                <a:lnTo>
                  <a:pt x="299007" y="1628625"/>
                </a:lnTo>
                <a:lnTo>
                  <a:pt x="2558397" y="1628625"/>
                </a:lnTo>
                <a:lnTo>
                  <a:pt x="2558397" y="1563498"/>
                </a:lnTo>
                <a:lnTo>
                  <a:pt x="1148088" y="1563498"/>
                </a:lnTo>
                <a:lnTo>
                  <a:pt x="1148088" y="1340157"/>
                </a:lnTo>
                <a:lnTo>
                  <a:pt x="954610" y="1340157"/>
                </a:lnTo>
                <a:lnTo>
                  <a:pt x="954610" y="769734"/>
                </a:lnTo>
                <a:lnTo>
                  <a:pt x="425335" y="769734"/>
                </a:lnTo>
                <a:lnTo>
                  <a:pt x="425335" y="537073"/>
                </a:lnTo>
                <a:close/>
              </a:path>
              <a:path w="2558415" h="2935604">
                <a:moveTo>
                  <a:pt x="1320849" y="849571"/>
                </a:moveTo>
                <a:lnTo>
                  <a:pt x="1244067" y="849571"/>
                </a:lnTo>
                <a:lnTo>
                  <a:pt x="1244067" y="1563498"/>
                </a:lnTo>
                <a:lnTo>
                  <a:pt x="2558397" y="1563498"/>
                </a:lnTo>
                <a:lnTo>
                  <a:pt x="2558397" y="1477037"/>
                </a:lnTo>
                <a:lnTo>
                  <a:pt x="1533416" y="1477037"/>
                </a:lnTo>
                <a:lnTo>
                  <a:pt x="1533416" y="1026312"/>
                </a:lnTo>
                <a:lnTo>
                  <a:pt x="1320849" y="1026312"/>
                </a:lnTo>
                <a:lnTo>
                  <a:pt x="1320849" y="849571"/>
                </a:lnTo>
                <a:close/>
              </a:path>
              <a:path w="2558415" h="2935604">
                <a:moveTo>
                  <a:pt x="1827615" y="0"/>
                </a:moveTo>
                <a:lnTo>
                  <a:pt x="1651823" y="144963"/>
                </a:lnTo>
                <a:lnTo>
                  <a:pt x="1651823" y="1477037"/>
                </a:lnTo>
                <a:lnTo>
                  <a:pt x="2558397" y="1477037"/>
                </a:lnTo>
                <a:lnTo>
                  <a:pt x="2558397" y="1387992"/>
                </a:lnTo>
                <a:lnTo>
                  <a:pt x="2441741" y="1387992"/>
                </a:lnTo>
                <a:lnTo>
                  <a:pt x="2441741" y="962533"/>
                </a:lnTo>
                <a:lnTo>
                  <a:pt x="2093121" y="962533"/>
                </a:lnTo>
                <a:lnTo>
                  <a:pt x="2093121" y="448029"/>
                </a:lnTo>
                <a:lnTo>
                  <a:pt x="1827615" y="448029"/>
                </a:lnTo>
                <a:lnTo>
                  <a:pt x="1827615" y="0"/>
                </a:lnTo>
                <a:close/>
              </a:path>
              <a:path w="2558415" h="2935604">
                <a:moveTo>
                  <a:pt x="1533416" y="642175"/>
                </a:moveTo>
                <a:lnTo>
                  <a:pt x="1408678" y="642175"/>
                </a:lnTo>
                <a:lnTo>
                  <a:pt x="1408678" y="1026312"/>
                </a:lnTo>
                <a:lnTo>
                  <a:pt x="1533416" y="1026312"/>
                </a:lnTo>
                <a:lnTo>
                  <a:pt x="1533416" y="642175"/>
                </a:lnTo>
                <a:close/>
              </a:path>
              <a:path w="2558415" h="2935604">
                <a:moveTo>
                  <a:pt x="2441741" y="729872"/>
                </a:moveTo>
                <a:lnTo>
                  <a:pt x="2353778" y="729872"/>
                </a:lnTo>
                <a:lnTo>
                  <a:pt x="2353778" y="962533"/>
                </a:lnTo>
                <a:lnTo>
                  <a:pt x="2441741" y="962533"/>
                </a:lnTo>
                <a:lnTo>
                  <a:pt x="2441741" y="729872"/>
                </a:lnTo>
                <a:close/>
              </a:path>
            </a:pathLst>
          </a:custGeom>
          <a:solidFill>
            <a:srgbClr val="A86C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46344" y="4543074"/>
            <a:ext cx="126364" cy="1295400"/>
          </a:xfrm>
          <a:custGeom>
            <a:avLst/>
            <a:gdLst/>
            <a:ahLst/>
            <a:cxnLst/>
            <a:rect l="l" t="t" r="r" b="b"/>
            <a:pathLst>
              <a:path w="126365" h="1295400">
                <a:moveTo>
                  <a:pt x="0" y="0"/>
                </a:moveTo>
                <a:lnTo>
                  <a:pt x="3232" y="1294914"/>
                </a:lnTo>
                <a:lnTo>
                  <a:pt x="126354" y="1294914"/>
                </a:lnTo>
                <a:lnTo>
                  <a:pt x="118406" y="164838"/>
                </a:lnTo>
                <a:lnTo>
                  <a:pt x="0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32161" y="4255954"/>
            <a:ext cx="217804" cy="1582420"/>
          </a:xfrm>
          <a:custGeom>
            <a:avLst/>
            <a:gdLst/>
            <a:ahLst/>
            <a:cxnLst/>
            <a:rect l="l" t="t" r="r" b="b"/>
            <a:pathLst>
              <a:path w="217804" h="1582420">
                <a:moveTo>
                  <a:pt x="3098" y="0"/>
                </a:moveTo>
                <a:lnTo>
                  <a:pt x="0" y="1582035"/>
                </a:lnTo>
                <a:lnTo>
                  <a:pt x="217416" y="1582035"/>
                </a:lnTo>
                <a:lnTo>
                  <a:pt x="214183" y="287120"/>
                </a:lnTo>
                <a:lnTo>
                  <a:pt x="3098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7930" y="3822522"/>
            <a:ext cx="464184" cy="2015489"/>
          </a:xfrm>
          <a:custGeom>
            <a:avLst/>
            <a:gdLst/>
            <a:ahLst/>
            <a:cxnLst/>
            <a:rect l="l" t="t" r="r" b="b"/>
            <a:pathLst>
              <a:path w="464185" h="2015489">
                <a:moveTo>
                  <a:pt x="47982" y="0"/>
                </a:moveTo>
                <a:lnTo>
                  <a:pt x="0" y="969191"/>
                </a:lnTo>
                <a:lnTo>
                  <a:pt x="299021" y="2015467"/>
                </a:lnTo>
                <a:lnTo>
                  <a:pt x="444531" y="2015467"/>
                </a:lnTo>
                <a:lnTo>
                  <a:pt x="463726" y="917393"/>
                </a:lnTo>
                <a:lnTo>
                  <a:pt x="385367" y="898753"/>
                </a:lnTo>
                <a:lnTo>
                  <a:pt x="300624" y="829584"/>
                </a:lnTo>
                <a:lnTo>
                  <a:pt x="300624" y="229965"/>
                </a:lnTo>
                <a:lnTo>
                  <a:pt x="47982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20162" y="4791714"/>
            <a:ext cx="470534" cy="1046480"/>
          </a:xfrm>
          <a:custGeom>
            <a:avLst/>
            <a:gdLst/>
            <a:ahLst/>
            <a:cxnLst/>
            <a:rect l="l" t="t" r="r" b="b"/>
            <a:pathLst>
              <a:path w="470535" h="1046479">
                <a:moveTo>
                  <a:pt x="470105" y="0"/>
                </a:moveTo>
                <a:lnTo>
                  <a:pt x="203076" y="0"/>
                </a:lnTo>
                <a:lnTo>
                  <a:pt x="0" y="705932"/>
                </a:lnTo>
                <a:lnTo>
                  <a:pt x="9593" y="1046275"/>
                </a:lnTo>
                <a:lnTo>
                  <a:pt x="470105" y="1046275"/>
                </a:lnTo>
                <a:lnTo>
                  <a:pt x="470105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7800" y="4791714"/>
            <a:ext cx="266065" cy="1046480"/>
          </a:xfrm>
          <a:custGeom>
            <a:avLst/>
            <a:gdLst/>
            <a:ahLst/>
            <a:cxnLst/>
            <a:rect l="l" t="t" r="r" b="b"/>
            <a:pathLst>
              <a:path w="266064" h="1046479">
                <a:moveTo>
                  <a:pt x="265438" y="0"/>
                </a:moveTo>
                <a:lnTo>
                  <a:pt x="0" y="195426"/>
                </a:lnTo>
                <a:lnTo>
                  <a:pt x="0" y="1046275"/>
                </a:lnTo>
                <a:lnTo>
                  <a:pt x="102337" y="1046275"/>
                </a:lnTo>
                <a:lnTo>
                  <a:pt x="102337" y="692637"/>
                </a:lnTo>
                <a:lnTo>
                  <a:pt x="174296" y="692637"/>
                </a:lnTo>
                <a:lnTo>
                  <a:pt x="174296" y="356289"/>
                </a:lnTo>
                <a:lnTo>
                  <a:pt x="265438" y="356289"/>
                </a:lnTo>
                <a:lnTo>
                  <a:pt x="265438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9585" y="3822522"/>
            <a:ext cx="126364" cy="970915"/>
          </a:xfrm>
          <a:custGeom>
            <a:avLst/>
            <a:gdLst/>
            <a:ahLst/>
            <a:cxnLst/>
            <a:rect l="l" t="t" r="r" b="b"/>
            <a:pathLst>
              <a:path w="126364" h="970914">
                <a:moveTo>
                  <a:pt x="126327" y="0"/>
                </a:moveTo>
                <a:lnTo>
                  <a:pt x="0" y="83766"/>
                </a:lnTo>
                <a:lnTo>
                  <a:pt x="0" y="970528"/>
                </a:lnTo>
                <a:lnTo>
                  <a:pt x="126327" y="970528"/>
                </a:lnTo>
                <a:lnTo>
                  <a:pt x="126327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88677" y="4455377"/>
            <a:ext cx="200025" cy="1383030"/>
          </a:xfrm>
          <a:custGeom>
            <a:avLst/>
            <a:gdLst/>
            <a:ahLst/>
            <a:cxnLst/>
            <a:rect l="l" t="t" r="r" b="b"/>
            <a:pathLst>
              <a:path w="200025" h="1383029">
                <a:moveTo>
                  <a:pt x="0" y="0"/>
                </a:moveTo>
                <a:lnTo>
                  <a:pt x="1589" y="1382611"/>
                </a:lnTo>
                <a:lnTo>
                  <a:pt x="198274" y="1382611"/>
                </a:lnTo>
                <a:lnTo>
                  <a:pt x="199877" y="196728"/>
                </a:lnTo>
                <a:lnTo>
                  <a:pt x="0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87642" y="3152499"/>
            <a:ext cx="236854" cy="2682875"/>
          </a:xfrm>
          <a:custGeom>
            <a:avLst/>
            <a:gdLst/>
            <a:ahLst/>
            <a:cxnLst/>
            <a:rect l="l" t="t" r="r" b="b"/>
            <a:pathLst>
              <a:path w="236854" h="2682875">
                <a:moveTo>
                  <a:pt x="228731" y="0"/>
                </a:moveTo>
                <a:lnTo>
                  <a:pt x="0" y="152936"/>
                </a:lnTo>
                <a:lnTo>
                  <a:pt x="0" y="2682831"/>
                </a:lnTo>
                <a:lnTo>
                  <a:pt x="236679" y="2681501"/>
                </a:lnTo>
                <a:lnTo>
                  <a:pt x="228731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16373" y="3155194"/>
            <a:ext cx="196850" cy="2680335"/>
          </a:xfrm>
          <a:custGeom>
            <a:avLst/>
            <a:gdLst/>
            <a:ahLst/>
            <a:cxnLst/>
            <a:rect l="l" t="t" r="r" b="b"/>
            <a:pathLst>
              <a:path w="196850" h="2680335">
                <a:moveTo>
                  <a:pt x="0" y="0"/>
                </a:moveTo>
                <a:lnTo>
                  <a:pt x="7947" y="2680136"/>
                </a:lnTo>
                <a:lnTo>
                  <a:pt x="195054" y="2680136"/>
                </a:lnTo>
                <a:lnTo>
                  <a:pt x="196671" y="243215"/>
                </a:lnTo>
                <a:lnTo>
                  <a:pt x="0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92925" y="4648176"/>
            <a:ext cx="76835" cy="1189990"/>
          </a:xfrm>
          <a:custGeom>
            <a:avLst/>
            <a:gdLst/>
            <a:ahLst/>
            <a:cxnLst/>
            <a:rect l="l" t="t" r="r" b="b"/>
            <a:pathLst>
              <a:path w="76834" h="1189989">
                <a:moveTo>
                  <a:pt x="0" y="0"/>
                </a:moveTo>
                <a:lnTo>
                  <a:pt x="0" y="1189813"/>
                </a:lnTo>
                <a:lnTo>
                  <a:pt x="76782" y="1189813"/>
                </a:lnTo>
                <a:lnTo>
                  <a:pt x="76782" y="94321"/>
                </a:lnTo>
                <a:lnTo>
                  <a:pt x="0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81976" y="4362291"/>
            <a:ext cx="211454" cy="1475740"/>
          </a:xfrm>
          <a:custGeom>
            <a:avLst/>
            <a:gdLst/>
            <a:ahLst/>
            <a:cxnLst/>
            <a:rect l="l" t="t" r="r" b="b"/>
            <a:pathLst>
              <a:path w="211454" h="1475739">
                <a:moveTo>
                  <a:pt x="0" y="0"/>
                </a:moveTo>
                <a:lnTo>
                  <a:pt x="0" y="1475698"/>
                </a:lnTo>
                <a:lnTo>
                  <a:pt x="210950" y="1475698"/>
                </a:lnTo>
                <a:lnTo>
                  <a:pt x="210950" y="285885"/>
                </a:lnTo>
                <a:lnTo>
                  <a:pt x="0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96420" y="3047510"/>
            <a:ext cx="400050" cy="2790825"/>
          </a:xfrm>
          <a:custGeom>
            <a:avLst/>
            <a:gdLst/>
            <a:ahLst/>
            <a:cxnLst/>
            <a:rect l="l" t="t" r="r" b="b"/>
            <a:pathLst>
              <a:path w="400050" h="2790825">
                <a:moveTo>
                  <a:pt x="54367" y="0"/>
                </a:moveTo>
                <a:lnTo>
                  <a:pt x="0" y="2285286"/>
                </a:lnTo>
                <a:lnTo>
                  <a:pt x="57573" y="2790479"/>
                </a:lnTo>
                <a:lnTo>
                  <a:pt x="399754" y="2790479"/>
                </a:lnTo>
                <a:lnTo>
                  <a:pt x="396562" y="1238986"/>
                </a:lnTo>
                <a:lnTo>
                  <a:pt x="268644" y="1111427"/>
                </a:lnTo>
                <a:lnTo>
                  <a:pt x="268644" y="273870"/>
                </a:lnTo>
                <a:lnTo>
                  <a:pt x="54367" y="0"/>
                </a:lnTo>
                <a:close/>
              </a:path>
            </a:pathLst>
          </a:custGeom>
          <a:solidFill>
            <a:srgbClr val="8240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73299" y="2845391"/>
            <a:ext cx="180975" cy="2992755"/>
          </a:xfrm>
          <a:custGeom>
            <a:avLst/>
            <a:gdLst/>
            <a:ahLst/>
            <a:cxnLst/>
            <a:rect l="l" t="t" r="r" b="b"/>
            <a:pathLst>
              <a:path w="180975" h="2992754">
                <a:moveTo>
                  <a:pt x="0" y="0"/>
                </a:moveTo>
                <a:lnTo>
                  <a:pt x="0" y="1875884"/>
                </a:lnTo>
                <a:lnTo>
                  <a:pt x="59163" y="1922393"/>
                </a:lnTo>
                <a:lnTo>
                  <a:pt x="59163" y="2992597"/>
                </a:lnTo>
                <a:lnTo>
                  <a:pt x="180695" y="2992597"/>
                </a:lnTo>
                <a:lnTo>
                  <a:pt x="177489" y="202118"/>
                </a:lnTo>
                <a:lnTo>
                  <a:pt x="0" y="0"/>
                </a:lnTo>
                <a:close/>
              </a:path>
            </a:pathLst>
          </a:custGeom>
          <a:solidFill>
            <a:srgbClr val="581F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23972" y="3079400"/>
            <a:ext cx="2069184" cy="275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5800" y="3046754"/>
            <a:ext cx="2879725" cy="2723515"/>
          </a:xfrm>
          <a:custGeom>
            <a:avLst/>
            <a:gdLst/>
            <a:ahLst/>
            <a:cxnLst/>
            <a:rect l="l" t="t" r="r" b="b"/>
            <a:pathLst>
              <a:path w="2879725" h="2723515">
                <a:moveTo>
                  <a:pt x="0" y="0"/>
                </a:moveTo>
                <a:lnTo>
                  <a:pt x="0" y="511988"/>
                </a:lnTo>
                <a:lnTo>
                  <a:pt x="3021" y="848548"/>
                </a:lnTo>
                <a:lnTo>
                  <a:pt x="6042" y="1015903"/>
                </a:lnTo>
                <a:lnTo>
                  <a:pt x="7553" y="1183241"/>
                </a:lnTo>
                <a:lnTo>
                  <a:pt x="10574" y="1352547"/>
                </a:lnTo>
                <a:lnTo>
                  <a:pt x="13595" y="1517867"/>
                </a:lnTo>
                <a:lnTo>
                  <a:pt x="18127" y="1687190"/>
                </a:lnTo>
                <a:lnTo>
                  <a:pt x="24170" y="1854511"/>
                </a:lnTo>
                <a:lnTo>
                  <a:pt x="31723" y="2025818"/>
                </a:lnTo>
                <a:lnTo>
                  <a:pt x="42297" y="2195124"/>
                </a:lnTo>
                <a:lnTo>
                  <a:pt x="55893" y="2370418"/>
                </a:lnTo>
                <a:lnTo>
                  <a:pt x="71001" y="2543710"/>
                </a:lnTo>
                <a:lnTo>
                  <a:pt x="92150" y="2722979"/>
                </a:lnTo>
                <a:lnTo>
                  <a:pt x="2651253" y="2715011"/>
                </a:lnTo>
                <a:lnTo>
                  <a:pt x="2688910" y="2551666"/>
                </a:lnTo>
                <a:lnTo>
                  <a:pt x="2719188" y="2390333"/>
                </a:lnTo>
                <a:lnTo>
                  <a:pt x="2744886" y="2228982"/>
                </a:lnTo>
                <a:lnTo>
                  <a:pt x="2766005" y="2067649"/>
                </a:lnTo>
                <a:lnTo>
                  <a:pt x="2779617" y="1906298"/>
                </a:lnTo>
                <a:lnTo>
                  <a:pt x="2791703" y="1744948"/>
                </a:lnTo>
                <a:lnTo>
                  <a:pt x="2800736" y="1581613"/>
                </a:lnTo>
                <a:lnTo>
                  <a:pt x="2808369" y="1420279"/>
                </a:lnTo>
                <a:lnTo>
                  <a:pt x="2812821" y="1258929"/>
                </a:lnTo>
                <a:lnTo>
                  <a:pt x="2821854" y="936178"/>
                </a:lnTo>
                <a:lnTo>
                  <a:pt x="2827961" y="774878"/>
                </a:lnTo>
                <a:lnTo>
                  <a:pt x="2835467" y="615597"/>
                </a:lnTo>
                <a:lnTo>
                  <a:pt x="2846026" y="454128"/>
                </a:lnTo>
                <a:lnTo>
                  <a:pt x="2859638" y="296865"/>
                </a:lnTo>
                <a:lnTo>
                  <a:pt x="2879357" y="139434"/>
                </a:lnTo>
                <a:lnTo>
                  <a:pt x="2695016" y="111513"/>
                </a:lnTo>
                <a:lnTo>
                  <a:pt x="2513729" y="95703"/>
                </a:lnTo>
                <a:lnTo>
                  <a:pt x="2392200" y="87630"/>
                </a:lnTo>
                <a:lnTo>
                  <a:pt x="1107318" y="87630"/>
                </a:lnTo>
                <a:lnTo>
                  <a:pt x="929058" y="85611"/>
                </a:lnTo>
                <a:lnTo>
                  <a:pt x="747770" y="81743"/>
                </a:lnTo>
                <a:lnTo>
                  <a:pt x="563480" y="71819"/>
                </a:lnTo>
                <a:lnTo>
                  <a:pt x="374648" y="55841"/>
                </a:lnTo>
                <a:lnTo>
                  <a:pt x="182788" y="31957"/>
                </a:lnTo>
                <a:lnTo>
                  <a:pt x="0" y="0"/>
                </a:lnTo>
                <a:close/>
              </a:path>
              <a:path w="2879725" h="2723515">
                <a:moveTo>
                  <a:pt x="1981951" y="75688"/>
                </a:moveTo>
                <a:lnTo>
                  <a:pt x="1632988" y="79724"/>
                </a:lnTo>
                <a:lnTo>
                  <a:pt x="1460860" y="83761"/>
                </a:lnTo>
                <a:lnTo>
                  <a:pt x="1107318" y="87630"/>
                </a:lnTo>
                <a:lnTo>
                  <a:pt x="2392200" y="87630"/>
                </a:lnTo>
                <a:lnTo>
                  <a:pt x="2333967" y="83761"/>
                </a:lnTo>
                <a:lnTo>
                  <a:pt x="2158786" y="77706"/>
                </a:lnTo>
                <a:lnTo>
                  <a:pt x="1981951" y="75688"/>
                </a:lnTo>
                <a:close/>
              </a:path>
            </a:pathLst>
          </a:custGeom>
          <a:solidFill>
            <a:srgbClr val="BCC8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85800" y="3373390"/>
            <a:ext cx="2897505" cy="223520"/>
          </a:xfrm>
          <a:custGeom>
            <a:avLst/>
            <a:gdLst/>
            <a:ahLst/>
            <a:cxnLst/>
            <a:rect l="l" t="t" r="r" b="b"/>
            <a:pathLst>
              <a:path w="2897504" h="223520">
                <a:moveTo>
                  <a:pt x="0" y="0"/>
                </a:moveTo>
                <a:lnTo>
                  <a:pt x="4531" y="79724"/>
                </a:lnTo>
                <a:lnTo>
                  <a:pt x="2886863" y="223195"/>
                </a:lnTo>
                <a:lnTo>
                  <a:pt x="2897422" y="173409"/>
                </a:lnTo>
                <a:lnTo>
                  <a:pt x="0" y="0"/>
                </a:lnTo>
                <a:close/>
              </a:path>
            </a:pathLst>
          </a:custGeom>
          <a:solidFill>
            <a:srgbClr val="666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5800" y="3373390"/>
            <a:ext cx="2897505" cy="223520"/>
          </a:xfrm>
          <a:custGeom>
            <a:avLst/>
            <a:gdLst/>
            <a:ahLst/>
            <a:cxnLst/>
            <a:rect l="l" t="t" r="r" b="b"/>
            <a:pathLst>
              <a:path w="2897504" h="223520">
                <a:moveTo>
                  <a:pt x="0" y="0"/>
                </a:moveTo>
                <a:lnTo>
                  <a:pt x="4531" y="79724"/>
                </a:lnTo>
                <a:lnTo>
                  <a:pt x="2886863" y="223195"/>
                </a:lnTo>
                <a:lnTo>
                  <a:pt x="2897422" y="173409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6374" y="3702213"/>
            <a:ext cx="2843530" cy="223520"/>
          </a:xfrm>
          <a:custGeom>
            <a:avLst/>
            <a:gdLst/>
            <a:ahLst/>
            <a:cxnLst/>
            <a:rect l="l" t="t" r="r" b="b"/>
            <a:pathLst>
              <a:path w="2843529" h="223520">
                <a:moveTo>
                  <a:pt x="0" y="0"/>
                </a:moveTo>
                <a:lnTo>
                  <a:pt x="7552" y="77538"/>
                </a:lnTo>
                <a:lnTo>
                  <a:pt x="2832525" y="223027"/>
                </a:lnTo>
                <a:lnTo>
                  <a:pt x="2843084" y="175260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6948" y="4032718"/>
            <a:ext cx="2788920" cy="219710"/>
          </a:xfrm>
          <a:custGeom>
            <a:avLst/>
            <a:gdLst/>
            <a:ahLst/>
            <a:cxnLst/>
            <a:rect l="l" t="t" r="r" b="b"/>
            <a:pathLst>
              <a:path w="2788920" h="219710">
                <a:moveTo>
                  <a:pt x="0" y="0"/>
                </a:moveTo>
                <a:lnTo>
                  <a:pt x="7553" y="73838"/>
                </a:lnTo>
                <a:lnTo>
                  <a:pt x="2779587" y="219176"/>
                </a:lnTo>
                <a:lnTo>
                  <a:pt x="2788619" y="171374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20544" y="4361457"/>
            <a:ext cx="2731770" cy="215265"/>
          </a:xfrm>
          <a:custGeom>
            <a:avLst/>
            <a:gdLst/>
            <a:ahLst/>
            <a:cxnLst/>
            <a:rect l="l" t="t" r="r" b="b"/>
            <a:pathLst>
              <a:path w="2731770" h="215264">
                <a:moveTo>
                  <a:pt x="0" y="0"/>
                </a:moveTo>
                <a:lnTo>
                  <a:pt x="9064" y="71701"/>
                </a:lnTo>
                <a:lnTo>
                  <a:pt x="2722227" y="215122"/>
                </a:lnTo>
                <a:lnTo>
                  <a:pt x="2731260" y="171307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4140" y="4690112"/>
            <a:ext cx="2673985" cy="215265"/>
          </a:xfrm>
          <a:custGeom>
            <a:avLst/>
            <a:gdLst/>
            <a:ahLst/>
            <a:cxnLst/>
            <a:rect l="l" t="t" r="r" b="b"/>
            <a:pathLst>
              <a:path w="2673985" h="215264">
                <a:moveTo>
                  <a:pt x="0" y="0"/>
                </a:moveTo>
                <a:lnTo>
                  <a:pt x="7553" y="69717"/>
                </a:lnTo>
                <a:lnTo>
                  <a:pt x="2666267" y="215139"/>
                </a:lnTo>
                <a:lnTo>
                  <a:pt x="2673900" y="169322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7736" y="5020769"/>
            <a:ext cx="2616835" cy="211454"/>
          </a:xfrm>
          <a:custGeom>
            <a:avLst/>
            <a:gdLst/>
            <a:ahLst/>
            <a:cxnLst/>
            <a:rect l="l" t="t" r="r" b="b"/>
            <a:pathLst>
              <a:path w="2616835" h="211454">
                <a:moveTo>
                  <a:pt x="0" y="0"/>
                </a:moveTo>
                <a:lnTo>
                  <a:pt x="7553" y="65747"/>
                </a:lnTo>
                <a:lnTo>
                  <a:pt x="2608908" y="211153"/>
                </a:lnTo>
                <a:lnTo>
                  <a:pt x="2616414" y="165336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8311" y="5349440"/>
            <a:ext cx="2562225" cy="209550"/>
          </a:xfrm>
          <a:custGeom>
            <a:avLst/>
            <a:gdLst/>
            <a:ahLst/>
            <a:cxnLst/>
            <a:rect l="l" t="t" r="r" b="b"/>
            <a:pathLst>
              <a:path w="2562225" h="209550">
                <a:moveTo>
                  <a:pt x="0" y="0"/>
                </a:moveTo>
                <a:lnTo>
                  <a:pt x="9064" y="63746"/>
                </a:lnTo>
                <a:lnTo>
                  <a:pt x="2554570" y="209151"/>
                </a:lnTo>
                <a:lnTo>
                  <a:pt x="2562076" y="165336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36575" y="3014965"/>
            <a:ext cx="124460" cy="2725420"/>
          </a:xfrm>
          <a:custGeom>
            <a:avLst/>
            <a:gdLst/>
            <a:ahLst/>
            <a:cxnLst/>
            <a:rect l="l" t="t" r="r" b="b"/>
            <a:pathLst>
              <a:path w="124459" h="2725420">
                <a:moveTo>
                  <a:pt x="0" y="0"/>
                </a:moveTo>
                <a:lnTo>
                  <a:pt x="90631" y="2714929"/>
                </a:lnTo>
                <a:lnTo>
                  <a:pt x="123873" y="2724888"/>
                </a:lnTo>
                <a:lnTo>
                  <a:pt x="46829" y="5886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13022" y="3038849"/>
            <a:ext cx="80645" cy="2705100"/>
          </a:xfrm>
          <a:custGeom>
            <a:avLst/>
            <a:gdLst/>
            <a:ahLst/>
            <a:cxnLst/>
            <a:rect l="l" t="t" r="r" b="b"/>
            <a:pathLst>
              <a:path w="80644" h="2705100">
                <a:moveTo>
                  <a:pt x="0" y="0"/>
                </a:moveTo>
                <a:lnTo>
                  <a:pt x="45315" y="2695030"/>
                </a:lnTo>
                <a:lnTo>
                  <a:pt x="80059" y="2704988"/>
                </a:lnTo>
                <a:lnTo>
                  <a:pt x="40786" y="4036"/>
                </a:lnTo>
                <a:lnTo>
                  <a:pt x="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14393" y="3062733"/>
            <a:ext cx="0" cy="2683510"/>
          </a:xfrm>
          <a:custGeom>
            <a:avLst/>
            <a:gdLst/>
            <a:ahLst/>
            <a:cxnLst/>
            <a:rect l="l" t="t" r="r" b="b"/>
            <a:pathLst>
              <a:path h="2683510">
                <a:moveTo>
                  <a:pt x="0" y="0"/>
                </a:moveTo>
                <a:lnTo>
                  <a:pt x="0" y="2683096"/>
                </a:lnTo>
              </a:path>
            </a:pathLst>
          </a:custGeom>
          <a:ln w="43814">
            <a:solidFill>
              <a:srgbClr val="E6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723618" y="3074675"/>
            <a:ext cx="75565" cy="2671445"/>
          </a:xfrm>
          <a:custGeom>
            <a:avLst/>
            <a:gdLst/>
            <a:ahLst/>
            <a:cxnLst/>
            <a:rect l="l" t="t" r="r" b="b"/>
            <a:pathLst>
              <a:path w="75564" h="2671445">
                <a:moveTo>
                  <a:pt x="34743" y="0"/>
                </a:moveTo>
                <a:lnTo>
                  <a:pt x="0" y="2665178"/>
                </a:lnTo>
                <a:lnTo>
                  <a:pt x="31728" y="2671154"/>
                </a:lnTo>
                <a:lnTo>
                  <a:pt x="75542" y="11941"/>
                </a:lnTo>
                <a:lnTo>
                  <a:pt x="34743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45692" y="3102595"/>
            <a:ext cx="118110" cy="2645410"/>
          </a:xfrm>
          <a:custGeom>
            <a:avLst/>
            <a:gdLst/>
            <a:ahLst/>
            <a:cxnLst/>
            <a:rect l="l" t="t" r="r" b="b"/>
            <a:pathLst>
              <a:path w="118110" h="2645410">
                <a:moveTo>
                  <a:pt x="75530" y="0"/>
                </a:moveTo>
                <a:lnTo>
                  <a:pt x="0" y="2643234"/>
                </a:lnTo>
                <a:lnTo>
                  <a:pt x="31766" y="2645227"/>
                </a:lnTo>
                <a:lnTo>
                  <a:pt x="117767" y="4036"/>
                </a:lnTo>
                <a:lnTo>
                  <a:pt x="75530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67779" y="3124461"/>
            <a:ext cx="158750" cy="2627630"/>
          </a:xfrm>
          <a:custGeom>
            <a:avLst/>
            <a:gdLst/>
            <a:ahLst/>
            <a:cxnLst/>
            <a:rect l="l" t="t" r="r" b="b"/>
            <a:pathLst>
              <a:path w="158750" h="2627629">
                <a:moveTo>
                  <a:pt x="117805" y="0"/>
                </a:moveTo>
                <a:lnTo>
                  <a:pt x="0" y="2627344"/>
                </a:lnTo>
                <a:lnTo>
                  <a:pt x="33204" y="2627344"/>
                </a:lnTo>
                <a:lnTo>
                  <a:pt x="158642" y="4036"/>
                </a:lnTo>
                <a:lnTo>
                  <a:pt x="117805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89777" y="3150363"/>
            <a:ext cx="198120" cy="2603500"/>
          </a:xfrm>
          <a:custGeom>
            <a:avLst/>
            <a:gdLst/>
            <a:ahLst/>
            <a:cxnLst/>
            <a:rect l="l" t="t" r="r" b="b"/>
            <a:pathLst>
              <a:path w="198119" h="2603500">
                <a:moveTo>
                  <a:pt x="160169" y="0"/>
                </a:moveTo>
                <a:lnTo>
                  <a:pt x="0" y="2603433"/>
                </a:lnTo>
                <a:lnTo>
                  <a:pt x="33331" y="2603433"/>
                </a:lnTo>
                <a:lnTo>
                  <a:pt x="197953" y="2018"/>
                </a:lnTo>
                <a:lnTo>
                  <a:pt x="160169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14955" y="3172228"/>
            <a:ext cx="237490" cy="2585720"/>
          </a:xfrm>
          <a:custGeom>
            <a:avLst/>
            <a:gdLst/>
            <a:ahLst/>
            <a:cxnLst/>
            <a:rect l="l" t="t" r="r" b="b"/>
            <a:pathLst>
              <a:path w="237489" h="2585720">
                <a:moveTo>
                  <a:pt x="237137" y="0"/>
                </a:moveTo>
                <a:lnTo>
                  <a:pt x="199352" y="0"/>
                </a:lnTo>
                <a:lnTo>
                  <a:pt x="0" y="2585552"/>
                </a:lnTo>
                <a:lnTo>
                  <a:pt x="30151" y="2583561"/>
                </a:lnTo>
                <a:lnTo>
                  <a:pt x="237137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35426" y="3194262"/>
            <a:ext cx="280035" cy="2567940"/>
          </a:xfrm>
          <a:custGeom>
            <a:avLst/>
            <a:gdLst/>
            <a:ahLst/>
            <a:cxnLst/>
            <a:rect l="l" t="t" r="r" b="b"/>
            <a:pathLst>
              <a:path w="280035" h="2567940">
                <a:moveTo>
                  <a:pt x="279501" y="0"/>
                </a:moveTo>
                <a:lnTo>
                  <a:pt x="241716" y="5886"/>
                </a:lnTo>
                <a:lnTo>
                  <a:pt x="0" y="2567503"/>
                </a:lnTo>
                <a:lnTo>
                  <a:pt x="31804" y="2563519"/>
                </a:lnTo>
                <a:lnTo>
                  <a:pt x="279501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59078" y="3218146"/>
            <a:ext cx="320675" cy="2547620"/>
          </a:xfrm>
          <a:custGeom>
            <a:avLst/>
            <a:gdLst/>
            <a:ahLst/>
            <a:cxnLst/>
            <a:rect l="l" t="t" r="r" b="b"/>
            <a:pathLst>
              <a:path w="320675" h="2547620">
                <a:moveTo>
                  <a:pt x="320211" y="0"/>
                </a:moveTo>
                <a:lnTo>
                  <a:pt x="283953" y="5886"/>
                </a:lnTo>
                <a:lnTo>
                  <a:pt x="0" y="2547602"/>
                </a:lnTo>
                <a:lnTo>
                  <a:pt x="31677" y="2543620"/>
                </a:lnTo>
                <a:lnTo>
                  <a:pt x="320211" y="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232652" y="5698026"/>
            <a:ext cx="2058035" cy="125730"/>
          </a:xfrm>
          <a:custGeom>
            <a:avLst/>
            <a:gdLst/>
            <a:ahLst/>
            <a:cxnLst/>
            <a:rect l="l" t="t" r="r" b="b"/>
            <a:pathLst>
              <a:path w="2058035" h="125729">
                <a:moveTo>
                  <a:pt x="203945" y="0"/>
                </a:moveTo>
                <a:lnTo>
                  <a:pt x="0" y="115528"/>
                </a:lnTo>
                <a:lnTo>
                  <a:pt x="549880" y="125487"/>
                </a:lnTo>
                <a:lnTo>
                  <a:pt x="2057583" y="73698"/>
                </a:lnTo>
                <a:lnTo>
                  <a:pt x="203945" y="0"/>
                </a:lnTo>
                <a:close/>
              </a:path>
            </a:pathLst>
          </a:custGeom>
          <a:solidFill>
            <a:srgbClr val="628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9034" y="3067614"/>
            <a:ext cx="2767501" cy="2761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33800" y="4267200"/>
            <a:ext cx="1295400" cy="5318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4433" y="899668"/>
            <a:ext cx="33661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TERIMA</a:t>
            </a:r>
            <a:r>
              <a:rPr spc="-40" dirty="0"/>
              <a:t> </a:t>
            </a:r>
            <a:r>
              <a:rPr spc="-5" dirty="0"/>
              <a:t>KASIH</a:t>
            </a:r>
          </a:p>
        </p:txBody>
      </p:sp>
      <p:sp>
        <p:nvSpPr>
          <p:cNvPr id="3" name="object 3"/>
          <p:cNvSpPr/>
          <p:nvPr/>
        </p:nvSpPr>
        <p:spPr>
          <a:xfrm>
            <a:off x="4005487" y="4259900"/>
            <a:ext cx="678180" cy="895350"/>
          </a:xfrm>
          <a:custGeom>
            <a:avLst/>
            <a:gdLst/>
            <a:ahLst/>
            <a:cxnLst/>
            <a:rect l="l" t="t" r="r" b="b"/>
            <a:pathLst>
              <a:path w="678179" h="895350">
                <a:moveTo>
                  <a:pt x="28302" y="778509"/>
                </a:moveTo>
                <a:lnTo>
                  <a:pt x="28302" y="895349"/>
                </a:lnTo>
                <a:lnTo>
                  <a:pt x="36865" y="892809"/>
                </a:lnTo>
                <a:lnTo>
                  <a:pt x="42335" y="886459"/>
                </a:lnTo>
                <a:lnTo>
                  <a:pt x="59459" y="872489"/>
                </a:lnTo>
                <a:lnTo>
                  <a:pt x="70638" y="861059"/>
                </a:lnTo>
                <a:lnTo>
                  <a:pt x="79200" y="857249"/>
                </a:lnTo>
                <a:lnTo>
                  <a:pt x="84908" y="850899"/>
                </a:lnTo>
                <a:lnTo>
                  <a:pt x="98941" y="838199"/>
                </a:lnTo>
                <a:lnTo>
                  <a:pt x="104649" y="833119"/>
                </a:lnTo>
                <a:lnTo>
                  <a:pt x="110119" y="826769"/>
                </a:lnTo>
                <a:lnTo>
                  <a:pt x="118681" y="821689"/>
                </a:lnTo>
                <a:lnTo>
                  <a:pt x="124389" y="814069"/>
                </a:lnTo>
                <a:lnTo>
                  <a:pt x="129860" y="808989"/>
                </a:lnTo>
                <a:lnTo>
                  <a:pt x="138422" y="802639"/>
                </a:lnTo>
                <a:lnTo>
                  <a:pt x="144130" y="797559"/>
                </a:lnTo>
                <a:lnTo>
                  <a:pt x="149838" y="789939"/>
                </a:lnTo>
                <a:lnTo>
                  <a:pt x="155309" y="784859"/>
                </a:lnTo>
                <a:lnTo>
                  <a:pt x="159114" y="781049"/>
                </a:lnTo>
                <a:lnTo>
                  <a:pt x="39719" y="781049"/>
                </a:lnTo>
                <a:lnTo>
                  <a:pt x="28302" y="778509"/>
                </a:lnTo>
                <a:close/>
              </a:path>
              <a:path w="678179" h="895350">
                <a:moveTo>
                  <a:pt x="64930" y="339089"/>
                </a:moveTo>
                <a:lnTo>
                  <a:pt x="56605" y="346709"/>
                </a:lnTo>
                <a:lnTo>
                  <a:pt x="48043" y="354329"/>
                </a:lnTo>
                <a:lnTo>
                  <a:pt x="45189" y="359409"/>
                </a:lnTo>
                <a:lnTo>
                  <a:pt x="39719" y="365759"/>
                </a:lnTo>
                <a:lnTo>
                  <a:pt x="34011" y="370839"/>
                </a:lnTo>
                <a:lnTo>
                  <a:pt x="22594" y="386079"/>
                </a:lnTo>
                <a:lnTo>
                  <a:pt x="17124" y="394969"/>
                </a:lnTo>
                <a:lnTo>
                  <a:pt x="14270" y="403859"/>
                </a:lnTo>
                <a:lnTo>
                  <a:pt x="11416" y="410209"/>
                </a:lnTo>
                <a:lnTo>
                  <a:pt x="8562" y="415289"/>
                </a:lnTo>
                <a:lnTo>
                  <a:pt x="2854" y="435609"/>
                </a:lnTo>
                <a:lnTo>
                  <a:pt x="0" y="458469"/>
                </a:lnTo>
                <a:lnTo>
                  <a:pt x="5708" y="478789"/>
                </a:lnTo>
                <a:lnTo>
                  <a:pt x="11416" y="490219"/>
                </a:lnTo>
                <a:lnTo>
                  <a:pt x="19978" y="499109"/>
                </a:lnTo>
                <a:lnTo>
                  <a:pt x="25448" y="510539"/>
                </a:lnTo>
                <a:lnTo>
                  <a:pt x="34011" y="520699"/>
                </a:lnTo>
                <a:lnTo>
                  <a:pt x="45189" y="530859"/>
                </a:lnTo>
                <a:lnTo>
                  <a:pt x="50897" y="538479"/>
                </a:lnTo>
                <a:lnTo>
                  <a:pt x="53751" y="543559"/>
                </a:lnTo>
                <a:lnTo>
                  <a:pt x="64930" y="554989"/>
                </a:lnTo>
                <a:lnTo>
                  <a:pt x="70638" y="560069"/>
                </a:lnTo>
                <a:lnTo>
                  <a:pt x="82054" y="572769"/>
                </a:lnTo>
                <a:lnTo>
                  <a:pt x="87524" y="579119"/>
                </a:lnTo>
                <a:lnTo>
                  <a:pt x="93232" y="586739"/>
                </a:lnTo>
                <a:lnTo>
                  <a:pt x="98941" y="591819"/>
                </a:lnTo>
                <a:lnTo>
                  <a:pt x="107265" y="599439"/>
                </a:lnTo>
                <a:lnTo>
                  <a:pt x="112973" y="607059"/>
                </a:lnTo>
                <a:lnTo>
                  <a:pt x="118681" y="613409"/>
                </a:lnTo>
                <a:lnTo>
                  <a:pt x="124389" y="621029"/>
                </a:lnTo>
                <a:lnTo>
                  <a:pt x="129860" y="628649"/>
                </a:lnTo>
                <a:lnTo>
                  <a:pt x="132714" y="634999"/>
                </a:lnTo>
                <a:lnTo>
                  <a:pt x="138422" y="641349"/>
                </a:lnTo>
                <a:lnTo>
                  <a:pt x="146984" y="664209"/>
                </a:lnTo>
                <a:lnTo>
                  <a:pt x="146984" y="701039"/>
                </a:lnTo>
                <a:lnTo>
                  <a:pt x="138422" y="731519"/>
                </a:lnTo>
                <a:lnTo>
                  <a:pt x="135568" y="737869"/>
                </a:lnTo>
                <a:lnTo>
                  <a:pt x="129860" y="744219"/>
                </a:lnTo>
                <a:lnTo>
                  <a:pt x="124389" y="751839"/>
                </a:lnTo>
                <a:lnTo>
                  <a:pt x="118681" y="758189"/>
                </a:lnTo>
                <a:lnTo>
                  <a:pt x="115827" y="760729"/>
                </a:lnTo>
                <a:lnTo>
                  <a:pt x="76346" y="775969"/>
                </a:lnTo>
                <a:lnTo>
                  <a:pt x="39719" y="781049"/>
                </a:lnTo>
                <a:lnTo>
                  <a:pt x="159114" y="781049"/>
                </a:lnTo>
                <a:lnTo>
                  <a:pt x="166725" y="773429"/>
                </a:lnTo>
                <a:lnTo>
                  <a:pt x="169579" y="769619"/>
                </a:lnTo>
                <a:lnTo>
                  <a:pt x="175049" y="764539"/>
                </a:lnTo>
                <a:lnTo>
                  <a:pt x="177903" y="758189"/>
                </a:lnTo>
                <a:lnTo>
                  <a:pt x="183611" y="749299"/>
                </a:lnTo>
                <a:lnTo>
                  <a:pt x="189320" y="741679"/>
                </a:lnTo>
                <a:lnTo>
                  <a:pt x="189320" y="736599"/>
                </a:lnTo>
                <a:lnTo>
                  <a:pt x="192174" y="731519"/>
                </a:lnTo>
                <a:lnTo>
                  <a:pt x="194790" y="727709"/>
                </a:lnTo>
                <a:lnTo>
                  <a:pt x="194790" y="721359"/>
                </a:lnTo>
                <a:lnTo>
                  <a:pt x="211914" y="661669"/>
                </a:lnTo>
                <a:lnTo>
                  <a:pt x="214531" y="640079"/>
                </a:lnTo>
                <a:lnTo>
                  <a:pt x="220239" y="607059"/>
                </a:lnTo>
                <a:lnTo>
                  <a:pt x="64930" y="445769"/>
                </a:lnTo>
                <a:lnTo>
                  <a:pt x="273203" y="445769"/>
                </a:lnTo>
                <a:lnTo>
                  <a:pt x="263759" y="430529"/>
                </a:lnTo>
                <a:lnTo>
                  <a:pt x="146984" y="430529"/>
                </a:lnTo>
                <a:lnTo>
                  <a:pt x="132714" y="427989"/>
                </a:lnTo>
                <a:lnTo>
                  <a:pt x="115827" y="421639"/>
                </a:lnTo>
                <a:lnTo>
                  <a:pt x="110119" y="417829"/>
                </a:lnTo>
                <a:lnTo>
                  <a:pt x="104649" y="410209"/>
                </a:lnTo>
                <a:lnTo>
                  <a:pt x="96087" y="402589"/>
                </a:lnTo>
                <a:lnTo>
                  <a:pt x="93232" y="394969"/>
                </a:lnTo>
                <a:lnTo>
                  <a:pt x="87524" y="387349"/>
                </a:lnTo>
                <a:lnTo>
                  <a:pt x="82054" y="379729"/>
                </a:lnTo>
                <a:lnTo>
                  <a:pt x="79200" y="373379"/>
                </a:lnTo>
                <a:lnTo>
                  <a:pt x="73492" y="358139"/>
                </a:lnTo>
                <a:lnTo>
                  <a:pt x="70638" y="353059"/>
                </a:lnTo>
                <a:lnTo>
                  <a:pt x="67784" y="342899"/>
                </a:lnTo>
                <a:lnTo>
                  <a:pt x="64930" y="339089"/>
                </a:lnTo>
                <a:close/>
              </a:path>
              <a:path w="678179" h="895350">
                <a:moveTo>
                  <a:pt x="567484" y="504189"/>
                </a:moveTo>
                <a:lnTo>
                  <a:pt x="511116" y="504189"/>
                </a:lnTo>
                <a:lnTo>
                  <a:pt x="271136" y="610869"/>
                </a:lnTo>
                <a:lnTo>
                  <a:pt x="225947" y="740409"/>
                </a:lnTo>
                <a:lnTo>
                  <a:pt x="234509" y="728979"/>
                </a:lnTo>
                <a:lnTo>
                  <a:pt x="245687" y="717549"/>
                </a:lnTo>
                <a:lnTo>
                  <a:pt x="254250" y="709929"/>
                </a:lnTo>
                <a:lnTo>
                  <a:pt x="262574" y="704849"/>
                </a:lnTo>
                <a:lnTo>
                  <a:pt x="271136" y="697229"/>
                </a:lnTo>
                <a:lnTo>
                  <a:pt x="307764" y="676909"/>
                </a:lnTo>
                <a:lnTo>
                  <a:pt x="378402" y="661669"/>
                </a:lnTo>
                <a:lnTo>
                  <a:pt x="398142" y="659129"/>
                </a:lnTo>
                <a:lnTo>
                  <a:pt x="417883" y="652779"/>
                </a:lnTo>
                <a:lnTo>
                  <a:pt x="446186" y="640079"/>
                </a:lnTo>
                <a:lnTo>
                  <a:pt x="454510" y="634999"/>
                </a:lnTo>
                <a:lnTo>
                  <a:pt x="465927" y="628649"/>
                </a:lnTo>
                <a:lnTo>
                  <a:pt x="474251" y="621029"/>
                </a:lnTo>
                <a:lnTo>
                  <a:pt x="482813" y="613409"/>
                </a:lnTo>
                <a:lnTo>
                  <a:pt x="491375" y="608329"/>
                </a:lnTo>
                <a:lnTo>
                  <a:pt x="499700" y="600709"/>
                </a:lnTo>
                <a:lnTo>
                  <a:pt x="508262" y="591819"/>
                </a:lnTo>
                <a:lnTo>
                  <a:pt x="513970" y="584199"/>
                </a:lnTo>
                <a:lnTo>
                  <a:pt x="522295" y="576579"/>
                </a:lnTo>
                <a:lnTo>
                  <a:pt x="528003" y="568959"/>
                </a:lnTo>
                <a:lnTo>
                  <a:pt x="533711" y="560069"/>
                </a:lnTo>
                <a:lnTo>
                  <a:pt x="542035" y="552449"/>
                </a:lnTo>
                <a:lnTo>
                  <a:pt x="544889" y="544829"/>
                </a:lnTo>
                <a:lnTo>
                  <a:pt x="550597" y="535939"/>
                </a:lnTo>
                <a:lnTo>
                  <a:pt x="556306" y="528319"/>
                </a:lnTo>
                <a:lnTo>
                  <a:pt x="558922" y="520699"/>
                </a:lnTo>
                <a:lnTo>
                  <a:pt x="564630" y="514349"/>
                </a:lnTo>
                <a:lnTo>
                  <a:pt x="567484" y="506729"/>
                </a:lnTo>
                <a:lnTo>
                  <a:pt x="567484" y="504189"/>
                </a:lnTo>
                <a:close/>
              </a:path>
              <a:path w="678179" h="895350">
                <a:moveTo>
                  <a:pt x="273203" y="445769"/>
                </a:moveTo>
                <a:lnTo>
                  <a:pt x="64930" y="445769"/>
                </a:lnTo>
                <a:lnTo>
                  <a:pt x="231655" y="568959"/>
                </a:lnTo>
                <a:lnTo>
                  <a:pt x="273990" y="447039"/>
                </a:lnTo>
                <a:lnTo>
                  <a:pt x="273203" y="445769"/>
                </a:lnTo>
                <a:close/>
              </a:path>
              <a:path w="678179" h="895350">
                <a:moveTo>
                  <a:pt x="674342" y="374649"/>
                </a:moveTo>
                <a:lnTo>
                  <a:pt x="606965" y="374649"/>
                </a:lnTo>
                <a:lnTo>
                  <a:pt x="338920" y="415289"/>
                </a:lnTo>
                <a:lnTo>
                  <a:pt x="282315" y="568959"/>
                </a:lnTo>
                <a:lnTo>
                  <a:pt x="511116" y="504189"/>
                </a:lnTo>
                <a:lnTo>
                  <a:pt x="567484" y="504189"/>
                </a:lnTo>
                <a:lnTo>
                  <a:pt x="567484" y="500379"/>
                </a:lnTo>
                <a:lnTo>
                  <a:pt x="570338" y="487679"/>
                </a:lnTo>
                <a:lnTo>
                  <a:pt x="570338" y="478789"/>
                </a:lnTo>
                <a:lnTo>
                  <a:pt x="567484" y="471169"/>
                </a:lnTo>
                <a:lnTo>
                  <a:pt x="409321" y="471169"/>
                </a:lnTo>
                <a:lnTo>
                  <a:pt x="389580" y="469899"/>
                </a:lnTo>
                <a:lnTo>
                  <a:pt x="384110" y="466089"/>
                </a:lnTo>
                <a:lnTo>
                  <a:pt x="381256" y="459739"/>
                </a:lnTo>
                <a:lnTo>
                  <a:pt x="389580" y="450849"/>
                </a:lnTo>
                <a:lnTo>
                  <a:pt x="406705" y="443229"/>
                </a:lnTo>
                <a:lnTo>
                  <a:pt x="468781" y="434339"/>
                </a:lnTo>
                <a:lnTo>
                  <a:pt x="547743" y="427989"/>
                </a:lnTo>
                <a:lnTo>
                  <a:pt x="584371" y="425449"/>
                </a:lnTo>
                <a:lnTo>
                  <a:pt x="615528" y="421639"/>
                </a:lnTo>
                <a:lnTo>
                  <a:pt x="626706" y="417829"/>
                </a:lnTo>
                <a:lnTo>
                  <a:pt x="640976" y="411479"/>
                </a:lnTo>
                <a:lnTo>
                  <a:pt x="649301" y="403859"/>
                </a:lnTo>
                <a:lnTo>
                  <a:pt x="657863" y="398779"/>
                </a:lnTo>
                <a:lnTo>
                  <a:pt x="666425" y="389889"/>
                </a:lnTo>
                <a:lnTo>
                  <a:pt x="671895" y="382269"/>
                </a:lnTo>
                <a:lnTo>
                  <a:pt x="674342" y="374649"/>
                </a:lnTo>
                <a:close/>
              </a:path>
              <a:path w="678179" h="895350">
                <a:moveTo>
                  <a:pt x="530857" y="459739"/>
                </a:moveTo>
                <a:lnTo>
                  <a:pt x="499700" y="459739"/>
                </a:lnTo>
                <a:lnTo>
                  <a:pt x="468781" y="466089"/>
                </a:lnTo>
                <a:lnTo>
                  <a:pt x="409321" y="471169"/>
                </a:lnTo>
                <a:lnTo>
                  <a:pt x="567484" y="471169"/>
                </a:lnTo>
                <a:lnTo>
                  <a:pt x="553451" y="462279"/>
                </a:lnTo>
                <a:lnTo>
                  <a:pt x="530857" y="459739"/>
                </a:lnTo>
                <a:close/>
              </a:path>
              <a:path w="678179" h="895350">
                <a:moveTo>
                  <a:pt x="146984" y="201929"/>
                </a:moveTo>
                <a:lnTo>
                  <a:pt x="104649" y="209549"/>
                </a:lnTo>
                <a:lnTo>
                  <a:pt x="87524" y="232409"/>
                </a:lnTo>
                <a:lnTo>
                  <a:pt x="96087" y="262889"/>
                </a:lnTo>
                <a:lnTo>
                  <a:pt x="104649" y="274319"/>
                </a:lnTo>
                <a:lnTo>
                  <a:pt x="110119" y="284479"/>
                </a:lnTo>
                <a:lnTo>
                  <a:pt x="118681" y="294639"/>
                </a:lnTo>
                <a:lnTo>
                  <a:pt x="129860" y="306069"/>
                </a:lnTo>
                <a:lnTo>
                  <a:pt x="138422" y="317499"/>
                </a:lnTo>
                <a:lnTo>
                  <a:pt x="146984" y="326389"/>
                </a:lnTo>
                <a:lnTo>
                  <a:pt x="158163" y="335279"/>
                </a:lnTo>
                <a:lnTo>
                  <a:pt x="169579" y="350519"/>
                </a:lnTo>
                <a:lnTo>
                  <a:pt x="175049" y="355599"/>
                </a:lnTo>
                <a:lnTo>
                  <a:pt x="180757" y="363219"/>
                </a:lnTo>
                <a:lnTo>
                  <a:pt x="183611" y="378459"/>
                </a:lnTo>
                <a:lnTo>
                  <a:pt x="183611" y="393699"/>
                </a:lnTo>
                <a:lnTo>
                  <a:pt x="180757" y="406399"/>
                </a:lnTo>
                <a:lnTo>
                  <a:pt x="172195" y="417829"/>
                </a:lnTo>
                <a:lnTo>
                  <a:pt x="161017" y="425449"/>
                </a:lnTo>
                <a:lnTo>
                  <a:pt x="146984" y="430529"/>
                </a:lnTo>
                <a:lnTo>
                  <a:pt x="263759" y="430529"/>
                </a:lnTo>
                <a:lnTo>
                  <a:pt x="144130" y="237489"/>
                </a:lnTo>
                <a:lnTo>
                  <a:pt x="197644" y="237489"/>
                </a:lnTo>
                <a:lnTo>
                  <a:pt x="189320" y="226059"/>
                </a:lnTo>
                <a:lnTo>
                  <a:pt x="177903" y="218439"/>
                </a:lnTo>
                <a:lnTo>
                  <a:pt x="169579" y="209549"/>
                </a:lnTo>
                <a:lnTo>
                  <a:pt x="146984" y="201929"/>
                </a:lnTo>
                <a:close/>
              </a:path>
              <a:path w="678179" h="895350">
                <a:moveTo>
                  <a:pt x="197644" y="237489"/>
                </a:moveTo>
                <a:lnTo>
                  <a:pt x="144130" y="237489"/>
                </a:lnTo>
                <a:lnTo>
                  <a:pt x="293731" y="407669"/>
                </a:lnTo>
                <a:lnTo>
                  <a:pt x="324650" y="326389"/>
                </a:lnTo>
                <a:lnTo>
                  <a:pt x="314999" y="298449"/>
                </a:lnTo>
                <a:lnTo>
                  <a:pt x="251396" y="298449"/>
                </a:lnTo>
                <a:lnTo>
                  <a:pt x="237125" y="287019"/>
                </a:lnTo>
                <a:lnTo>
                  <a:pt x="228801" y="278129"/>
                </a:lnTo>
                <a:lnTo>
                  <a:pt x="223093" y="269239"/>
                </a:lnTo>
                <a:lnTo>
                  <a:pt x="214531" y="257809"/>
                </a:lnTo>
                <a:lnTo>
                  <a:pt x="206206" y="246379"/>
                </a:lnTo>
                <a:lnTo>
                  <a:pt x="197644" y="237489"/>
                </a:lnTo>
                <a:close/>
              </a:path>
              <a:path w="678179" h="895350">
                <a:moveTo>
                  <a:pt x="619809" y="237489"/>
                </a:moveTo>
                <a:lnTo>
                  <a:pt x="564630" y="237489"/>
                </a:lnTo>
                <a:lnTo>
                  <a:pt x="375548" y="280669"/>
                </a:lnTo>
                <a:lnTo>
                  <a:pt x="347245" y="383539"/>
                </a:lnTo>
                <a:lnTo>
                  <a:pt x="606965" y="374649"/>
                </a:lnTo>
                <a:lnTo>
                  <a:pt x="674342" y="374649"/>
                </a:lnTo>
                <a:lnTo>
                  <a:pt x="674749" y="373379"/>
                </a:lnTo>
                <a:lnTo>
                  <a:pt x="677604" y="363219"/>
                </a:lnTo>
                <a:lnTo>
                  <a:pt x="677604" y="354329"/>
                </a:lnTo>
                <a:lnTo>
                  <a:pt x="446186" y="354329"/>
                </a:lnTo>
                <a:lnTo>
                  <a:pt x="429299" y="350519"/>
                </a:lnTo>
                <a:lnTo>
                  <a:pt x="420737" y="342899"/>
                </a:lnTo>
                <a:lnTo>
                  <a:pt x="415029" y="339089"/>
                </a:lnTo>
                <a:lnTo>
                  <a:pt x="415029" y="326389"/>
                </a:lnTo>
                <a:lnTo>
                  <a:pt x="474251" y="285749"/>
                </a:lnTo>
                <a:lnTo>
                  <a:pt x="533711" y="270509"/>
                </a:lnTo>
                <a:lnTo>
                  <a:pt x="564630" y="265429"/>
                </a:lnTo>
                <a:lnTo>
                  <a:pt x="590079" y="256539"/>
                </a:lnTo>
                <a:lnTo>
                  <a:pt x="601495" y="252729"/>
                </a:lnTo>
                <a:lnTo>
                  <a:pt x="609819" y="246379"/>
                </a:lnTo>
                <a:lnTo>
                  <a:pt x="618382" y="241299"/>
                </a:lnTo>
                <a:lnTo>
                  <a:pt x="619809" y="237489"/>
                </a:lnTo>
                <a:close/>
              </a:path>
              <a:path w="678179" h="895350">
                <a:moveTo>
                  <a:pt x="635268" y="313689"/>
                </a:moveTo>
                <a:lnTo>
                  <a:pt x="595787" y="317499"/>
                </a:lnTo>
                <a:lnTo>
                  <a:pt x="578900" y="321309"/>
                </a:lnTo>
                <a:lnTo>
                  <a:pt x="561776" y="326389"/>
                </a:lnTo>
                <a:lnTo>
                  <a:pt x="547743" y="334009"/>
                </a:lnTo>
                <a:lnTo>
                  <a:pt x="530857" y="341629"/>
                </a:lnTo>
                <a:lnTo>
                  <a:pt x="488521" y="353059"/>
                </a:lnTo>
                <a:lnTo>
                  <a:pt x="446186" y="354329"/>
                </a:lnTo>
                <a:lnTo>
                  <a:pt x="677604" y="354329"/>
                </a:lnTo>
                <a:lnTo>
                  <a:pt x="677604" y="345439"/>
                </a:lnTo>
                <a:lnTo>
                  <a:pt x="671895" y="330199"/>
                </a:lnTo>
                <a:lnTo>
                  <a:pt x="657863" y="318769"/>
                </a:lnTo>
                <a:lnTo>
                  <a:pt x="635268" y="313689"/>
                </a:lnTo>
                <a:close/>
              </a:path>
              <a:path w="678179" h="895350">
                <a:moveTo>
                  <a:pt x="211914" y="43179"/>
                </a:moveTo>
                <a:lnTo>
                  <a:pt x="194790" y="48259"/>
                </a:lnTo>
                <a:lnTo>
                  <a:pt x="186465" y="57149"/>
                </a:lnTo>
                <a:lnTo>
                  <a:pt x="183611" y="71119"/>
                </a:lnTo>
                <a:lnTo>
                  <a:pt x="183611" y="85089"/>
                </a:lnTo>
                <a:lnTo>
                  <a:pt x="189320" y="104139"/>
                </a:lnTo>
                <a:lnTo>
                  <a:pt x="194790" y="115569"/>
                </a:lnTo>
                <a:lnTo>
                  <a:pt x="197644" y="125729"/>
                </a:lnTo>
                <a:lnTo>
                  <a:pt x="206206" y="140969"/>
                </a:lnTo>
                <a:lnTo>
                  <a:pt x="211914" y="152399"/>
                </a:lnTo>
                <a:lnTo>
                  <a:pt x="214531" y="157479"/>
                </a:lnTo>
                <a:lnTo>
                  <a:pt x="223093" y="176529"/>
                </a:lnTo>
                <a:lnTo>
                  <a:pt x="225947" y="181609"/>
                </a:lnTo>
                <a:lnTo>
                  <a:pt x="228801" y="187959"/>
                </a:lnTo>
                <a:lnTo>
                  <a:pt x="231655" y="193039"/>
                </a:lnTo>
                <a:lnTo>
                  <a:pt x="237125" y="198119"/>
                </a:lnTo>
                <a:lnTo>
                  <a:pt x="237125" y="204469"/>
                </a:lnTo>
                <a:lnTo>
                  <a:pt x="242833" y="209549"/>
                </a:lnTo>
                <a:lnTo>
                  <a:pt x="245687" y="215899"/>
                </a:lnTo>
                <a:lnTo>
                  <a:pt x="251396" y="224789"/>
                </a:lnTo>
                <a:lnTo>
                  <a:pt x="257104" y="236219"/>
                </a:lnTo>
                <a:lnTo>
                  <a:pt x="259720" y="245109"/>
                </a:lnTo>
                <a:lnTo>
                  <a:pt x="265428" y="253999"/>
                </a:lnTo>
                <a:lnTo>
                  <a:pt x="268282" y="262889"/>
                </a:lnTo>
                <a:lnTo>
                  <a:pt x="271136" y="270509"/>
                </a:lnTo>
                <a:lnTo>
                  <a:pt x="273990" y="284479"/>
                </a:lnTo>
                <a:lnTo>
                  <a:pt x="273990" y="293369"/>
                </a:lnTo>
                <a:lnTo>
                  <a:pt x="268282" y="298449"/>
                </a:lnTo>
                <a:lnTo>
                  <a:pt x="314999" y="298449"/>
                </a:lnTo>
                <a:lnTo>
                  <a:pt x="239979" y="81279"/>
                </a:lnTo>
                <a:lnTo>
                  <a:pt x="285169" y="81279"/>
                </a:lnTo>
                <a:lnTo>
                  <a:pt x="276844" y="68579"/>
                </a:lnTo>
                <a:lnTo>
                  <a:pt x="265428" y="59689"/>
                </a:lnTo>
                <a:lnTo>
                  <a:pt x="242833" y="46989"/>
                </a:lnTo>
                <a:lnTo>
                  <a:pt x="211914" y="43179"/>
                </a:lnTo>
                <a:close/>
              </a:path>
              <a:path w="678179" h="895350">
                <a:moveTo>
                  <a:pt x="285169" y="81279"/>
                </a:moveTo>
                <a:lnTo>
                  <a:pt x="239979" y="81279"/>
                </a:lnTo>
                <a:lnTo>
                  <a:pt x="344391" y="285749"/>
                </a:lnTo>
                <a:lnTo>
                  <a:pt x="363329" y="204469"/>
                </a:lnTo>
                <a:lnTo>
                  <a:pt x="338920" y="204469"/>
                </a:lnTo>
                <a:lnTo>
                  <a:pt x="333212" y="201929"/>
                </a:lnTo>
                <a:lnTo>
                  <a:pt x="327504" y="194309"/>
                </a:lnTo>
                <a:lnTo>
                  <a:pt x="322034" y="185419"/>
                </a:lnTo>
                <a:lnTo>
                  <a:pt x="322034" y="180339"/>
                </a:lnTo>
                <a:lnTo>
                  <a:pt x="319180" y="176529"/>
                </a:lnTo>
                <a:lnTo>
                  <a:pt x="316326" y="168909"/>
                </a:lnTo>
                <a:lnTo>
                  <a:pt x="316326" y="163829"/>
                </a:lnTo>
                <a:lnTo>
                  <a:pt x="307764" y="135889"/>
                </a:lnTo>
                <a:lnTo>
                  <a:pt x="302055" y="120649"/>
                </a:lnTo>
                <a:lnTo>
                  <a:pt x="299439" y="113029"/>
                </a:lnTo>
                <a:lnTo>
                  <a:pt x="296585" y="107949"/>
                </a:lnTo>
                <a:lnTo>
                  <a:pt x="290877" y="92709"/>
                </a:lnTo>
                <a:lnTo>
                  <a:pt x="285169" y="81279"/>
                </a:lnTo>
                <a:close/>
              </a:path>
              <a:path w="678179" h="895350">
                <a:moveTo>
                  <a:pt x="552262" y="120649"/>
                </a:moveTo>
                <a:lnTo>
                  <a:pt x="496846" y="120649"/>
                </a:lnTo>
                <a:lnTo>
                  <a:pt x="400997" y="166369"/>
                </a:lnTo>
                <a:lnTo>
                  <a:pt x="384110" y="252729"/>
                </a:lnTo>
                <a:lnTo>
                  <a:pt x="564630" y="237489"/>
                </a:lnTo>
                <a:lnTo>
                  <a:pt x="619809" y="237489"/>
                </a:lnTo>
                <a:lnTo>
                  <a:pt x="621236" y="233679"/>
                </a:lnTo>
                <a:lnTo>
                  <a:pt x="621236" y="226059"/>
                </a:lnTo>
                <a:lnTo>
                  <a:pt x="618382" y="220979"/>
                </a:lnTo>
                <a:lnTo>
                  <a:pt x="598641" y="215899"/>
                </a:lnTo>
                <a:lnTo>
                  <a:pt x="530857" y="212089"/>
                </a:lnTo>
                <a:lnTo>
                  <a:pt x="460218" y="212089"/>
                </a:lnTo>
                <a:lnTo>
                  <a:pt x="434770" y="208279"/>
                </a:lnTo>
                <a:lnTo>
                  <a:pt x="426445" y="204469"/>
                </a:lnTo>
                <a:lnTo>
                  <a:pt x="420737" y="198119"/>
                </a:lnTo>
                <a:lnTo>
                  <a:pt x="420737" y="189229"/>
                </a:lnTo>
                <a:lnTo>
                  <a:pt x="429299" y="180339"/>
                </a:lnTo>
                <a:lnTo>
                  <a:pt x="443332" y="170179"/>
                </a:lnTo>
                <a:lnTo>
                  <a:pt x="463073" y="163829"/>
                </a:lnTo>
                <a:lnTo>
                  <a:pt x="485667" y="153669"/>
                </a:lnTo>
                <a:lnTo>
                  <a:pt x="511116" y="144779"/>
                </a:lnTo>
                <a:lnTo>
                  <a:pt x="522295" y="139699"/>
                </a:lnTo>
                <a:lnTo>
                  <a:pt x="530857" y="133349"/>
                </a:lnTo>
                <a:lnTo>
                  <a:pt x="542035" y="128269"/>
                </a:lnTo>
                <a:lnTo>
                  <a:pt x="550597" y="121919"/>
                </a:lnTo>
                <a:lnTo>
                  <a:pt x="552262" y="120649"/>
                </a:lnTo>
                <a:close/>
              </a:path>
              <a:path w="678179" h="895350">
                <a:moveTo>
                  <a:pt x="406705" y="0"/>
                </a:moveTo>
                <a:lnTo>
                  <a:pt x="361515" y="12699"/>
                </a:lnTo>
                <a:lnTo>
                  <a:pt x="333212" y="44449"/>
                </a:lnTo>
                <a:lnTo>
                  <a:pt x="327708" y="92709"/>
                </a:lnTo>
                <a:lnTo>
                  <a:pt x="327610" y="96519"/>
                </a:lnTo>
                <a:lnTo>
                  <a:pt x="330358" y="129539"/>
                </a:lnTo>
                <a:lnTo>
                  <a:pt x="336066" y="163829"/>
                </a:lnTo>
                <a:lnTo>
                  <a:pt x="338920" y="189229"/>
                </a:lnTo>
                <a:lnTo>
                  <a:pt x="338920" y="204469"/>
                </a:lnTo>
                <a:lnTo>
                  <a:pt x="363329" y="204469"/>
                </a:lnTo>
                <a:lnTo>
                  <a:pt x="369840" y="176529"/>
                </a:lnTo>
                <a:lnTo>
                  <a:pt x="389580" y="31749"/>
                </a:lnTo>
                <a:lnTo>
                  <a:pt x="453876" y="31749"/>
                </a:lnTo>
                <a:lnTo>
                  <a:pt x="454510" y="29209"/>
                </a:lnTo>
                <a:lnTo>
                  <a:pt x="451656" y="19049"/>
                </a:lnTo>
                <a:lnTo>
                  <a:pt x="446186" y="11429"/>
                </a:lnTo>
                <a:lnTo>
                  <a:pt x="437624" y="3809"/>
                </a:lnTo>
                <a:lnTo>
                  <a:pt x="406705" y="0"/>
                </a:lnTo>
                <a:close/>
              </a:path>
              <a:path w="678179" h="895350">
                <a:moveTo>
                  <a:pt x="453876" y="31749"/>
                </a:moveTo>
                <a:lnTo>
                  <a:pt x="389580" y="31749"/>
                </a:lnTo>
                <a:lnTo>
                  <a:pt x="392434" y="144779"/>
                </a:lnTo>
                <a:lnTo>
                  <a:pt x="496846" y="120649"/>
                </a:lnTo>
                <a:lnTo>
                  <a:pt x="552262" y="120649"/>
                </a:lnTo>
                <a:lnTo>
                  <a:pt x="558922" y="115569"/>
                </a:lnTo>
                <a:lnTo>
                  <a:pt x="558922" y="105409"/>
                </a:lnTo>
                <a:lnTo>
                  <a:pt x="556306" y="101599"/>
                </a:lnTo>
                <a:lnTo>
                  <a:pt x="429299" y="101599"/>
                </a:lnTo>
                <a:lnTo>
                  <a:pt x="423591" y="99059"/>
                </a:lnTo>
                <a:lnTo>
                  <a:pt x="429299" y="85089"/>
                </a:lnTo>
                <a:lnTo>
                  <a:pt x="431916" y="76199"/>
                </a:lnTo>
                <a:lnTo>
                  <a:pt x="434770" y="71119"/>
                </a:lnTo>
                <a:lnTo>
                  <a:pt x="440478" y="64769"/>
                </a:lnTo>
                <a:lnTo>
                  <a:pt x="446186" y="53339"/>
                </a:lnTo>
                <a:lnTo>
                  <a:pt x="449040" y="48259"/>
                </a:lnTo>
                <a:lnTo>
                  <a:pt x="451656" y="40639"/>
                </a:lnTo>
                <a:lnTo>
                  <a:pt x="453876" y="31749"/>
                </a:lnTo>
                <a:close/>
              </a:path>
              <a:path w="678179" h="895350">
                <a:moveTo>
                  <a:pt x="522295" y="96519"/>
                </a:moveTo>
                <a:lnTo>
                  <a:pt x="474251" y="99059"/>
                </a:lnTo>
                <a:lnTo>
                  <a:pt x="437624" y="101599"/>
                </a:lnTo>
                <a:lnTo>
                  <a:pt x="556306" y="101599"/>
                </a:lnTo>
                <a:lnTo>
                  <a:pt x="522295" y="96519"/>
                </a:lnTo>
                <a:close/>
              </a:path>
            </a:pathLst>
          </a:custGeom>
          <a:solidFill>
            <a:srgbClr val="AFC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233976"/>
            <a:ext cx="3333792" cy="4149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3590" y="2831752"/>
            <a:ext cx="1191895" cy="1217930"/>
          </a:xfrm>
          <a:custGeom>
            <a:avLst/>
            <a:gdLst/>
            <a:ahLst/>
            <a:cxnLst/>
            <a:rect l="l" t="t" r="r" b="b"/>
            <a:pathLst>
              <a:path w="1191895" h="1217929">
                <a:moveTo>
                  <a:pt x="50897" y="1050289"/>
                </a:moveTo>
                <a:lnTo>
                  <a:pt x="0" y="1217929"/>
                </a:lnTo>
                <a:lnTo>
                  <a:pt x="11178" y="1212849"/>
                </a:lnTo>
                <a:lnTo>
                  <a:pt x="22594" y="1205229"/>
                </a:lnTo>
                <a:lnTo>
                  <a:pt x="39481" y="1197609"/>
                </a:lnTo>
                <a:lnTo>
                  <a:pt x="56367" y="1187449"/>
                </a:lnTo>
                <a:lnTo>
                  <a:pt x="90378" y="1170939"/>
                </a:lnTo>
                <a:lnTo>
                  <a:pt x="101557" y="1163319"/>
                </a:lnTo>
                <a:lnTo>
                  <a:pt x="127006" y="1150619"/>
                </a:lnTo>
                <a:lnTo>
                  <a:pt x="138184" y="1142999"/>
                </a:lnTo>
                <a:lnTo>
                  <a:pt x="149600" y="1135379"/>
                </a:lnTo>
                <a:lnTo>
                  <a:pt x="163633" y="1127759"/>
                </a:lnTo>
                <a:lnTo>
                  <a:pt x="175049" y="1120139"/>
                </a:lnTo>
                <a:lnTo>
                  <a:pt x="186228" y="1112519"/>
                </a:lnTo>
                <a:lnTo>
                  <a:pt x="200498" y="1104899"/>
                </a:lnTo>
                <a:lnTo>
                  <a:pt x="234271" y="1083309"/>
                </a:lnTo>
                <a:lnTo>
                  <a:pt x="242833" y="1075689"/>
                </a:lnTo>
                <a:lnTo>
                  <a:pt x="262574" y="1062989"/>
                </a:lnTo>
                <a:lnTo>
                  <a:pt x="270898" y="1055369"/>
                </a:lnTo>
                <a:lnTo>
                  <a:pt x="67784" y="1055369"/>
                </a:lnTo>
                <a:lnTo>
                  <a:pt x="50897" y="1050289"/>
                </a:lnTo>
                <a:close/>
              </a:path>
              <a:path w="1191895" h="1217929">
                <a:moveTo>
                  <a:pt x="310380" y="422909"/>
                </a:moveTo>
                <a:lnTo>
                  <a:pt x="296347" y="430529"/>
                </a:lnTo>
                <a:lnTo>
                  <a:pt x="279461" y="439419"/>
                </a:lnTo>
                <a:lnTo>
                  <a:pt x="270898" y="447039"/>
                </a:lnTo>
                <a:lnTo>
                  <a:pt x="259720" y="454659"/>
                </a:lnTo>
                <a:lnTo>
                  <a:pt x="251158" y="462279"/>
                </a:lnTo>
                <a:lnTo>
                  <a:pt x="237125" y="471169"/>
                </a:lnTo>
                <a:lnTo>
                  <a:pt x="228563" y="482599"/>
                </a:lnTo>
                <a:lnTo>
                  <a:pt x="217385" y="492759"/>
                </a:lnTo>
                <a:lnTo>
                  <a:pt x="203114" y="506729"/>
                </a:lnTo>
                <a:lnTo>
                  <a:pt x="197644" y="511809"/>
                </a:lnTo>
                <a:lnTo>
                  <a:pt x="194790" y="519429"/>
                </a:lnTo>
                <a:lnTo>
                  <a:pt x="183374" y="534669"/>
                </a:lnTo>
                <a:lnTo>
                  <a:pt x="175049" y="548639"/>
                </a:lnTo>
                <a:lnTo>
                  <a:pt x="163633" y="580389"/>
                </a:lnTo>
                <a:lnTo>
                  <a:pt x="160779" y="612139"/>
                </a:lnTo>
                <a:lnTo>
                  <a:pt x="163633" y="628649"/>
                </a:lnTo>
                <a:lnTo>
                  <a:pt x="169341" y="643889"/>
                </a:lnTo>
                <a:lnTo>
                  <a:pt x="175049" y="660399"/>
                </a:lnTo>
                <a:lnTo>
                  <a:pt x="183374" y="676909"/>
                </a:lnTo>
                <a:lnTo>
                  <a:pt x="191936" y="695959"/>
                </a:lnTo>
                <a:lnTo>
                  <a:pt x="197644" y="704849"/>
                </a:lnTo>
                <a:lnTo>
                  <a:pt x="200498" y="712469"/>
                </a:lnTo>
                <a:lnTo>
                  <a:pt x="211676" y="732789"/>
                </a:lnTo>
                <a:lnTo>
                  <a:pt x="223093" y="750569"/>
                </a:lnTo>
                <a:lnTo>
                  <a:pt x="228563" y="761999"/>
                </a:lnTo>
                <a:lnTo>
                  <a:pt x="239979" y="782319"/>
                </a:lnTo>
                <a:lnTo>
                  <a:pt x="242833" y="793749"/>
                </a:lnTo>
                <a:lnTo>
                  <a:pt x="251158" y="805179"/>
                </a:lnTo>
                <a:lnTo>
                  <a:pt x="254012" y="816609"/>
                </a:lnTo>
                <a:lnTo>
                  <a:pt x="259720" y="826769"/>
                </a:lnTo>
                <a:lnTo>
                  <a:pt x="265428" y="838199"/>
                </a:lnTo>
                <a:lnTo>
                  <a:pt x="268044" y="850899"/>
                </a:lnTo>
                <a:lnTo>
                  <a:pt x="276607" y="885189"/>
                </a:lnTo>
                <a:lnTo>
                  <a:pt x="276607" y="905509"/>
                </a:lnTo>
                <a:lnTo>
                  <a:pt x="273752" y="923289"/>
                </a:lnTo>
                <a:lnTo>
                  <a:pt x="262574" y="958849"/>
                </a:lnTo>
                <a:lnTo>
                  <a:pt x="245687" y="986789"/>
                </a:lnTo>
                <a:lnTo>
                  <a:pt x="234271" y="999489"/>
                </a:lnTo>
                <a:lnTo>
                  <a:pt x="225709" y="1010919"/>
                </a:lnTo>
                <a:lnTo>
                  <a:pt x="214531" y="1019809"/>
                </a:lnTo>
                <a:lnTo>
                  <a:pt x="205968" y="1027429"/>
                </a:lnTo>
                <a:lnTo>
                  <a:pt x="186228" y="1040129"/>
                </a:lnTo>
                <a:lnTo>
                  <a:pt x="121298" y="1054099"/>
                </a:lnTo>
                <a:lnTo>
                  <a:pt x="67784" y="1055369"/>
                </a:lnTo>
                <a:lnTo>
                  <a:pt x="270898" y="1055369"/>
                </a:lnTo>
                <a:lnTo>
                  <a:pt x="276607" y="1050289"/>
                </a:lnTo>
                <a:lnTo>
                  <a:pt x="290639" y="1038859"/>
                </a:lnTo>
                <a:lnTo>
                  <a:pt x="307764" y="1019809"/>
                </a:lnTo>
                <a:lnTo>
                  <a:pt x="310380" y="1012189"/>
                </a:lnTo>
                <a:lnTo>
                  <a:pt x="316088" y="1005839"/>
                </a:lnTo>
                <a:lnTo>
                  <a:pt x="327504" y="990599"/>
                </a:lnTo>
                <a:lnTo>
                  <a:pt x="332974" y="982979"/>
                </a:lnTo>
                <a:lnTo>
                  <a:pt x="352953" y="949959"/>
                </a:lnTo>
                <a:lnTo>
                  <a:pt x="372694" y="916939"/>
                </a:lnTo>
                <a:lnTo>
                  <a:pt x="386726" y="886459"/>
                </a:lnTo>
                <a:lnTo>
                  <a:pt x="400759" y="861059"/>
                </a:lnTo>
                <a:lnTo>
                  <a:pt x="412175" y="838199"/>
                </a:lnTo>
                <a:lnTo>
                  <a:pt x="259720" y="575309"/>
                </a:lnTo>
                <a:lnTo>
                  <a:pt x="550171" y="575309"/>
                </a:lnTo>
                <a:lnTo>
                  <a:pt x="548412" y="568959"/>
                </a:lnTo>
                <a:lnTo>
                  <a:pt x="389580" y="568959"/>
                </a:lnTo>
                <a:lnTo>
                  <a:pt x="364131" y="563879"/>
                </a:lnTo>
                <a:lnTo>
                  <a:pt x="332974" y="532129"/>
                </a:lnTo>
                <a:lnTo>
                  <a:pt x="318942" y="496569"/>
                </a:lnTo>
                <a:lnTo>
                  <a:pt x="313234" y="471169"/>
                </a:lnTo>
                <a:lnTo>
                  <a:pt x="313234" y="448309"/>
                </a:lnTo>
                <a:lnTo>
                  <a:pt x="310380" y="439419"/>
                </a:lnTo>
                <a:lnTo>
                  <a:pt x="310380" y="422909"/>
                </a:lnTo>
                <a:close/>
              </a:path>
              <a:path w="1191895" h="1217929">
                <a:moveTo>
                  <a:pt x="963194" y="749299"/>
                </a:moveTo>
                <a:lnTo>
                  <a:pt x="877864" y="749299"/>
                </a:lnTo>
                <a:lnTo>
                  <a:pt x="482575" y="854709"/>
                </a:lnTo>
                <a:lnTo>
                  <a:pt x="358423" y="1031239"/>
                </a:lnTo>
                <a:lnTo>
                  <a:pt x="361277" y="1027429"/>
                </a:lnTo>
                <a:lnTo>
                  <a:pt x="375310" y="1018539"/>
                </a:lnTo>
                <a:lnTo>
                  <a:pt x="409321" y="995679"/>
                </a:lnTo>
                <a:lnTo>
                  <a:pt x="462835" y="971549"/>
                </a:lnTo>
                <a:lnTo>
                  <a:pt x="505170" y="958849"/>
                </a:lnTo>
                <a:lnTo>
                  <a:pt x="556068" y="951229"/>
                </a:lnTo>
                <a:lnTo>
                  <a:pt x="612436" y="949959"/>
                </a:lnTo>
                <a:lnTo>
                  <a:pt x="640738" y="949959"/>
                </a:lnTo>
                <a:lnTo>
                  <a:pt x="671895" y="946149"/>
                </a:lnTo>
                <a:lnTo>
                  <a:pt x="705669" y="937259"/>
                </a:lnTo>
                <a:lnTo>
                  <a:pt x="719701" y="930909"/>
                </a:lnTo>
                <a:lnTo>
                  <a:pt x="736826" y="925829"/>
                </a:lnTo>
                <a:lnTo>
                  <a:pt x="753712" y="918209"/>
                </a:lnTo>
                <a:lnTo>
                  <a:pt x="767745" y="910589"/>
                </a:lnTo>
                <a:lnTo>
                  <a:pt x="784631" y="902969"/>
                </a:lnTo>
                <a:lnTo>
                  <a:pt x="798902" y="894079"/>
                </a:lnTo>
                <a:lnTo>
                  <a:pt x="815788" y="885189"/>
                </a:lnTo>
                <a:lnTo>
                  <a:pt x="844091" y="866139"/>
                </a:lnTo>
                <a:lnTo>
                  <a:pt x="858124" y="854709"/>
                </a:lnTo>
                <a:lnTo>
                  <a:pt x="872156" y="845819"/>
                </a:lnTo>
                <a:lnTo>
                  <a:pt x="883572" y="834389"/>
                </a:lnTo>
                <a:lnTo>
                  <a:pt x="897605" y="825499"/>
                </a:lnTo>
                <a:lnTo>
                  <a:pt x="909021" y="814069"/>
                </a:lnTo>
                <a:lnTo>
                  <a:pt x="920200" y="802639"/>
                </a:lnTo>
                <a:lnTo>
                  <a:pt x="928762" y="793749"/>
                </a:lnTo>
                <a:lnTo>
                  <a:pt x="939940" y="784859"/>
                </a:lnTo>
                <a:lnTo>
                  <a:pt x="948502" y="773429"/>
                </a:lnTo>
                <a:lnTo>
                  <a:pt x="954211" y="764539"/>
                </a:lnTo>
                <a:lnTo>
                  <a:pt x="959681" y="754379"/>
                </a:lnTo>
                <a:lnTo>
                  <a:pt x="963194" y="749299"/>
                </a:lnTo>
                <a:close/>
              </a:path>
              <a:path w="1191895" h="1217929">
                <a:moveTo>
                  <a:pt x="1127199" y="193039"/>
                </a:moveTo>
                <a:lnTo>
                  <a:pt x="1033173" y="193039"/>
                </a:lnTo>
                <a:lnTo>
                  <a:pt x="875010" y="242569"/>
                </a:lnTo>
                <a:lnTo>
                  <a:pt x="812934" y="359409"/>
                </a:lnTo>
                <a:lnTo>
                  <a:pt x="1075509" y="374649"/>
                </a:lnTo>
                <a:lnTo>
                  <a:pt x="787485" y="400049"/>
                </a:lnTo>
                <a:lnTo>
                  <a:pt x="694490" y="541019"/>
                </a:lnTo>
                <a:lnTo>
                  <a:pt x="1075509" y="582929"/>
                </a:lnTo>
                <a:lnTo>
                  <a:pt x="669041" y="586739"/>
                </a:lnTo>
                <a:lnTo>
                  <a:pt x="516586" y="797559"/>
                </a:lnTo>
                <a:lnTo>
                  <a:pt x="877864" y="749299"/>
                </a:lnTo>
                <a:lnTo>
                  <a:pt x="963194" y="749299"/>
                </a:lnTo>
                <a:lnTo>
                  <a:pt x="971097" y="737869"/>
                </a:lnTo>
                <a:lnTo>
                  <a:pt x="976805" y="723899"/>
                </a:lnTo>
                <a:lnTo>
                  <a:pt x="973951" y="712469"/>
                </a:lnTo>
                <a:lnTo>
                  <a:pt x="956827" y="697229"/>
                </a:lnTo>
                <a:lnTo>
                  <a:pt x="925908" y="688339"/>
                </a:lnTo>
                <a:lnTo>
                  <a:pt x="880718" y="684529"/>
                </a:lnTo>
                <a:lnTo>
                  <a:pt x="832675" y="684529"/>
                </a:lnTo>
                <a:lnTo>
                  <a:pt x="745150" y="680719"/>
                </a:lnTo>
                <a:lnTo>
                  <a:pt x="719701" y="675639"/>
                </a:lnTo>
                <a:lnTo>
                  <a:pt x="711377" y="668019"/>
                </a:lnTo>
                <a:lnTo>
                  <a:pt x="711377" y="660399"/>
                </a:lnTo>
                <a:lnTo>
                  <a:pt x="725409" y="647699"/>
                </a:lnTo>
                <a:lnTo>
                  <a:pt x="756566" y="640079"/>
                </a:lnTo>
                <a:lnTo>
                  <a:pt x="1109282" y="640079"/>
                </a:lnTo>
                <a:lnTo>
                  <a:pt x="1123552" y="633729"/>
                </a:lnTo>
                <a:lnTo>
                  <a:pt x="1140439" y="624839"/>
                </a:lnTo>
                <a:lnTo>
                  <a:pt x="1165888" y="604519"/>
                </a:lnTo>
                <a:lnTo>
                  <a:pt x="1174212" y="591819"/>
                </a:lnTo>
                <a:lnTo>
                  <a:pt x="1182774" y="579119"/>
                </a:lnTo>
                <a:lnTo>
                  <a:pt x="1191336" y="552449"/>
                </a:lnTo>
                <a:lnTo>
                  <a:pt x="1188482" y="530859"/>
                </a:lnTo>
                <a:lnTo>
                  <a:pt x="1183726" y="524509"/>
                </a:lnTo>
                <a:lnTo>
                  <a:pt x="914491" y="524509"/>
                </a:lnTo>
                <a:lnTo>
                  <a:pt x="852415" y="519429"/>
                </a:lnTo>
                <a:lnTo>
                  <a:pt x="832675" y="510539"/>
                </a:lnTo>
                <a:lnTo>
                  <a:pt x="818642" y="499109"/>
                </a:lnTo>
                <a:lnTo>
                  <a:pt x="815788" y="492759"/>
                </a:lnTo>
                <a:lnTo>
                  <a:pt x="815788" y="486409"/>
                </a:lnTo>
                <a:lnTo>
                  <a:pt x="852415" y="443229"/>
                </a:lnTo>
                <a:lnTo>
                  <a:pt x="925908" y="424179"/>
                </a:lnTo>
                <a:lnTo>
                  <a:pt x="971097" y="421639"/>
                </a:lnTo>
                <a:lnTo>
                  <a:pt x="1064092" y="414019"/>
                </a:lnTo>
                <a:lnTo>
                  <a:pt x="1106428" y="407669"/>
                </a:lnTo>
                <a:lnTo>
                  <a:pt x="1123552" y="402589"/>
                </a:lnTo>
                <a:lnTo>
                  <a:pt x="1140439" y="398779"/>
                </a:lnTo>
                <a:lnTo>
                  <a:pt x="1151617" y="389889"/>
                </a:lnTo>
                <a:lnTo>
                  <a:pt x="1160179" y="379729"/>
                </a:lnTo>
                <a:lnTo>
                  <a:pt x="1165888" y="370839"/>
                </a:lnTo>
                <a:lnTo>
                  <a:pt x="1160179" y="363219"/>
                </a:lnTo>
                <a:lnTo>
                  <a:pt x="1137585" y="349249"/>
                </a:lnTo>
                <a:lnTo>
                  <a:pt x="1044352" y="331469"/>
                </a:lnTo>
                <a:lnTo>
                  <a:pt x="939940" y="314959"/>
                </a:lnTo>
                <a:lnTo>
                  <a:pt x="906167" y="306069"/>
                </a:lnTo>
                <a:lnTo>
                  <a:pt x="894751" y="298449"/>
                </a:lnTo>
                <a:lnTo>
                  <a:pt x="889281" y="290829"/>
                </a:lnTo>
                <a:lnTo>
                  <a:pt x="891897" y="274319"/>
                </a:lnTo>
                <a:lnTo>
                  <a:pt x="934232" y="253999"/>
                </a:lnTo>
                <a:lnTo>
                  <a:pt x="1002016" y="238759"/>
                </a:lnTo>
                <a:lnTo>
                  <a:pt x="1041735" y="232409"/>
                </a:lnTo>
                <a:lnTo>
                  <a:pt x="1061476" y="226059"/>
                </a:lnTo>
                <a:lnTo>
                  <a:pt x="1078363" y="220979"/>
                </a:lnTo>
                <a:lnTo>
                  <a:pt x="1098103" y="213359"/>
                </a:lnTo>
                <a:lnTo>
                  <a:pt x="1112136" y="205739"/>
                </a:lnTo>
                <a:lnTo>
                  <a:pt x="1123552" y="198119"/>
                </a:lnTo>
                <a:lnTo>
                  <a:pt x="1127199" y="193039"/>
                </a:lnTo>
                <a:close/>
              </a:path>
              <a:path w="1191895" h="1217929">
                <a:moveTo>
                  <a:pt x="550171" y="575309"/>
                </a:moveTo>
                <a:lnTo>
                  <a:pt x="259720" y="575309"/>
                </a:lnTo>
                <a:lnTo>
                  <a:pt x="445948" y="786129"/>
                </a:lnTo>
                <a:lnTo>
                  <a:pt x="561776" y="617219"/>
                </a:lnTo>
                <a:lnTo>
                  <a:pt x="550171" y="575309"/>
                </a:lnTo>
                <a:close/>
              </a:path>
              <a:path w="1191895" h="1217929">
                <a:moveTo>
                  <a:pt x="1109282" y="640079"/>
                </a:moveTo>
                <a:lnTo>
                  <a:pt x="849561" y="640079"/>
                </a:lnTo>
                <a:lnTo>
                  <a:pt x="1019141" y="651509"/>
                </a:lnTo>
                <a:lnTo>
                  <a:pt x="1086687" y="647699"/>
                </a:lnTo>
                <a:lnTo>
                  <a:pt x="1106428" y="641349"/>
                </a:lnTo>
                <a:lnTo>
                  <a:pt x="1109282" y="640079"/>
                </a:lnTo>
                <a:close/>
              </a:path>
              <a:path w="1191895" h="1217929">
                <a:moveTo>
                  <a:pt x="448802" y="237489"/>
                </a:moveTo>
                <a:lnTo>
                  <a:pt x="412175" y="250189"/>
                </a:lnTo>
                <a:lnTo>
                  <a:pt x="389704" y="300989"/>
                </a:lnTo>
                <a:lnTo>
                  <a:pt x="389580" y="317499"/>
                </a:lnTo>
                <a:lnTo>
                  <a:pt x="395288" y="335279"/>
                </a:lnTo>
                <a:lnTo>
                  <a:pt x="400759" y="351789"/>
                </a:lnTo>
                <a:lnTo>
                  <a:pt x="409321" y="369569"/>
                </a:lnTo>
                <a:lnTo>
                  <a:pt x="417883" y="386079"/>
                </a:lnTo>
                <a:lnTo>
                  <a:pt x="426207" y="402589"/>
                </a:lnTo>
                <a:lnTo>
                  <a:pt x="434770" y="419099"/>
                </a:lnTo>
                <a:lnTo>
                  <a:pt x="443094" y="434339"/>
                </a:lnTo>
                <a:lnTo>
                  <a:pt x="451656" y="447039"/>
                </a:lnTo>
                <a:lnTo>
                  <a:pt x="457364" y="458469"/>
                </a:lnTo>
                <a:lnTo>
                  <a:pt x="462835" y="469899"/>
                </a:lnTo>
                <a:lnTo>
                  <a:pt x="465689" y="480059"/>
                </a:lnTo>
                <a:lnTo>
                  <a:pt x="462835" y="502919"/>
                </a:lnTo>
                <a:lnTo>
                  <a:pt x="445948" y="541019"/>
                </a:lnTo>
                <a:lnTo>
                  <a:pt x="409321" y="565149"/>
                </a:lnTo>
                <a:lnTo>
                  <a:pt x="389580" y="568959"/>
                </a:lnTo>
                <a:lnTo>
                  <a:pt x="548412" y="568959"/>
                </a:lnTo>
                <a:lnTo>
                  <a:pt x="471397" y="290829"/>
                </a:lnTo>
                <a:lnTo>
                  <a:pt x="542749" y="290829"/>
                </a:lnTo>
                <a:lnTo>
                  <a:pt x="539181" y="283209"/>
                </a:lnTo>
                <a:lnTo>
                  <a:pt x="530619" y="269239"/>
                </a:lnTo>
                <a:lnTo>
                  <a:pt x="519440" y="255269"/>
                </a:lnTo>
                <a:lnTo>
                  <a:pt x="491138" y="238759"/>
                </a:lnTo>
                <a:lnTo>
                  <a:pt x="448802" y="237489"/>
                </a:lnTo>
                <a:close/>
              </a:path>
              <a:path w="1191895" h="1217929">
                <a:moveTo>
                  <a:pt x="542749" y="290829"/>
                </a:moveTo>
                <a:lnTo>
                  <a:pt x="471397" y="290829"/>
                </a:lnTo>
                <a:lnTo>
                  <a:pt x="606965" y="567689"/>
                </a:lnTo>
                <a:lnTo>
                  <a:pt x="688782" y="454659"/>
                </a:lnTo>
                <a:lnTo>
                  <a:pt x="687609" y="403859"/>
                </a:lnTo>
                <a:lnTo>
                  <a:pt x="620998" y="403859"/>
                </a:lnTo>
                <a:lnTo>
                  <a:pt x="598403" y="400049"/>
                </a:lnTo>
                <a:lnTo>
                  <a:pt x="581517" y="379729"/>
                </a:lnTo>
                <a:lnTo>
                  <a:pt x="575808" y="367029"/>
                </a:lnTo>
                <a:lnTo>
                  <a:pt x="567484" y="351789"/>
                </a:lnTo>
                <a:lnTo>
                  <a:pt x="561776" y="335279"/>
                </a:lnTo>
                <a:lnTo>
                  <a:pt x="556068" y="317499"/>
                </a:lnTo>
                <a:lnTo>
                  <a:pt x="547505" y="300989"/>
                </a:lnTo>
                <a:lnTo>
                  <a:pt x="542749" y="290829"/>
                </a:lnTo>
                <a:close/>
              </a:path>
              <a:path w="1191895" h="1217929">
                <a:moveTo>
                  <a:pt x="1084071" y="495299"/>
                </a:moveTo>
                <a:lnTo>
                  <a:pt x="1058622" y="499109"/>
                </a:lnTo>
                <a:lnTo>
                  <a:pt x="1033173" y="504189"/>
                </a:lnTo>
                <a:lnTo>
                  <a:pt x="1007724" y="511809"/>
                </a:lnTo>
                <a:lnTo>
                  <a:pt x="979422" y="516889"/>
                </a:lnTo>
                <a:lnTo>
                  <a:pt x="914491" y="524509"/>
                </a:lnTo>
                <a:lnTo>
                  <a:pt x="1183726" y="524509"/>
                </a:lnTo>
                <a:lnTo>
                  <a:pt x="1174212" y="511809"/>
                </a:lnTo>
                <a:lnTo>
                  <a:pt x="1146147" y="499109"/>
                </a:lnTo>
                <a:lnTo>
                  <a:pt x="1084071" y="495299"/>
                </a:lnTo>
                <a:close/>
              </a:path>
              <a:path w="1191895" h="1217929">
                <a:moveTo>
                  <a:pt x="657625" y="24129"/>
                </a:moveTo>
                <a:lnTo>
                  <a:pt x="615290" y="39369"/>
                </a:lnTo>
                <a:lnTo>
                  <a:pt x="601257" y="80009"/>
                </a:lnTo>
                <a:lnTo>
                  <a:pt x="598403" y="124459"/>
                </a:lnTo>
                <a:lnTo>
                  <a:pt x="604111" y="157479"/>
                </a:lnTo>
                <a:lnTo>
                  <a:pt x="604111" y="165099"/>
                </a:lnTo>
                <a:lnTo>
                  <a:pt x="606965" y="173989"/>
                </a:lnTo>
                <a:lnTo>
                  <a:pt x="606965" y="181609"/>
                </a:lnTo>
                <a:lnTo>
                  <a:pt x="609819" y="190499"/>
                </a:lnTo>
                <a:lnTo>
                  <a:pt x="612436" y="209549"/>
                </a:lnTo>
                <a:lnTo>
                  <a:pt x="615290" y="217169"/>
                </a:lnTo>
                <a:lnTo>
                  <a:pt x="618144" y="226059"/>
                </a:lnTo>
                <a:lnTo>
                  <a:pt x="618144" y="234949"/>
                </a:lnTo>
                <a:lnTo>
                  <a:pt x="620998" y="242569"/>
                </a:lnTo>
                <a:lnTo>
                  <a:pt x="620998" y="252729"/>
                </a:lnTo>
                <a:lnTo>
                  <a:pt x="626706" y="270509"/>
                </a:lnTo>
                <a:lnTo>
                  <a:pt x="626706" y="278129"/>
                </a:lnTo>
                <a:lnTo>
                  <a:pt x="629560" y="294639"/>
                </a:lnTo>
                <a:lnTo>
                  <a:pt x="635030" y="309879"/>
                </a:lnTo>
                <a:lnTo>
                  <a:pt x="635030" y="325119"/>
                </a:lnTo>
                <a:lnTo>
                  <a:pt x="637884" y="339089"/>
                </a:lnTo>
                <a:lnTo>
                  <a:pt x="640738" y="351789"/>
                </a:lnTo>
                <a:lnTo>
                  <a:pt x="640738" y="365759"/>
                </a:lnTo>
                <a:lnTo>
                  <a:pt x="637884" y="383539"/>
                </a:lnTo>
                <a:lnTo>
                  <a:pt x="632414" y="398779"/>
                </a:lnTo>
                <a:lnTo>
                  <a:pt x="620998" y="403859"/>
                </a:lnTo>
                <a:lnTo>
                  <a:pt x="687609" y="403859"/>
                </a:lnTo>
                <a:lnTo>
                  <a:pt x="680220" y="83819"/>
                </a:lnTo>
                <a:lnTo>
                  <a:pt x="742597" y="83819"/>
                </a:lnTo>
                <a:lnTo>
                  <a:pt x="739680" y="73659"/>
                </a:lnTo>
                <a:lnTo>
                  <a:pt x="728263" y="57149"/>
                </a:lnTo>
                <a:lnTo>
                  <a:pt x="702815" y="35559"/>
                </a:lnTo>
                <a:lnTo>
                  <a:pt x="657625" y="24129"/>
                </a:lnTo>
                <a:close/>
              </a:path>
              <a:path w="1191895" h="1217929">
                <a:moveTo>
                  <a:pt x="742597" y="83819"/>
                </a:moveTo>
                <a:lnTo>
                  <a:pt x="680220" y="83819"/>
                </a:lnTo>
                <a:lnTo>
                  <a:pt x="736826" y="400049"/>
                </a:lnTo>
                <a:lnTo>
                  <a:pt x="804097" y="281939"/>
                </a:lnTo>
                <a:lnTo>
                  <a:pt x="767745" y="281939"/>
                </a:lnTo>
                <a:lnTo>
                  <a:pt x="759420" y="278129"/>
                </a:lnTo>
                <a:lnTo>
                  <a:pt x="753712" y="266699"/>
                </a:lnTo>
                <a:lnTo>
                  <a:pt x="753712" y="252729"/>
                </a:lnTo>
                <a:lnTo>
                  <a:pt x="750858" y="245109"/>
                </a:lnTo>
                <a:lnTo>
                  <a:pt x="753712" y="234949"/>
                </a:lnTo>
                <a:lnTo>
                  <a:pt x="750858" y="226059"/>
                </a:lnTo>
                <a:lnTo>
                  <a:pt x="753712" y="217169"/>
                </a:lnTo>
                <a:lnTo>
                  <a:pt x="753712" y="133349"/>
                </a:lnTo>
                <a:lnTo>
                  <a:pt x="750858" y="121919"/>
                </a:lnTo>
                <a:lnTo>
                  <a:pt x="750858" y="113029"/>
                </a:lnTo>
                <a:lnTo>
                  <a:pt x="745150" y="92709"/>
                </a:lnTo>
                <a:lnTo>
                  <a:pt x="742597" y="83819"/>
                </a:lnTo>
                <a:close/>
              </a:path>
              <a:path w="1191895" h="1217929">
                <a:moveTo>
                  <a:pt x="959681" y="0"/>
                </a:moveTo>
                <a:lnTo>
                  <a:pt x="886426" y="8889"/>
                </a:lnTo>
                <a:lnTo>
                  <a:pt x="849561" y="31749"/>
                </a:lnTo>
                <a:lnTo>
                  <a:pt x="821496" y="72389"/>
                </a:lnTo>
                <a:lnTo>
                  <a:pt x="801756" y="120649"/>
                </a:lnTo>
                <a:lnTo>
                  <a:pt x="790339" y="173989"/>
                </a:lnTo>
                <a:lnTo>
                  <a:pt x="782015" y="222249"/>
                </a:lnTo>
                <a:lnTo>
                  <a:pt x="770599" y="274319"/>
                </a:lnTo>
                <a:lnTo>
                  <a:pt x="767745" y="281939"/>
                </a:lnTo>
                <a:lnTo>
                  <a:pt x="804097" y="281939"/>
                </a:lnTo>
                <a:lnTo>
                  <a:pt x="824350" y="246379"/>
                </a:lnTo>
                <a:lnTo>
                  <a:pt x="920200" y="40639"/>
                </a:lnTo>
                <a:lnTo>
                  <a:pt x="1016287" y="40639"/>
                </a:lnTo>
                <a:lnTo>
                  <a:pt x="1016287" y="39369"/>
                </a:lnTo>
                <a:lnTo>
                  <a:pt x="1013433" y="24129"/>
                </a:lnTo>
                <a:lnTo>
                  <a:pt x="1002016" y="12699"/>
                </a:lnTo>
                <a:lnTo>
                  <a:pt x="959681" y="0"/>
                </a:lnTo>
                <a:close/>
              </a:path>
              <a:path w="1191895" h="1217929">
                <a:moveTo>
                  <a:pt x="1016287" y="40639"/>
                </a:moveTo>
                <a:lnTo>
                  <a:pt x="920200" y="40639"/>
                </a:lnTo>
                <a:lnTo>
                  <a:pt x="872156" y="208279"/>
                </a:lnTo>
                <a:lnTo>
                  <a:pt x="1033173" y="193039"/>
                </a:lnTo>
                <a:lnTo>
                  <a:pt x="1127199" y="193039"/>
                </a:lnTo>
                <a:lnTo>
                  <a:pt x="1129022" y="190499"/>
                </a:lnTo>
                <a:lnTo>
                  <a:pt x="1131877" y="185419"/>
                </a:lnTo>
                <a:lnTo>
                  <a:pt x="1129022" y="180339"/>
                </a:lnTo>
                <a:lnTo>
                  <a:pt x="1084071" y="162559"/>
                </a:lnTo>
                <a:lnTo>
                  <a:pt x="1013433" y="156209"/>
                </a:lnTo>
                <a:lnTo>
                  <a:pt x="956827" y="153669"/>
                </a:lnTo>
                <a:lnTo>
                  <a:pt x="945648" y="152399"/>
                </a:lnTo>
                <a:lnTo>
                  <a:pt x="939940" y="146049"/>
                </a:lnTo>
                <a:lnTo>
                  <a:pt x="951357" y="128269"/>
                </a:lnTo>
                <a:lnTo>
                  <a:pt x="962535" y="115569"/>
                </a:lnTo>
                <a:lnTo>
                  <a:pt x="971097" y="107949"/>
                </a:lnTo>
                <a:lnTo>
                  <a:pt x="976805" y="101599"/>
                </a:lnTo>
                <a:lnTo>
                  <a:pt x="990838" y="85089"/>
                </a:lnTo>
                <a:lnTo>
                  <a:pt x="999162" y="77469"/>
                </a:lnTo>
                <a:lnTo>
                  <a:pt x="1004870" y="71119"/>
                </a:lnTo>
                <a:lnTo>
                  <a:pt x="1016287" y="53339"/>
                </a:lnTo>
                <a:lnTo>
                  <a:pt x="1016287" y="40639"/>
                </a:lnTo>
                <a:close/>
              </a:path>
            </a:pathLst>
          </a:custGeom>
          <a:solidFill>
            <a:srgbClr val="AFC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37902" y="2502533"/>
            <a:ext cx="1313180" cy="1727200"/>
          </a:xfrm>
          <a:custGeom>
            <a:avLst/>
            <a:gdLst/>
            <a:ahLst/>
            <a:cxnLst/>
            <a:rect l="l" t="t" r="r" b="b"/>
            <a:pathLst>
              <a:path w="1313179" h="1727200">
                <a:moveTo>
                  <a:pt x="553689" y="1536699"/>
                </a:moveTo>
                <a:lnTo>
                  <a:pt x="491138" y="1536699"/>
                </a:lnTo>
                <a:lnTo>
                  <a:pt x="485667" y="1562099"/>
                </a:lnTo>
                <a:lnTo>
                  <a:pt x="468543" y="1600199"/>
                </a:lnTo>
                <a:lnTo>
                  <a:pt x="463073" y="1612899"/>
                </a:lnTo>
                <a:lnTo>
                  <a:pt x="448802" y="1625599"/>
                </a:lnTo>
                <a:lnTo>
                  <a:pt x="443094" y="1638299"/>
                </a:lnTo>
                <a:lnTo>
                  <a:pt x="437624" y="1650999"/>
                </a:lnTo>
                <a:lnTo>
                  <a:pt x="431916" y="1676399"/>
                </a:lnTo>
                <a:lnTo>
                  <a:pt x="434770" y="1689099"/>
                </a:lnTo>
                <a:lnTo>
                  <a:pt x="445948" y="1714499"/>
                </a:lnTo>
                <a:lnTo>
                  <a:pt x="465689" y="1727199"/>
                </a:lnTo>
                <a:lnTo>
                  <a:pt x="567484" y="1727199"/>
                </a:lnTo>
                <a:lnTo>
                  <a:pt x="592933" y="1714499"/>
                </a:lnTo>
                <a:lnTo>
                  <a:pt x="637884" y="1689099"/>
                </a:lnTo>
                <a:lnTo>
                  <a:pt x="646447" y="1689099"/>
                </a:lnTo>
                <a:lnTo>
                  <a:pt x="655009" y="1676399"/>
                </a:lnTo>
                <a:lnTo>
                  <a:pt x="558922" y="1676399"/>
                </a:lnTo>
                <a:lnTo>
                  <a:pt x="553689" y="1536699"/>
                </a:lnTo>
                <a:close/>
              </a:path>
              <a:path w="1313179" h="1727200">
                <a:moveTo>
                  <a:pt x="646447" y="1181099"/>
                </a:moveTo>
                <a:lnTo>
                  <a:pt x="598403" y="1384299"/>
                </a:lnTo>
                <a:lnTo>
                  <a:pt x="558922" y="1676399"/>
                </a:lnTo>
                <a:lnTo>
                  <a:pt x="655009" y="1676399"/>
                </a:lnTo>
                <a:lnTo>
                  <a:pt x="666187" y="1650999"/>
                </a:lnTo>
                <a:lnTo>
                  <a:pt x="674749" y="1612899"/>
                </a:lnTo>
                <a:lnTo>
                  <a:pt x="677604" y="1549399"/>
                </a:lnTo>
                <a:lnTo>
                  <a:pt x="674749" y="1473199"/>
                </a:lnTo>
                <a:lnTo>
                  <a:pt x="663333" y="1409699"/>
                </a:lnTo>
                <a:lnTo>
                  <a:pt x="657863" y="1358899"/>
                </a:lnTo>
                <a:lnTo>
                  <a:pt x="657863" y="1333499"/>
                </a:lnTo>
                <a:lnTo>
                  <a:pt x="725164" y="1333499"/>
                </a:lnTo>
                <a:lnTo>
                  <a:pt x="646447" y="1181099"/>
                </a:lnTo>
                <a:close/>
              </a:path>
              <a:path w="1313179" h="1727200">
                <a:moveTo>
                  <a:pt x="725164" y="1333499"/>
                </a:moveTo>
                <a:lnTo>
                  <a:pt x="657863" y="1333499"/>
                </a:lnTo>
                <a:lnTo>
                  <a:pt x="669041" y="1346199"/>
                </a:lnTo>
                <a:lnTo>
                  <a:pt x="677604" y="1358899"/>
                </a:lnTo>
                <a:lnTo>
                  <a:pt x="688782" y="1371599"/>
                </a:lnTo>
                <a:lnTo>
                  <a:pt x="694490" y="1396999"/>
                </a:lnTo>
                <a:lnTo>
                  <a:pt x="700198" y="1396999"/>
                </a:lnTo>
                <a:lnTo>
                  <a:pt x="702815" y="1422399"/>
                </a:lnTo>
                <a:lnTo>
                  <a:pt x="719939" y="1473199"/>
                </a:lnTo>
                <a:lnTo>
                  <a:pt x="722555" y="1485899"/>
                </a:lnTo>
                <a:lnTo>
                  <a:pt x="733971" y="1511299"/>
                </a:lnTo>
                <a:lnTo>
                  <a:pt x="736826" y="1523999"/>
                </a:lnTo>
                <a:lnTo>
                  <a:pt x="745150" y="1536699"/>
                </a:lnTo>
                <a:lnTo>
                  <a:pt x="762274" y="1574799"/>
                </a:lnTo>
                <a:lnTo>
                  <a:pt x="798902" y="1612899"/>
                </a:lnTo>
                <a:lnTo>
                  <a:pt x="844091" y="1638299"/>
                </a:lnTo>
                <a:lnTo>
                  <a:pt x="906167" y="1650999"/>
                </a:lnTo>
                <a:lnTo>
                  <a:pt x="934470" y="1638299"/>
                </a:lnTo>
                <a:lnTo>
                  <a:pt x="951357" y="1625599"/>
                </a:lnTo>
                <a:lnTo>
                  <a:pt x="957065" y="1600199"/>
                </a:lnTo>
                <a:lnTo>
                  <a:pt x="957065" y="1574799"/>
                </a:lnTo>
                <a:lnTo>
                  <a:pt x="849799" y="1574799"/>
                </a:lnTo>
                <a:lnTo>
                  <a:pt x="725164" y="1333499"/>
                </a:lnTo>
                <a:close/>
              </a:path>
              <a:path w="1313179" h="1727200">
                <a:moveTo>
                  <a:pt x="745150" y="939799"/>
                </a:moveTo>
                <a:lnTo>
                  <a:pt x="685928" y="1104899"/>
                </a:lnTo>
                <a:lnTo>
                  <a:pt x="849799" y="1574799"/>
                </a:lnTo>
                <a:lnTo>
                  <a:pt x="957065" y="1574799"/>
                </a:lnTo>
                <a:lnTo>
                  <a:pt x="957065" y="1562099"/>
                </a:lnTo>
                <a:lnTo>
                  <a:pt x="945648" y="1523999"/>
                </a:lnTo>
                <a:lnTo>
                  <a:pt x="937324" y="1511299"/>
                </a:lnTo>
                <a:lnTo>
                  <a:pt x="928762" y="1485899"/>
                </a:lnTo>
                <a:lnTo>
                  <a:pt x="920200" y="1473199"/>
                </a:lnTo>
                <a:lnTo>
                  <a:pt x="914729" y="1460499"/>
                </a:lnTo>
                <a:lnTo>
                  <a:pt x="897605" y="1422399"/>
                </a:lnTo>
                <a:lnTo>
                  <a:pt x="886426" y="1396999"/>
                </a:lnTo>
                <a:lnTo>
                  <a:pt x="875010" y="1384299"/>
                </a:lnTo>
                <a:lnTo>
                  <a:pt x="869540" y="1371599"/>
                </a:lnTo>
                <a:lnTo>
                  <a:pt x="860978" y="1358899"/>
                </a:lnTo>
                <a:lnTo>
                  <a:pt x="855269" y="1346199"/>
                </a:lnTo>
                <a:lnTo>
                  <a:pt x="849799" y="1333499"/>
                </a:lnTo>
                <a:lnTo>
                  <a:pt x="844091" y="1333499"/>
                </a:lnTo>
                <a:lnTo>
                  <a:pt x="838383" y="1320799"/>
                </a:lnTo>
                <a:lnTo>
                  <a:pt x="827204" y="1295399"/>
                </a:lnTo>
                <a:lnTo>
                  <a:pt x="815788" y="1269999"/>
                </a:lnTo>
                <a:lnTo>
                  <a:pt x="807464" y="1257299"/>
                </a:lnTo>
                <a:lnTo>
                  <a:pt x="798902" y="1244599"/>
                </a:lnTo>
                <a:lnTo>
                  <a:pt x="790339" y="1219199"/>
                </a:lnTo>
                <a:lnTo>
                  <a:pt x="784869" y="1206499"/>
                </a:lnTo>
                <a:lnTo>
                  <a:pt x="779161" y="1181099"/>
                </a:lnTo>
                <a:lnTo>
                  <a:pt x="782015" y="1168399"/>
                </a:lnTo>
                <a:lnTo>
                  <a:pt x="793193" y="1155699"/>
                </a:lnTo>
                <a:lnTo>
                  <a:pt x="933473" y="1155699"/>
                </a:lnTo>
                <a:lnTo>
                  <a:pt x="745150" y="939799"/>
                </a:lnTo>
                <a:close/>
              </a:path>
              <a:path w="1313179" h="1727200">
                <a:moveTo>
                  <a:pt x="628787" y="1041399"/>
                </a:moveTo>
                <a:lnTo>
                  <a:pt x="451656" y="1041399"/>
                </a:lnTo>
                <a:lnTo>
                  <a:pt x="479959" y="1054099"/>
                </a:lnTo>
                <a:lnTo>
                  <a:pt x="499700" y="1066799"/>
                </a:lnTo>
                <a:lnTo>
                  <a:pt x="505408" y="1066799"/>
                </a:lnTo>
                <a:lnTo>
                  <a:pt x="510878" y="1079499"/>
                </a:lnTo>
                <a:lnTo>
                  <a:pt x="510878" y="1104899"/>
                </a:lnTo>
                <a:lnTo>
                  <a:pt x="499700" y="1117599"/>
                </a:lnTo>
                <a:lnTo>
                  <a:pt x="479959" y="1142999"/>
                </a:lnTo>
                <a:lnTo>
                  <a:pt x="395288" y="1181099"/>
                </a:lnTo>
                <a:lnTo>
                  <a:pt x="338683" y="1193799"/>
                </a:lnTo>
                <a:lnTo>
                  <a:pt x="276607" y="1206499"/>
                </a:lnTo>
                <a:lnTo>
                  <a:pt x="220239" y="1219199"/>
                </a:lnTo>
                <a:lnTo>
                  <a:pt x="169341" y="1231899"/>
                </a:lnTo>
                <a:lnTo>
                  <a:pt x="129860" y="1257299"/>
                </a:lnTo>
                <a:lnTo>
                  <a:pt x="110119" y="1282699"/>
                </a:lnTo>
                <a:lnTo>
                  <a:pt x="110119" y="1295399"/>
                </a:lnTo>
                <a:lnTo>
                  <a:pt x="118681" y="1308099"/>
                </a:lnTo>
                <a:lnTo>
                  <a:pt x="155309" y="1320799"/>
                </a:lnTo>
                <a:lnTo>
                  <a:pt x="420737" y="1320799"/>
                </a:lnTo>
                <a:lnTo>
                  <a:pt x="471397" y="1333499"/>
                </a:lnTo>
                <a:lnTo>
                  <a:pt x="488284" y="1333499"/>
                </a:lnTo>
                <a:lnTo>
                  <a:pt x="496846" y="1346199"/>
                </a:lnTo>
                <a:lnTo>
                  <a:pt x="499700" y="1371599"/>
                </a:lnTo>
                <a:lnTo>
                  <a:pt x="482813" y="1384299"/>
                </a:lnTo>
                <a:lnTo>
                  <a:pt x="454510" y="1396999"/>
                </a:lnTo>
                <a:lnTo>
                  <a:pt x="415029" y="1422399"/>
                </a:lnTo>
                <a:lnTo>
                  <a:pt x="324650" y="1447799"/>
                </a:lnTo>
                <a:lnTo>
                  <a:pt x="262574" y="1485899"/>
                </a:lnTo>
                <a:lnTo>
                  <a:pt x="231417" y="1511299"/>
                </a:lnTo>
                <a:lnTo>
                  <a:pt x="228563" y="1523999"/>
                </a:lnTo>
                <a:lnTo>
                  <a:pt x="234271" y="1536699"/>
                </a:lnTo>
                <a:lnTo>
                  <a:pt x="299201" y="1549399"/>
                </a:lnTo>
                <a:lnTo>
                  <a:pt x="395288" y="1536699"/>
                </a:lnTo>
                <a:lnTo>
                  <a:pt x="553689" y="1536699"/>
                </a:lnTo>
                <a:lnTo>
                  <a:pt x="552262" y="1498599"/>
                </a:lnTo>
                <a:lnTo>
                  <a:pt x="352953" y="1498599"/>
                </a:lnTo>
                <a:lnTo>
                  <a:pt x="536327" y="1409699"/>
                </a:lnTo>
                <a:lnTo>
                  <a:pt x="562691" y="1269999"/>
                </a:lnTo>
                <a:lnTo>
                  <a:pt x="220239" y="1269999"/>
                </a:lnTo>
                <a:lnTo>
                  <a:pt x="584371" y="1193799"/>
                </a:lnTo>
                <a:lnTo>
                  <a:pt x="628787" y="1041399"/>
                </a:lnTo>
                <a:close/>
              </a:path>
              <a:path w="1313179" h="1727200">
                <a:moveTo>
                  <a:pt x="550360" y="1447799"/>
                </a:moveTo>
                <a:lnTo>
                  <a:pt x="352953" y="1498599"/>
                </a:lnTo>
                <a:lnTo>
                  <a:pt x="552262" y="1498599"/>
                </a:lnTo>
                <a:lnTo>
                  <a:pt x="550360" y="1447799"/>
                </a:lnTo>
                <a:close/>
              </a:path>
              <a:path w="1313179" h="1727200">
                <a:moveTo>
                  <a:pt x="933473" y="1155699"/>
                </a:moveTo>
                <a:lnTo>
                  <a:pt x="824350" y="1155699"/>
                </a:lnTo>
                <a:lnTo>
                  <a:pt x="855269" y="1181099"/>
                </a:lnTo>
                <a:lnTo>
                  <a:pt x="869540" y="1193799"/>
                </a:lnTo>
                <a:lnTo>
                  <a:pt x="883572" y="1206499"/>
                </a:lnTo>
                <a:lnTo>
                  <a:pt x="900459" y="1231899"/>
                </a:lnTo>
                <a:lnTo>
                  <a:pt x="914729" y="1257299"/>
                </a:lnTo>
                <a:lnTo>
                  <a:pt x="931616" y="1269999"/>
                </a:lnTo>
                <a:lnTo>
                  <a:pt x="948502" y="1295399"/>
                </a:lnTo>
                <a:lnTo>
                  <a:pt x="965389" y="1308099"/>
                </a:lnTo>
                <a:lnTo>
                  <a:pt x="985130" y="1320799"/>
                </a:lnTo>
                <a:lnTo>
                  <a:pt x="1030319" y="1346199"/>
                </a:lnTo>
                <a:lnTo>
                  <a:pt x="1084071" y="1333499"/>
                </a:lnTo>
                <a:lnTo>
                  <a:pt x="1109520" y="1320799"/>
                </a:lnTo>
                <a:lnTo>
                  <a:pt x="1126406" y="1308099"/>
                </a:lnTo>
                <a:lnTo>
                  <a:pt x="1134731" y="1308099"/>
                </a:lnTo>
                <a:lnTo>
                  <a:pt x="1137585" y="1295399"/>
                </a:lnTo>
                <a:lnTo>
                  <a:pt x="1143293" y="1282699"/>
                </a:lnTo>
                <a:lnTo>
                  <a:pt x="1140439" y="1269999"/>
                </a:lnTo>
                <a:lnTo>
                  <a:pt x="1033173" y="1269999"/>
                </a:lnTo>
                <a:lnTo>
                  <a:pt x="933473" y="1155699"/>
                </a:lnTo>
                <a:close/>
              </a:path>
              <a:path w="1313179" h="1727200">
                <a:moveTo>
                  <a:pt x="567484" y="1244599"/>
                </a:moveTo>
                <a:lnTo>
                  <a:pt x="220239" y="1269999"/>
                </a:lnTo>
                <a:lnTo>
                  <a:pt x="562691" y="1269999"/>
                </a:lnTo>
                <a:lnTo>
                  <a:pt x="567484" y="1244599"/>
                </a:lnTo>
                <a:close/>
              </a:path>
              <a:path w="1313179" h="1727200">
                <a:moveTo>
                  <a:pt x="863832" y="634999"/>
                </a:moveTo>
                <a:lnTo>
                  <a:pt x="782015" y="863599"/>
                </a:lnTo>
                <a:lnTo>
                  <a:pt x="1033173" y="1269999"/>
                </a:lnTo>
                <a:lnTo>
                  <a:pt x="1140439" y="1269999"/>
                </a:lnTo>
                <a:lnTo>
                  <a:pt x="1134731" y="1244599"/>
                </a:lnTo>
                <a:lnTo>
                  <a:pt x="1126406" y="1219199"/>
                </a:lnTo>
                <a:lnTo>
                  <a:pt x="1114990" y="1206499"/>
                </a:lnTo>
                <a:lnTo>
                  <a:pt x="1081217" y="1155699"/>
                </a:lnTo>
                <a:lnTo>
                  <a:pt x="1061476" y="1142999"/>
                </a:lnTo>
                <a:lnTo>
                  <a:pt x="1044590" y="1117599"/>
                </a:lnTo>
                <a:lnTo>
                  <a:pt x="1027465" y="1104899"/>
                </a:lnTo>
                <a:lnTo>
                  <a:pt x="1010579" y="1079499"/>
                </a:lnTo>
                <a:lnTo>
                  <a:pt x="993692" y="1066799"/>
                </a:lnTo>
                <a:lnTo>
                  <a:pt x="982276" y="1054099"/>
                </a:lnTo>
                <a:lnTo>
                  <a:pt x="971097" y="1041399"/>
                </a:lnTo>
                <a:lnTo>
                  <a:pt x="965389" y="1028699"/>
                </a:lnTo>
                <a:lnTo>
                  <a:pt x="957065" y="1003299"/>
                </a:lnTo>
                <a:lnTo>
                  <a:pt x="957065" y="965199"/>
                </a:lnTo>
                <a:lnTo>
                  <a:pt x="965389" y="939799"/>
                </a:lnTo>
                <a:lnTo>
                  <a:pt x="979659" y="927099"/>
                </a:lnTo>
                <a:lnTo>
                  <a:pt x="1002254" y="901699"/>
                </a:lnTo>
                <a:lnTo>
                  <a:pt x="1306926" y="901699"/>
                </a:lnTo>
                <a:lnTo>
                  <a:pt x="1309780" y="888999"/>
                </a:lnTo>
                <a:lnTo>
                  <a:pt x="1311683" y="863599"/>
                </a:lnTo>
                <a:lnTo>
                  <a:pt x="1188482" y="863599"/>
                </a:lnTo>
                <a:lnTo>
                  <a:pt x="863832" y="634999"/>
                </a:lnTo>
                <a:close/>
              </a:path>
              <a:path w="1313179" h="1727200">
                <a:moveTo>
                  <a:pt x="700860" y="812799"/>
                </a:moveTo>
                <a:lnTo>
                  <a:pt x="522295" y="812799"/>
                </a:lnTo>
                <a:lnTo>
                  <a:pt x="558922" y="825499"/>
                </a:lnTo>
                <a:lnTo>
                  <a:pt x="567484" y="825499"/>
                </a:lnTo>
                <a:lnTo>
                  <a:pt x="572954" y="838199"/>
                </a:lnTo>
                <a:lnTo>
                  <a:pt x="561776" y="863599"/>
                </a:lnTo>
                <a:lnTo>
                  <a:pt x="525149" y="876299"/>
                </a:lnTo>
                <a:lnTo>
                  <a:pt x="403613" y="888999"/>
                </a:lnTo>
                <a:lnTo>
                  <a:pt x="254012" y="901699"/>
                </a:lnTo>
                <a:lnTo>
                  <a:pt x="180757" y="914399"/>
                </a:lnTo>
                <a:lnTo>
                  <a:pt x="121298" y="914399"/>
                </a:lnTo>
                <a:lnTo>
                  <a:pt x="96087" y="927099"/>
                </a:lnTo>
                <a:lnTo>
                  <a:pt x="53751" y="952499"/>
                </a:lnTo>
                <a:lnTo>
                  <a:pt x="22594" y="977899"/>
                </a:lnTo>
                <a:lnTo>
                  <a:pt x="5708" y="1015999"/>
                </a:lnTo>
                <a:lnTo>
                  <a:pt x="0" y="1028699"/>
                </a:lnTo>
                <a:lnTo>
                  <a:pt x="0" y="1066799"/>
                </a:lnTo>
                <a:lnTo>
                  <a:pt x="14032" y="1092199"/>
                </a:lnTo>
                <a:lnTo>
                  <a:pt x="39481" y="1117599"/>
                </a:lnTo>
                <a:lnTo>
                  <a:pt x="161017" y="1117599"/>
                </a:lnTo>
                <a:lnTo>
                  <a:pt x="285169" y="1066799"/>
                </a:lnTo>
                <a:lnTo>
                  <a:pt x="451656" y="1041399"/>
                </a:lnTo>
                <a:lnTo>
                  <a:pt x="628787" y="1041399"/>
                </a:lnTo>
                <a:lnTo>
                  <a:pt x="639891" y="1003299"/>
                </a:lnTo>
                <a:lnTo>
                  <a:pt x="138422" y="1003299"/>
                </a:lnTo>
                <a:lnTo>
                  <a:pt x="657863" y="927099"/>
                </a:lnTo>
                <a:lnTo>
                  <a:pt x="700860" y="812799"/>
                </a:lnTo>
                <a:close/>
              </a:path>
              <a:path w="1313179" h="1727200">
                <a:moveTo>
                  <a:pt x="1306926" y="901699"/>
                </a:moveTo>
                <a:lnTo>
                  <a:pt x="1055768" y="901699"/>
                </a:lnTo>
                <a:lnTo>
                  <a:pt x="1086925" y="914399"/>
                </a:lnTo>
                <a:lnTo>
                  <a:pt x="1114990" y="939799"/>
                </a:lnTo>
                <a:lnTo>
                  <a:pt x="1126406" y="952499"/>
                </a:lnTo>
                <a:lnTo>
                  <a:pt x="1134731" y="965199"/>
                </a:lnTo>
                <a:lnTo>
                  <a:pt x="1146147" y="977899"/>
                </a:lnTo>
                <a:lnTo>
                  <a:pt x="1154471" y="990599"/>
                </a:lnTo>
                <a:lnTo>
                  <a:pt x="1163034" y="1015999"/>
                </a:lnTo>
                <a:lnTo>
                  <a:pt x="1174450" y="1041399"/>
                </a:lnTo>
                <a:lnTo>
                  <a:pt x="1179920" y="1054099"/>
                </a:lnTo>
                <a:lnTo>
                  <a:pt x="1185628" y="1079499"/>
                </a:lnTo>
                <a:lnTo>
                  <a:pt x="1202515" y="1066799"/>
                </a:lnTo>
                <a:lnTo>
                  <a:pt x="1219401" y="1041399"/>
                </a:lnTo>
                <a:lnTo>
                  <a:pt x="1227964" y="1041399"/>
                </a:lnTo>
                <a:lnTo>
                  <a:pt x="1239142" y="1028699"/>
                </a:lnTo>
                <a:lnTo>
                  <a:pt x="1247704" y="1015999"/>
                </a:lnTo>
                <a:lnTo>
                  <a:pt x="1259121" y="1003299"/>
                </a:lnTo>
                <a:lnTo>
                  <a:pt x="1270299" y="977899"/>
                </a:lnTo>
                <a:lnTo>
                  <a:pt x="1278861" y="965199"/>
                </a:lnTo>
                <a:lnTo>
                  <a:pt x="1290040" y="952499"/>
                </a:lnTo>
                <a:lnTo>
                  <a:pt x="1295748" y="927099"/>
                </a:lnTo>
                <a:lnTo>
                  <a:pt x="1304072" y="914399"/>
                </a:lnTo>
                <a:lnTo>
                  <a:pt x="1306926" y="901699"/>
                </a:lnTo>
                <a:close/>
              </a:path>
              <a:path w="1313179" h="1727200">
                <a:moveTo>
                  <a:pt x="643593" y="990599"/>
                </a:moveTo>
                <a:lnTo>
                  <a:pt x="138422" y="1003299"/>
                </a:lnTo>
                <a:lnTo>
                  <a:pt x="639891" y="1003299"/>
                </a:lnTo>
                <a:lnTo>
                  <a:pt x="643593" y="990599"/>
                </a:lnTo>
                <a:close/>
              </a:path>
              <a:path w="1313179" h="1727200">
                <a:moveTo>
                  <a:pt x="1236526" y="215899"/>
                </a:moveTo>
                <a:lnTo>
                  <a:pt x="1002254" y="215899"/>
                </a:lnTo>
                <a:lnTo>
                  <a:pt x="990838" y="228599"/>
                </a:lnTo>
                <a:lnTo>
                  <a:pt x="982276" y="241299"/>
                </a:lnTo>
                <a:lnTo>
                  <a:pt x="976805" y="253999"/>
                </a:lnTo>
                <a:lnTo>
                  <a:pt x="968243" y="266699"/>
                </a:lnTo>
                <a:lnTo>
                  <a:pt x="957065" y="279399"/>
                </a:lnTo>
                <a:lnTo>
                  <a:pt x="948502" y="292099"/>
                </a:lnTo>
                <a:lnTo>
                  <a:pt x="942794" y="317499"/>
                </a:lnTo>
                <a:lnTo>
                  <a:pt x="937324" y="317499"/>
                </a:lnTo>
                <a:lnTo>
                  <a:pt x="931616" y="342899"/>
                </a:lnTo>
                <a:lnTo>
                  <a:pt x="925908" y="355599"/>
                </a:lnTo>
                <a:lnTo>
                  <a:pt x="914729" y="406399"/>
                </a:lnTo>
                <a:lnTo>
                  <a:pt x="903313" y="444499"/>
                </a:lnTo>
                <a:lnTo>
                  <a:pt x="894751" y="495299"/>
                </a:lnTo>
                <a:lnTo>
                  <a:pt x="889281" y="520699"/>
                </a:lnTo>
                <a:lnTo>
                  <a:pt x="883572" y="558799"/>
                </a:lnTo>
                <a:lnTo>
                  <a:pt x="1188482" y="863599"/>
                </a:lnTo>
                <a:lnTo>
                  <a:pt x="1311683" y="863599"/>
                </a:lnTo>
                <a:lnTo>
                  <a:pt x="1312634" y="850899"/>
                </a:lnTo>
                <a:lnTo>
                  <a:pt x="1301456" y="800099"/>
                </a:lnTo>
                <a:lnTo>
                  <a:pt x="1290040" y="787399"/>
                </a:lnTo>
                <a:lnTo>
                  <a:pt x="1278861" y="761999"/>
                </a:lnTo>
                <a:lnTo>
                  <a:pt x="1264591" y="749299"/>
                </a:lnTo>
                <a:lnTo>
                  <a:pt x="1244850" y="723899"/>
                </a:lnTo>
                <a:lnTo>
                  <a:pt x="1227964" y="698499"/>
                </a:lnTo>
                <a:lnTo>
                  <a:pt x="1216785" y="685799"/>
                </a:lnTo>
                <a:lnTo>
                  <a:pt x="1208223" y="685799"/>
                </a:lnTo>
                <a:lnTo>
                  <a:pt x="1185628" y="660399"/>
                </a:lnTo>
                <a:lnTo>
                  <a:pt x="1174450" y="647699"/>
                </a:lnTo>
                <a:lnTo>
                  <a:pt x="1163034" y="634999"/>
                </a:lnTo>
                <a:lnTo>
                  <a:pt x="1154471" y="622299"/>
                </a:lnTo>
                <a:lnTo>
                  <a:pt x="1140439" y="609599"/>
                </a:lnTo>
                <a:lnTo>
                  <a:pt x="1129260" y="596899"/>
                </a:lnTo>
                <a:lnTo>
                  <a:pt x="1117844" y="584199"/>
                </a:lnTo>
                <a:lnTo>
                  <a:pt x="1106666" y="571499"/>
                </a:lnTo>
                <a:lnTo>
                  <a:pt x="1095249" y="558799"/>
                </a:lnTo>
                <a:lnTo>
                  <a:pt x="1084071" y="546099"/>
                </a:lnTo>
                <a:lnTo>
                  <a:pt x="1072655" y="533399"/>
                </a:lnTo>
                <a:lnTo>
                  <a:pt x="1061476" y="520699"/>
                </a:lnTo>
                <a:lnTo>
                  <a:pt x="1052914" y="507999"/>
                </a:lnTo>
                <a:lnTo>
                  <a:pt x="1047206" y="482599"/>
                </a:lnTo>
                <a:lnTo>
                  <a:pt x="1038881" y="469899"/>
                </a:lnTo>
                <a:lnTo>
                  <a:pt x="1036027" y="457199"/>
                </a:lnTo>
                <a:lnTo>
                  <a:pt x="1030319" y="444499"/>
                </a:lnTo>
                <a:lnTo>
                  <a:pt x="1027465" y="419099"/>
                </a:lnTo>
                <a:lnTo>
                  <a:pt x="1027465" y="380999"/>
                </a:lnTo>
                <a:lnTo>
                  <a:pt x="1036027" y="330199"/>
                </a:lnTo>
                <a:lnTo>
                  <a:pt x="1044590" y="317499"/>
                </a:lnTo>
                <a:lnTo>
                  <a:pt x="1052914" y="304799"/>
                </a:lnTo>
                <a:lnTo>
                  <a:pt x="1061476" y="292099"/>
                </a:lnTo>
                <a:lnTo>
                  <a:pt x="1069801" y="279399"/>
                </a:lnTo>
                <a:lnTo>
                  <a:pt x="1089541" y="253999"/>
                </a:lnTo>
                <a:lnTo>
                  <a:pt x="1168742" y="228599"/>
                </a:lnTo>
                <a:lnTo>
                  <a:pt x="1236526" y="215899"/>
                </a:lnTo>
                <a:close/>
              </a:path>
              <a:path w="1313179" h="1727200">
                <a:moveTo>
                  <a:pt x="875010" y="292099"/>
                </a:moveTo>
                <a:lnTo>
                  <a:pt x="869540" y="304799"/>
                </a:lnTo>
                <a:lnTo>
                  <a:pt x="858124" y="317499"/>
                </a:lnTo>
                <a:lnTo>
                  <a:pt x="835529" y="342899"/>
                </a:lnTo>
                <a:lnTo>
                  <a:pt x="804610" y="368299"/>
                </a:lnTo>
                <a:lnTo>
                  <a:pt x="765128" y="393699"/>
                </a:lnTo>
                <a:lnTo>
                  <a:pt x="714231" y="419099"/>
                </a:lnTo>
                <a:lnTo>
                  <a:pt x="652155" y="431799"/>
                </a:lnTo>
                <a:lnTo>
                  <a:pt x="581517" y="444499"/>
                </a:lnTo>
                <a:lnTo>
                  <a:pt x="542035" y="457199"/>
                </a:lnTo>
                <a:lnTo>
                  <a:pt x="505408" y="469899"/>
                </a:lnTo>
                <a:lnTo>
                  <a:pt x="465689" y="482599"/>
                </a:lnTo>
                <a:lnTo>
                  <a:pt x="431916" y="507999"/>
                </a:lnTo>
                <a:lnTo>
                  <a:pt x="412175" y="520699"/>
                </a:lnTo>
                <a:lnTo>
                  <a:pt x="395288" y="533399"/>
                </a:lnTo>
                <a:lnTo>
                  <a:pt x="378164" y="546099"/>
                </a:lnTo>
                <a:lnTo>
                  <a:pt x="361277" y="558799"/>
                </a:lnTo>
                <a:lnTo>
                  <a:pt x="347245" y="571499"/>
                </a:lnTo>
                <a:lnTo>
                  <a:pt x="330358" y="584199"/>
                </a:lnTo>
                <a:lnTo>
                  <a:pt x="316088" y="596899"/>
                </a:lnTo>
                <a:lnTo>
                  <a:pt x="302055" y="609599"/>
                </a:lnTo>
                <a:lnTo>
                  <a:pt x="290877" y="634999"/>
                </a:lnTo>
                <a:lnTo>
                  <a:pt x="276607" y="647699"/>
                </a:lnTo>
                <a:lnTo>
                  <a:pt x="265428" y="660399"/>
                </a:lnTo>
                <a:lnTo>
                  <a:pt x="254012" y="673099"/>
                </a:lnTo>
                <a:lnTo>
                  <a:pt x="245687" y="685799"/>
                </a:lnTo>
                <a:lnTo>
                  <a:pt x="237125" y="711199"/>
                </a:lnTo>
                <a:lnTo>
                  <a:pt x="228563" y="723899"/>
                </a:lnTo>
                <a:lnTo>
                  <a:pt x="223093" y="736599"/>
                </a:lnTo>
                <a:lnTo>
                  <a:pt x="211676" y="761999"/>
                </a:lnTo>
                <a:lnTo>
                  <a:pt x="205968" y="787399"/>
                </a:lnTo>
                <a:lnTo>
                  <a:pt x="205968" y="800099"/>
                </a:lnTo>
                <a:lnTo>
                  <a:pt x="211676" y="812799"/>
                </a:lnTo>
                <a:lnTo>
                  <a:pt x="239979" y="838199"/>
                </a:lnTo>
                <a:lnTo>
                  <a:pt x="344391" y="838199"/>
                </a:lnTo>
                <a:lnTo>
                  <a:pt x="406467" y="825499"/>
                </a:lnTo>
                <a:lnTo>
                  <a:pt x="522295" y="812799"/>
                </a:lnTo>
                <a:lnTo>
                  <a:pt x="700860" y="812799"/>
                </a:lnTo>
                <a:lnTo>
                  <a:pt x="724747" y="749299"/>
                </a:lnTo>
                <a:lnTo>
                  <a:pt x="321796" y="749299"/>
                </a:lnTo>
                <a:lnTo>
                  <a:pt x="787485" y="546099"/>
                </a:lnTo>
                <a:lnTo>
                  <a:pt x="875010" y="292099"/>
                </a:lnTo>
                <a:close/>
              </a:path>
              <a:path w="1313179" h="1727200">
                <a:moveTo>
                  <a:pt x="767745" y="634999"/>
                </a:moveTo>
                <a:lnTo>
                  <a:pt x="321796" y="749299"/>
                </a:lnTo>
                <a:lnTo>
                  <a:pt x="724747" y="749299"/>
                </a:lnTo>
                <a:lnTo>
                  <a:pt x="767745" y="634999"/>
                </a:lnTo>
                <a:close/>
              </a:path>
              <a:path w="1313179" h="1727200">
                <a:moveTo>
                  <a:pt x="1256266" y="0"/>
                </a:moveTo>
                <a:lnTo>
                  <a:pt x="1244850" y="0"/>
                </a:lnTo>
                <a:lnTo>
                  <a:pt x="1233672" y="12699"/>
                </a:lnTo>
                <a:lnTo>
                  <a:pt x="1216785" y="25399"/>
                </a:lnTo>
                <a:lnTo>
                  <a:pt x="1196807" y="38099"/>
                </a:lnTo>
                <a:lnTo>
                  <a:pt x="1174450" y="63499"/>
                </a:lnTo>
                <a:lnTo>
                  <a:pt x="1163034" y="76199"/>
                </a:lnTo>
                <a:lnTo>
                  <a:pt x="1149001" y="88899"/>
                </a:lnTo>
                <a:lnTo>
                  <a:pt x="1123552" y="101599"/>
                </a:lnTo>
                <a:lnTo>
                  <a:pt x="1112136" y="114299"/>
                </a:lnTo>
                <a:lnTo>
                  <a:pt x="1084071" y="139699"/>
                </a:lnTo>
                <a:lnTo>
                  <a:pt x="1072655" y="152399"/>
                </a:lnTo>
                <a:lnTo>
                  <a:pt x="1058622" y="165099"/>
                </a:lnTo>
                <a:lnTo>
                  <a:pt x="1047206" y="177799"/>
                </a:lnTo>
                <a:lnTo>
                  <a:pt x="1036027" y="190499"/>
                </a:lnTo>
                <a:lnTo>
                  <a:pt x="1021995" y="203199"/>
                </a:lnTo>
                <a:lnTo>
                  <a:pt x="1010579" y="215899"/>
                </a:lnTo>
                <a:lnTo>
                  <a:pt x="1261737" y="215899"/>
                </a:lnTo>
                <a:lnTo>
                  <a:pt x="1256266" y="0"/>
                </a:lnTo>
                <a:close/>
              </a:path>
            </a:pathLst>
          </a:custGeom>
          <a:solidFill>
            <a:srgbClr val="AFC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0129" y="2233896"/>
            <a:ext cx="1188720" cy="1216660"/>
          </a:xfrm>
          <a:custGeom>
            <a:avLst/>
            <a:gdLst/>
            <a:ahLst/>
            <a:cxnLst/>
            <a:rect l="l" t="t" r="r" b="b"/>
            <a:pathLst>
              <a:path w="1188720" h="1216660">
                <a:moveTo>
                  <a:pt x="50802" y="1050289"/>
                </a:moveTo>
                <a:lnTo>
                  <a:pt x="0" y="1216659"/>
                </a:lnTo>
                <a:lnTo>
                  <a:pt x="22570" y="1206499"/>
                </a:lnTo>
                <a:lnTo>
                  <a:pt x="36698" y="1196339"/>
                </a:lnTo>
                <a:lnTo>
                  <a:pt x="56463" y="1187449"/>
                </a:lnTo>
                <a:lnTo>
                  <a:pt x="76203" y="1176019"/>
                </a:lnTo>
                <a:lnTo>
                  <a:pt x="98798" y="1163319"/>
                </a:lnTo>
                <a:lnTo>
                  <a:pt x="124199" y="1150619"/>
                </a:lnTo>
                <a:lnTo>
                  <a:pt x="135497" y="1141729"/>
                </a:lnTo>
                <a:lnTo>
                  <a:pt x="149600" y="1135379"/>
                </a:lnTo>
                <a:lnTo>
                  <a:pt x="160898" y="1127759"/>
                </a:lnTo>
                <a:lnTo>
                  <a:pt x="175025" y="1121409"/>
                </a:lnTo>
                <a:lnTo>
                  <a:pt x="186299" y="1111249"/>
                </a:lnTo>
                <a:lnTo>
                  <a:pt x="197596" y="1106169"/>
                </a:lnTo>
                <a:lnTo>
                  <a:pt x="231465" y="1083309"/>
                </a:lnTo>
                <a:lnTo>
                  <a:pt x="242762" y="1076959"/>
                </a:lnTo>
                <a:lnTo>
                  <a:pt x="254059" y="1069339"/>
                </a:lnTo>
                <a:lnTo>
                  <a:pt x="270994" y="1056639"/>
                </a:lnTo>
                <a:lnTo>
                  <a:pt x="273251" y="1054099"/>
                </a:lnTo>
                <a:lnTo>
                  <a:pt x="67736" y="1054099"/>
                </a:lnTo>
                <a:lnTo>
                  <a:pt x="50802" y="1050289"/>
                </a:lnTo>
                <a:close/>
              </a:path>
              <a:path w="1188720" h="1216660">
                <a:moveTo>
                  <a:pt x="310522" y="421639"/>
                </a:moveTo>
                <a:lnTo>
                  <a:pt x="296395" y="430529"/>
                </a:lnTo>
                <a:lnTo>
                  <a:pt x="279461" y="440689"/>
                </a:lnTo>
                <a:lnTo>
                  <a:pt x="268163" y="445769"/>
                </a:lnTo>
                <a:lnTo>
                  <a:pt x="259696" y="453389"/>
                </a:lnTo>
                <a:lnTo>
                  <a:pt x="237125" y="471169"/>
                </a:lnTo>
                <a:lnTo>
                  <a:pt x="203233" y="505459"/>
                </a:lnTo>
                <a:lnTo>
                  <a:pt x="197596" y="513079"/>
                </a:lnTo>
                <a:lnTo>
                  <a:pt x="191960" y="519429"/>
                </a:lnTo>
                <a:lnTo>
                  <a:pt x="180662" y="533399"/>
                </a:lnTo>
                <a:lnTo>
                  <a:pt x="172195" y="549909"/>
                </a:lnTo>
                <a:lnTo>
                  <a:pt x="160898" y="581659"/>
                </a:lnTo>
                <a:lnTo>
                  <a:pt x="160898" y="612139"/>
                </a:lnTo>
                <a:lnTo>
                  <a:pt x="163728" y="627379"/>
                </a:lnTo>
                <a:lnTo>
                  <a:pt x="166535" y="643889"/>
                </a:lnTo>
                <a:lnTo>
                  <a:pt x="172195" y="660399"/>
                </a:lnTo>
                <a:lnTo>
                  <a:pt x="189129" y="694689"/>
                </a:lnTo>
                <a:lnTo>
                  <a:pt x="200427" y="712469"/>
                </a:lnTo>
                <a:lnTo>
                  <a:pt x="208894" y="731519"/>
                </a:lnTo>
                <a:lnTo>
                  <a:pt x="214531" y="742949"/>
                </a:lnTo>
                <a:lnTo>
                  <a:pt x="225828" y="760729"/>
                </a:lnTo>
                <a:lnTo>
                  <a:pt x="242762" y="795019"/>
                </a:lnTo>
                <a:lnTo>
                  <a:pt x="248399" y="803909"/>
                </a:lnTo>
                <a:lnTo>
                  <a:pt x="254059" y="816609"/>
                </a:lnTo>
                <a:lnTo>
                  <a:pt x="259696" y="828039"/>
                </a:lnTo>
                <a:lnTo>
                  <a:pt x="262526" y="839469"/>
                </a:lnTo>
                <a:lnTo>
                  <a:pt x="268163" y="852169"/>
                </a:lnTo>
                <a:lnTo>
                  <a:pt x="273824" y="873759"/>
                </a:lnTo>
                <a:lnTo>
                  <a:pt x="273824" y="924559"/>
                </a:lnTo>
                <a:lnTo>
                  <a:pt x="262526" y="960119"/>
                </a:lnTo>
                <a:lnTo>
                  <a:pt x="242762" y="986789"/>
                </a:lnTo>
                <a:lnTo>
                  <a:pt x="234295" y="1000759"/>
                </a:lnTo>
                <a:lnTo>
                  <a:pt x="222998" y="1009649"/>
                </a:lnTo>
                <a:lnTo>
                  <a:pt x="214531" y="1018539"/>
                </a:lnTo>
                <a:lnTo>
                  <a:pt x="206063" y="1026159"/>
                </a:lnTo>
                <a:lnTo>
                  <a:pt x="191960" y="1037589"/>
                </a:lnTo>
                <a:lnTo>
                  <a:pt x="186299" y="1041399"/>
                </a:lnTo>
                <a:lnTo>
                  <a:pt x="121369" y="1052829"/>
                </a:lnTo>
                <a:lnTo>
                  <a:pt x="67736" y="1054099"/>
                </a:lnTo>
                <a:lnTo>
                  <a:pt x="273251" y="1054099"/>
                </a:lnTo>
                <a:lnTo>
                  <a:pt x="287928" y="1037589"/>
                </a:lnTo>
                <a:lnTo>
                  <a:pt x="299225" y="1026159"/>
                </a:lnTo>
                <a:lnTo>
                  <a:pt x="304862" y="1021079"/>
                </a:lnTo>
                <a:lnTo>
                  <a:pt x="327457" y="990599"/>
                </a:lnTo>
                <a:lnTo>
                  <a:pt x="330263" y="981709"/>
                </a:lnTo>
                <a:lnTo>
                  <a:pt x="350028" y="949959"/>
                </a:lnTo>
                <a:lnTo>
                  <a:pt x="369792" y="916939"/>
                </a:lnTo>
                <a:lnTo>
                  <a:pt x="386726" y="885189"/>
                </a:lnTo>
                <a:lnTo>
                  <a:pt x="409321" y="836929"/>
                </a:lnTo>
                <a:lnTo>
                  <a:pt x="259696" y="575309"/>
                </a:lnTo>
                <a:lnTo>
                  <a:pt x="549802" y="575309"/>
                </a:lnTo>
                <a:lnTo>
                  <a:pt x="548396" y="570229"/>
                </a:lnTo>
                <a:lnTo>
                  <a:pt x="386726" y="570229"/>
                </a:lnTo>
                <a:lnTo>
                  <a:pt x="364155" y="563879"/>
                </a:lnTo>
                <a:lnTo>
                  <a:pt x="344391" y="551179"/>
                </a:lnTo>
                <a:lnTo>
                  <a:pt x="338730" y="542289"/>
                </a:lnTo>
                <a:lnTo>
                  <a:pt x="330263" y="530859"/>
                </a:lnTo>
                <a:lnTo>
                  <a:pt x="324626" y="519429"/>
                </a:lnTo>
                <a:lnTo>
                  <a:pt x="321796" y="509269"/>
                </a:lnTo>
                <a:lnTo>
                  <a:pt x="318990" y="495299"/>
                </a:lnTo>
                <a:lnTo>
                  <a:pt x="313329" y="485139"/>
                </a:lnTo>
                <a:lnTo>
                  <a:pt x="313329" y="461009"/>
                </a:lnTo>
                <a:lnTo>
                  <a:pt x="310522" y="449579"/>
                </a:lnTo>
                <a:lnTo>
                  <a:pt x="310522" y="421639"/>
                </a:lnTo>
                <a:close/>
              </a:path>
              <a:path w="1188720" h="1216660">
                <a:moveTo>
                  <a:pt x="963049" y="749299"/>
                </a:moveTo>
                <a:lnTo>
                  <a:pt x="875177" y="749299"/>
                </a:lnTo>
                <a:lnTo>
                  <a:pt x="479888" y="853439"/>
                </a:lnTo>
                <a:lnTo>
                  <a:pt x="355688" y="1032509"/>
                </a:lnTo>
                <a:lnTo>
                  <a:pt x="361325" y="1028699"/>
                </a:lnTo>
                <a:lnTo>
                  <a:pt x="372622" y="1018539"/>
                </a:lnTo>
                <a:lnTo>
                  <a:pt x="395193" y="1004569"/>
                </a:lnTo>
                <a:lnTo>
                  <a:pt x="409321" y="996949"/>
                </a:lnTo>
                <a:lnTo>
                  <a:pt x="426255" y="986789"/>
                </a:lnTo>
                <a:lnTo>
                  <a:pt x="443189" y="980439"/>
                </a:lnTo>
                <a:lnTo>
                  <a:pt x="460123" y="972819"/>
                </a:lnTo>
                <a:lnTo>
                  <a:pt x="505289" y="960119"/>
                </a:lnTo>
                <a:lnTo>
                  <a:pt x="556091" y="949959"/>
                </a:lnTo>
                <a:lnTo>
                  <a:pt x="640786" y="949959"/>
                </a:lnTo>
                <a:lnTo>
                  <a:pt x="671848" y="944879"/>
                </a:lnTo>
                <a:lnTo>
                  <a:pt x="702886" y="937259"/>
                </a:lnTo>
                <a:lnTo>
                  <a:pt x="719820" y="932179"/>
                </a:lnTo>
                <a:lnTo>
                  <a:pt x="736754" y="925829"/>
                </a:lnTo>
                <a:lnTo>
                  <a:pt x="750882" y="918209"/>
                </a:lnTo>
                <a:lnTo>
                  <a:pt x="767816" y="911859"/>
                </a:lnTo>
                <a:lnTo>
                  <a:pt x="781920" y="901699"/>
                </a:lnTo>
                <a:lnTo>
                  <a:pt x="798878" y="894079"/>
                </a:lnTo>
                <a:lnTo>
                  <a:pt x="812982" y="885189"/>
                </a:lnTo>
                <a:lnTo>
                  <a:pt x="829916" y="876299"/>
                </a:lnTo>
                <a:lnTo>
                  <a:pt x="858052" y="855979"/>
                </a:lnTo>
                <a:lnTo>
                  <a:pt x="872323" y="845819"/>
                </a:lnTo>
                <a:lnTo>
                  <a:pt x="883501" y="835659"/>
                </a:lnTo>
                <a:lnTo>
                  <a:pt x="908950" y="815339"/>
                </a:lnTo>
                <a:lnTo>
                  <a:pt x="917512" y="803909"/>
                </a:lnTo>
                <a:lnTo>
                  <a:pt x="928690" y="795019"/>
                </a:lnTo>
                <a:lnTo>
                  <a:pt x="937253" y="783589"/>
                </a:lnTo>
                <a:lnTo>
                  <a:pt x="945577" y="774699"/>
                </a:lnTo>
                <a:lnTo>
                  <a:pt x="954139" y="764539"/>
                </a:lnTo>
                <a:lnTo>
                  <a:pt x="959847" y="755649"/>
                </a:lnTo>
                <a:lnTo>
                  <a:pt x="963049" y="749299"/>
                </a:lnTo>
                <a:close/>
              </a:path>
              <a:path w="1188720" h="1216660">
                <a:moveTo>
                  <a:pt x="1128238" y="193039"/>
                </a:moveTo>
                <a:lnTo>
                  <a:pt x="1033102" y="193039"/>
                </a:lnTo>
                <a:lnTo>
                  <a:pt x="875177" y="241299"/>
                </a:lnTo>
                <a:lnTo>
                  <a:pt x="810151" y="360679"/>
                </a:lnTo>
                <a:lnTo>
                  <a:pt x="1075437" y="374649"/>
                </a:lnTo>
                <a:lnTo>
                  <a:pt x="784750" y="401319"/>
                </a:lnTo>
                <a:lnTo>
                  <a:pt x="694419" y="542289"/>
                </a:lnTo>
                <a:lnTo>
                  <a:pt x="1075437" y="581659"/>
                </a:lnTo>
                <a:lnTo>
                  <a:pt x="669018" y="586739"/>
                </a:lnTo>
                <a:lnTo>
                  <a:pt x="516586" y="796289"/>
                </a:lnTo>
                <a:lnTo>
                  <a:pt x="875177" y="749299"/>
                </a:lnTo>
                <a:lnTo>
                  <a:pt x="963049" y="749299"/>
                </a:lnTo>
                <a:lnTo>
                  <a:pt x="968172" y="739139"/>
                </a:lnTo>
                <a:lnTo>
                  <a:pt x="973880" y="723899"/>
                </a:lnTo>
                <a:lnTo>
                  <a:pt x="973880" y="712469"/>
                </a:lnTo>
                <a:lnTo>
                  <a:pt x="956993" y="695959"/>
                </a:lnTo>
                <a:lnTo>
                  <a:pt x="922982" y="688339"/>
                </a:lnTo>
                <a:lnTo>
                  <a:pt x="877793" y="684529"/>
                </a:lnTo>
                <a:lnTo>
                  <a:pt x="829916" y="684529"/>
                </a:lnTo>
                <a:lnTo>
                  <a:pt x="742415" y="681989"/>
                </a:lnTo>
                <a:lnTo>
                  <a:pt x="717014" y="674369"/>
                </a:lnTo>
                <a:lnTo>
                  <a:pt x="711353" y="668019"/>
                </a:lnTo>
                <a:lnTo>
                  <a:pt x="711353" y="660399"/>
                </a:lnTo>
                <a:lnTo>
                  <a:pt x="722650" y="646429"/>
                </a:lnTo>
                <a:lnTo>
                  <a:pt x="753712" y="640079"/>
                </a:lnTo>
                <a:lnTo>
                  <a:pt x="1110320" y="640079"/>
                </a:lnTo>
                <a:lnTo>
                  <a:pt x="1123481" y="634999"/>
                </a:lnTo>
                <a:lnTo>
                  <a:pt x="1137513" y="626109"/>
                </a:lnTo>
                <a:lnTo>
                  <a:pt x="1151784" y="614679"/>
                </a:lnTo>
                <a:lnTo>
                  <a:pt x="1162962" y="603249"/>
                </a:lnTo>
                <a:lnTo>
                  <a:pt x="1174378" y="591819"/>
                </a:lnTo>
                <a:lnTo>
                  <a:pt x="1182703" y="579119"/>
                </a:lnTo>
                <a:lnTo>
                  <a:pt x="1188411" y="553719"/>
                </a:lnTo>
                <a:lnTo>
                  <a:pt x="1185557" y="530859"/>
                </a:lnTo>
                <a:lnTo>
                  <a:pt x="1182049" y="525779"/>
                </a:lnTo>
                <a:lnTo>
                  <a:pt x="911804" y="525779"/>
                </a:lnTo>
                <a:lnTo>
                  <a:pt x="849680" y="518159"/>
                </a:lnTo>
                <a:lnTo>
                  <a:pt x="829916" y="510539"/>
                </a:lnTo>
                <a:lnTo>
                  <a:pt x="818618" y="499109"/>
                </a:lnTo>
                <a:lnTo>
                  <a:pt x="815812" y="494029"/>
                </a:lnTo>
                <a:lnTo>
                  <a:pt x="812982" y="486409"/>
                </a:lnTo>
                <a:lnTo>
                  <a:pt x="818618" y="473709"/>
                </a:lnTo>
                <a:lnTo>
                  <a:pt x="832746" y="458469"/>
                </a:lnTo>
                <a:lnTo>
                  <a:pt x="852511" y="444499"/>
                </a:lnTo>
                <a:lnTo>
                  <a:pt x="922982" y="425449"/>
                </a:lnTo>
                <a:lnTo>
                  <a:pt x="1064259" y="414019"/>
                </a:lnTo>
                <a:lnTo>
                  <a:pt x="1103740" y="408939"/>
                </a:lnTo>
                <a:lnTo>
                  <a:pt x="1151784" y="389889"/>
                </a:lnTo>
                <a:lnTo>
                  <a:pt x="1162962" y="372109"/>
                </a:lnTo>
                <a:lnTo>
                  <a:pt x="1160108" y="361949"/>
                </a:lnTo>
                <a:lnTo>
                  <a:pt x="1134897" y="349249"/>
                </a:lnTo>
                <a:lnTo>
                  <a:pt x="1041664" y="332739"/>
                </a:lnTo>
                <a:lnTo>
                  <a:pt x="940107" y="316229"/>
                </a:lnTo>
                <a:lnTo>
                  <a:pt x="903242" y="304799"/>
                </a:lnTo>
                <a:lnTo>
                  <a:pt x="892063" y="299719"/>
                </a:lnTo>
                <a:lnTo>
                  <a:pt x="886355" y="292099"/>
                </a:lnTo>
                <a:lnTo>
                  <a:pt x="892063" y="275589"/>
                </a:lnTo>
                <a:lnTo>
                  <a:pt x="906096" y="264159"/>
                </a:lnTo>
                <a:lnTo>
                  <a:pt x="931545" y="253999"/>
                </a:lnTo>
                <a:lnTo>
                  <a:pt x="965318" y="247649"/>
                </a:lnTo>
                <a:lnTo>
                  <a:pt x="1002183" y="240029"/>
                </a:lnTo>
                <a:lnTo>
                  <a:pt x="1041664" y="231139"/>
                </a:lnTo>
                <a:lnTo>
                  <a:pt x="1061405" y="227329"/>
                </a:lnTo>
                <a:lnTo>
                  <a:pt x="1078291" y="220979"/>
                </a:lnTo>
                <a:lnTo>
                  <a:pt x="1095178" y="213359"/>
                </a:lnTo>
                <a:lnTo>
                  <a:pt x="1112302" y="207009"/>
                </a:lnTo>
                <a:lnTo>
                  <a:pt x="1123481" y="199389"/>
                </a:lnTo>
                <a:lnTo>
                  <a:pt x="1128238" y="193039"/>
                </a:lnTo>
                <a:close/>
              </a:path>
              <a:path w="1188720" h="1216660">
                <a:moveTo>
                  <a:pt x="549802" y="575309"/>
                </a:moveTo>
                <a:lnTo>
                  <a:pt x="259696" y="575309"/>
                </a:lnTo>
                <a:lnTo>
                  <a:pt x="443189" y="787399"/>
                </a:lnTo>
                <a:lnTo>
                  <a:pt x="561752" y="618489"/>
                </a:lnTo>
                <a:lnTo>
                  <a:pt x="549802" y="575309"/>
                </a:lnTo>
                <a:close/>
              </a:path>
              <a:path w="1188720" h="1216660">
                <a:moveTo>
                  <a:pt x="1110320" y="640079"/>
                </a:moveTo>
                <a:lnTo>
                  <a:pt x="849680" y="640079"/>
                </a:lnTo>
                <a:lnTo>
                  <a:pt x="962701" y="647699"/>
                </a:lnTo>
                <a:lnTo>
                  <a:pt x="1019069" y="650239"/>
                </a:lnTo>
                <a:lnTo>
                  <a:pt x="1064259" y="650239"/>
                </a:lnTo>
                <a:lnTo>
                  <a:pt x="1103740" y="642619"/>
                </a:lnTo>
                <a:lnTo>
                  <a:pt x="1110320" y="640079"/>
                </a:lnTo>
                <a:close/>
              </a:path>
              <a:path w="1188720" h="1216660">
                <a:moveTo>
                  <a:pt x="448826" y="237489"/>
                </a:moveTo>
                <a:lnTo>
                  <a:pt x="412127" y="251459"/>
                </a:lnTo>
                <a:lnTo>
                  <a:pt x="386726" y="300989"/>
                </a:lnTo>
                <a:lnTo>
                  <a:pt x="389556" y="317499"/>
                </a:lnTo>
                <a:lnTo>
                  <a:pt x="395193" y="334009"/>
                </a:lnTo>
                <a:lnTo>
                  <a:pt x="400854" y="353059"/>
                </a:lnTo>
                <a:lnTo>
                  <a:pt x="417788" y="386079"/>
                </a:lnTo>
                <a:lnTo>
                  <a:pt x="434722" y="420369"/>
                </a:lnTo>
                <a:lnTo>
                  <a:pt x="443189" y="434339"/>
                </a:lnTo>
                <a:lnTo>
                  <a:pt x="451656" y="447039"/>
                </a:lnTo>
                <a:lnTo>
                  <a:pt x="457293" y="458469"/>
                </a:lnTo>
                <a:lnTo>
                  <a:pt x="462954" y="481329"/>
                </a:lnTo>
                <a:lnTo>
                  <a:pt x="462954" y="502919"/>
                </a:lnTo>
                <a:lnTo>
                  <a:pt x="443189" y="542289"/>
                </a:lnTo>
                <a:lnTo>
                  <a:pt x="406491" y="566419"/>
                </a:lnTo>
                <a:lnTo>
                  <a:pt x="386726" y="570229"/>
                </a:lnTo>
                <a:lnTo>
                  <a:pt x="548396" y="570229"/>
                </a:lnTo>
                <a:lnTo>
                  <a:pt x="471421" y="292099"/>
                </a:lnTo>
                <a:lnTo>
                  <a:pt x="543065" y="292099"/>
                </a:lnTo>
                <a:lnTo>
                  <a:pt x="539157" y="284479"/>
                </a:lnTo>
                <a:lnTo>
                  <a:pt x="530690" y="269239"/>
                </a:lnTo>
                <a:lnTo>
                  <a:pt x="519393" y="256539"/>
                </a:lnTo>
                <a:lnTo>
                  <a:pt x="488355" y="240029"/>
                </a:lnTo>
                <a:lnTo>
                  <a:pt x="448826" y="237489"/>
                </a:lnTo>
                <a:close/>
              </a:path>
              <a:path w="1188720" h="1216660">
                <a:moveTo>
                  <a:pt x="543065" y="292099"/>
                </a:moveTo>
                <a:lnTo>
                  <a:pt x="471421" y="292099"/>
                </a:lnTo>
                <a:lnTo>
                  <a:pt x="606918" y="567689"/>
                </a:lnTo>
                <a:lnTo>
                  <a:pt x="688782" y="454659"/>
                </a:lnTo>
                <a:lnTo>
                  <a:pt x="687651" y="405129"/>
                </a:lnTo>
                <a:lnTo>
                  <a:pt x="621022" y="405129"/>
                </a:lnTo>
                <a:lnTo>
                  <a:pt x="598451" y="398779"/>
                </a:lnTo>
                <a:lnTo>
                  <a:pt x="581517" y="380999"/>
                </a:lnTo>
                <a:lnTo>
                  <a:pt x="573049" y="365759"/>
                </a:lnTo>
                <a:lnTo>
                  <a:pt x="567389" y="350519"/>
                </a:lnTo>
                <a:lnTo>
                  <a:pt x="561752" y="334009"/>
                </a:lnTo>
                <a:lnTo>
                  <a:pt x="553285" y="317499"/>
                </a:lnTo>
                <a:lnTo>
                  <a:pt x="547624" y="300989"/>
                </a:lnTo>
                <a:lnTo>
                  <a:pt x="543065" y="292099"/>
                </a:lnTo>
                <a:close/>
              </a:path>
              <a:path w="1188720" h="1216660">
                <a:moveTo>
                  <a:pt x="1084000" y="495299"/>
                </a:moveTo>
                <a:lnTo>
                  <a:pt x="1058551" y="497839"/>
                </a:lnTo>
                <a:lnTo>
                  <a:pt x="1033102" y="505459"/>
                </a:lnTo>
                <a:lnTo>
                  <a:pt x="1007653" y="510539"/>
                </a:lnTo>
                <a:lnTo>
                  <a:pt x="979588" y="518159"/>
                </a:lnTo>
                <a:lnTo>
                  <a:pt x="911804" y="525779"/>
                </a:lnTo>
                <a:lnTo>
                  <a:pt x="1182049" y="525779"/>
                </a:lnTo>
                <a:lnTo>
                  <a:pt x="1171524" y="510539"/>
                </a:lnTo>
                <a:lnTo>
                  <a:pt x="1143221" y="499109"/>
                </a:lnTo>
                <a:lnTo>
                  <a:pt x="1084000" y="495299"/>
                </a:lnTo>
                <a:close/>
              </a:path>
              <a:path w="1188720" h="1216660">
                <a:moveTo>
                  <a:pt x="654914" y="24129"/>
                </a:moveTo>
                <a:lnTo>
                  <a:pt x="632319" y="27939"/>
                </a:lnTo>
                <a:lnTo>
                  <a:pt x="615385" y="39369"/>
                </a:lnTo>
                <a:lnTo>
                  <a:pt x="604087" y="58419"/>
                </a:lnTo>
                <a:lnTo>
                  <a:pt x="598451" y="80009"/>
                </a:lnTo>
                <a:lnTo>
                  <a:pt x="598451" y="124459"/>
                </a:lnTo>
                <a:lnTo>
                  <a:pt x="601257" y="139699"/>
                </a:lnTo>
                <a:lnTo>
                  <a:pt x="604087" y="156209"/>
                </a:lnTo>
                <a:lnTo>
                  <a:pt x="604087" y="172719"/>
                </a:lnTo>
                <a:lnTo>
                  <a:pt x="606918" y="182879"/>
                </a:lnTo>
                <a:lnTo>
                  <a:pt x="606918" y="191769"/>
                </a:lnTo>
                <a:lnTo>
                  <a:pt x="612555" y="208279"/>
                </a:lnTo>
                <a:lnTo>
                  <a:pt x="612555" y="217169"/>
                </a:lnTo>
                <a:lnTo>
                  <a:pt x="615385" y="227329"/>
                </a:lnTo>
                <a:lnTo>
                  <a:pt x="618215" y="233679"/>
                </a:lnTo>
                <a:lnTo>
                  <a:pt x="618215" y="243839"/>
                </a:lnTo>
                <a:lnTo>
                  <a:pt x="621022" y="252729"/>
                </a:lnTo>
                <a:lnTo>
                  <a:pt x="621022" y="261619"/>
                </a:lnTo>
                <a:lnTo>
                  <a:pt x="623852" y="269239"/>
                </a:lnTo>
                <a:lnTo>
                  <a:pt x="626682" y="279399"/>
                </a:lnTo>
                <a:lnTo>
                  <a:pt x="629489" y="295909"/>
                </a:lnTo>
                <a:lnTo>
                  <a:pt x="637956" y="340359"/>
                </a:lnTo>
                <a:lnTo>
                  <a:pt x="637956" y="353059"/>
                </a:lnTo>
                <a:lnTo>
                  <a:pt x="640786" y="365759"/>
                </a:lnTo>
                <a:lnTo>
                  <a:pt x="637956" y="384809"/>
                </a:lnTo>
                <a:lnTo>
                  <a:pt x="632319" y="398779"/>
                </a:lnTo>
                <a:lnTo>
                  <a:pt x="621022" y="405129"/>
                </a:lnTo>
                <a:lnTo>
                  <a:pt x="687651" y="405129"/>
                </a:lnTo>
                <a:lnTo>
                  <a:pt x="680315" y="83819"/>
                </a:lnTo>
                <a:lnTo>
                  <a:pt x="742226" y="83819"/>
                </a:lnTo>
                <a:lnTo>
                  <a:pt x="739584" y="74929"/>
                </a:lnTo>
                <a:lnTo>
                  <a:pt x="728287" y="58419"/>
                </a:lnTo>
                <a:lnTo>
                  <a:pt x="700079" y="34289"/>
                </a:lnTo>
                <a:lnTo>
                  <a:pt x="654914" y="24129"/>
                </a:lnTo>
                <a:close/>
              </a:path>
              <a:path w="1188720" h="1216660">
                <a:moveTo>
                  <a:pt x="742226" y="83819"/>
                </a:moveTo>
                <a:lnTo>
                  <a:pt x="680315" y="83819"/>
                </a:lnTo>
                <a:lnTo>
                  <a:pt x="733948" y="401319"/>
                </a:lnTo>
                <a:lnTo>
                  <a:pt x="804122" y="281939"/>
                </a:lnTo>
                <a:lnTo>
                  <a:pt x="764986" y="281939"/>
                </a:lnTo>
                <a:lnTo>
                  <a:pt x="756519" y="279399"/>
                </a:lnTo>
                <a:lnTo>
                  <a:pt x="753712" y="267969"/>
                </a:lnTo>
                <a:lnTo>
                  <a:pt x="750882" y="252729"/>
                </a:lnTo>
                <a:lnTo>
                  <a:pt x="750882" y="217169"/>
                </a:lnTo>
                <a:lnTo>
                  <a:pt x="753712" y="176529"/>
                </a:lnTo>
                <a:lnTo>
                  <a:pt x="753712" y="154939"/>
                </a:lnTo>
                <a:lnTo>
                  <a:pt x="750882" y="144779"/>
                </a:lnTo>
                <a:lnTo>
                  <a:pt x="750882" y="123189"/>
                </a:lnTo>
                <a:lnTo>
                  <a:pt x="748052" y="114299"/>
                </a:lnTo>
                <a:lnTo>
                  <a:pt x="745245" y="93979"/>
                </a:lnTo>
                <a:lnTo>
                  <a:pt x="742226" y="83819"/>
                </a:lnTo>
                <a:close/>
              </a:path>
              <a:path w="1188720" h="1216660">
                <a:moveTo>
                  <a:pt x="956993" y="0"/>
                </a:moveTo>
                <a:lnTo>
                  <a:pt x="925836" y="2539"/>
                </a:lnTo>
                <a:lnTo>
                  <a:pt x="906096" y="3809"/>
                </a:lnTo>
                <a:lnTo>
                  <a:pt x="886355" y="10159"/>
                </a:lnTo>
                <a:lnTo>
                  <a:pt x="849680" y="31749"/>
                </a:lnTo>
                <a:lnTo>
                  <a:pt x="821449" y="71119"/>
                </a:lnTo>
                <a:lnTo>
                  <a:pt x="801684" y="120649"/>
                </a:lnTo>
                <a:lnTo>
                  <a:pt x="787580" y="175259"/>
                </a:lnTo>
                <a:lnTo>
                  <a:pt x="779113" y="223519"/>
                </a:lnTo>
                <a:lnTo>
                  <a:pt x="773453" y="261619"/>
                </a:lnTo>
                <a:lnTo>
                  <a:pt x="767816" y="275589"/>
                </a:lnTo>
                <a:lnTo>
                  <a:pt x="764986" y="281939"/>
                </a:lnTo>
                <a:lnTo>
                  <a:pt x="804122" y="281939"/>
                </a:lnTo>
                <a:lnTo>
                  <a:pt x="824279" y="247649"/>
                </a:lnTo>
                <a:lnTo>
                  <a:pt x="920366" y="41909"/>
                </a:lnTo>
                <a:lnTo>
                  <a:pt x="1015557" y="41909"/>
                </a:lnTo>
                <a:lnTo>
                  <a:pt x="1016215" y="38099"/>
                </a:lnTo>
                <a:lnTo>
                  <a:pt x="1013361" y="24129"/>
                </a:lnTo>
                <a:lnTo>
                  <a:pt x="1002183" y="11429"/>
                </a:lnTo>
                <a:lnTo>
                  <a:pt x="956993" y="0"/>
                </a:lnTo>
                <a:close/>
              </a:path>
              <a:path w="1188720" h="1216660">
                <a:moveTo>
                  <a:pt x="1015557" y="41909"/>
                </a:moveTo>
                <a:lnTo>
                  <a:pt x="920366" y="41909"/>
                </a:lnTo>
                <a:lnTo>
                  <a:pt x="872323" y="208279"/>
                </a:lnTo>
                <a:lnTo>
                  <a:pt x="1033102" y="193039"/>
                </a:lnTo>
                <a:lnTo>
                  <a:pt x="1128238" y="193039"/>
                </a:lnTo>
                <a:lnTo>
                  <a:pt x="1129189" y="191769"/>
                </a:lnTo>
                <a:lnTo>
                  <a:pt x="1132043" y="186689"/>
                </a:lnTo>
                <a:lnTo>
                  <a:pt x="1129189" y="180339"/>
                </a:lnTo>
                <a:lnTo>
                  <a:pt x="1081145" y="163829"/>
                </a:lnTo>
                <a:lnTo>
                  <a:pt x="1010507" y="156209"/>
                </a:lnTo>
                <a:lnTo>
                  <a:pt x="956993" y="154939"/>
                </a:lnTo>
                <a:lnTo>
                  <a:pt x="942723" y="152399"/>
                </a:lnTo>
                <a:lnTo>
                  <a:pt x="940107" y="147319"/>
                </a:lnTo>
                <a:lnTo>
                  <a:pt x="951285" y="126999"/>
                </a:lnTo>
                <a:lnTo>
                  <a:pt x="962701" y="115569"/>
                </a:lnTo>
                <a:lnTo>
                  <a:pt x="968172" y="107949"/>
                </a:lnTo>
                <a:lnTo>
                  <a:pt x="976734" y="100329"/>
                </a:lnTo>
                <a:lnTo>
                  <a:pt x="990767" y="86359"/>
                </a:lnTo>
                <a:lnTo>
                  <a:pt x="996475" y="78739"/>
                </a:lnTo>
                <a:lnTo>
                  <a:pt x="1005037" y="69849"/>
                </a:lnTo>
                <a:lnTo>
                  <a:pt x="1013361" y="54609"/>
                </a:lnTo>
                <a:lnTo>
                  <a:pt x="1015557" y="41909"/>
                </a:lnTo>
                <a:close/>
              </a:path>
            </a:pathLst>
          </a:custGeom>
          <a:solidFill>
            <a:srgbClr val="AFC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0516" y="2233896"/>
            <a:ext cx="2554631" cy="2134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3551" y="2234332"/>
            <a:ext cx="1383665" cy="448309"/>
          </a:xfrm>
          <a:custGeom>
            <a:avLst/>
            <a:gdLst/>
            <a:ahLst/>
            <a:cxnLst/>
            <a:rect l="l" t="t" r="r" b="b"/>
            <a:pathLst>
              <a:path w="1383664" h="448310">
                <a:moveTo>
                  <a:pt x="694490" y="447039"/>
                </a:moveTo>
                <a:lnTo>
                  <a:pt x="638122" y="447039"/>
                </a:lnTo>
                <a:lnTo>
                  <a:pt x="652155" y="448309"/>
                </a:lnTo>
                <a:lnTo>
                  <a:pt x="680458" y="448309"/>
                </a:lnTo>
                <a:lnTo>
                  <a:pt x="694490" y="447039"/>
                </a:lnTo>
                <a:close/>
              </a:path>
              <a:path w="1383664" h="448310">
                <a:moveTo>
                  <a:pt x="496846" y="321309"/>
                </a:moveTo>
                <a:lnTo>
                  <a:pt x="304909" y="359409"/>
                </a:lnTo>
                <a:lnTo>
                  <a:pt x="344391" y="359409"/>
                </a:lnTo>
                <a:lnTo>
                  <a:pt x="358661" y="361949"/>
                </a:lnTo>
                <a:lnTo>
                  <a:pt x="369840" y="363219"/>
                </a:lnTo>
                <a:lnTo>
                  <a:pt x="384110" y="365759"/>
                </a:lnTo>
                <a:lnTo>
                  <a:pt x="398142" y="367029"/>
                </a:lnTo>
                <a:lnTo>
                  <a:pt x="429062" y="377189"/>
                </a:lnTo>
                <a:lnTo>
                  <a:pt x="457364" y="389889"/>
                </a:lnTo>
                <a:lnTo>
                  <a:pt x="482813" y="407669"/>
                </a:lnTo>
                <a:lnTo>
                  <a:pt x="496846" y="417829"/>
                </a:lnTo>
                <a:lnTo>
                  <a:pt x="513970" y="426719"/>
                </a:lnTo>
                <a:lnTo>
                  <a:pt x="536327" y="434339"/>
                </a:lnTo>
                <a:lnTo>
                  <a:pt x="544889" y="435609"/>
                </a:lnTo>
                <a:lnTo>
                  <a:pt x="558922" y="439419"/>
                </a:lnTo>
                <a:lnTo>
                  <a:pt x="570338" y="441959"/>
                </a:lnTo>
                <a:lnTo>
                  <a:pt x="584371" y="443229"/>
                </a:lnTo>
                <a:lnTo>
                  <a:pt x="595787" y="445769"/>
                </a:lnTo>
                <a:lnTo>
                  <a:pt x="609819" y="445769"/>
                </a:lnTo>
                <a:lnTo>
                  <a:pt x="623852" y="447039"/>
                </a:lnTo>
                <a:lnTo>
                  <a:pt x="719939" y="447039"/>
                </a:lnTo>
                <a:lnTo>
                  <a:pt x="733971" y="445769"/>
                </a:lnTo>
                <a:lnTo>
                  <a:pt x="745388" y="443229"/>
                </a:lnTo>
                <a:lnTo>
                  <a:pt x="759420" y="443229"/>
                </a:lnTo>
                <a:lnTo>
                  <a:pt x="770837" y="441959"/>
                </a:lnTo>
                <a:lnTo>
                  <a:pt x="779161" y="439419"/>
                </a:lnTo>
                <a:lnTo>
                  <a:pt x="790577" y="438149"/>
                </a:lnTo>
                <a:lnTo>
                  <a:pt x="807464" y="434339"/>
                </a:lnTo>
                <a:lnTo>
                  <a:pt x="821496" y="427989"/>
                </a:lnTo>
                <a:lnTo>
                  <a:pt x="830059" y="422909"/>
                </a:lnTo>
                <a:lnTo>
                  <a:pt x="832913" y="410209"/>
                </a:lnTo>
                <a:lnTo>
                  <a:pt x="830772" y="406399"/>
                </a:lnTo>
                <a:lnTo>
                  <a:pt x="756566" y="406399"/>
                </a:lnTo>
                <a:lnTo>
                  <a:pt x="496846" y="321309"/>
                </a:lnTo>
                <a:close/>
              </a:path>
              <a:path w="1383664" h="448310">
                <a:moveTo>
                  <a:pt x="854427" y="309879"/>
                </a:moveTo>
                <a:lnTo>
                  <a:pt x="767982" y="309879"/>
                </a:lnTo>
                <a:lnTo>
                  <a:pt x="787723" y="317499"/>
                </a:lnTo>
                <a:lnTo>
                  <a:pt x="830059" y="349249"/>
                </a:lnTo>
                <a:lnTo>
                  <a:pt x="897843" y="410209"/>
                </a:lnTo>
                <a:lnTo>
                  <a:pt x="917583" y="425449"/>
                </a:lnTo>
                <a:lnTo>
                  <a:pt x="928762" y="430529"/>
                </a:lnTo>
                <a:lnTo>
                  <a:pt x="957065" y="438149"/>
                </a:lnTo>
                <a:lnTo>
                  <a:pt x="999400" y="438149"/>
                </a:lnTo>
                <a:lnTo>
                  <a:pt x="1050298" y="422909"/>
                </a:lnTo>
                <a:lnTo>
                  <a:pt x="1072892" y="398779"/>
                </a:lnTo>
                <a:lnTo>
                  <a:pt x="1072655" y="397509"/>
                </a:lnTo>
                <a:lnTo>
                  <a:pt x="976805" y="397509"/>
                </a:lnTo>
                <a:lnTo>
                  <a:pt x="854427" y="309879"/>
                </a:lnTo>
                <a:close/>
              </a:path>
              <a:path w="1383664" h="448310">
                <a:moveTo>
                  <a:pt x="790577" y="264159"/>
                </a:moveTo>
                <a:lnTo>
                  <a:pt x="558922" y="308609"/>
                </a:lnTo>
                <a:lnTo>
                  <a:pt x="756566" y="406399"/>
                </a:lnTo>
                <a:lnTo>
                  <a:pt x="830772" y="406399"/>
                </a:lnTo>
                <a:lnTo>
                  <a:pt x="824350" y="394969"/>
                </a:lnTo>
                <a:lnTo>
                  <a:pt x="807464" y="378459"/>
                </a:lnTo>
                <a:lnTo>
                  <a:pt x="750858" y="331469"/>
                </a:lnTo>
                <a:lnTo>
                  <a:pt x="742534" y="321309"/>
                </a:lnTo>
                <a:lnTo>
                  <a:pt x="745388" y="314959"/>
                </a:lnTo>
                <a:lnTo>
                  <a:pt x="750858" y="311149"/>
                </a:lnTo>
                <a:lnTo>
                  <a:pt x="767982" y="309879"/>
                </a:lnTo>
                <a:lnTo>
                  <a:pt x="854427" y="309879"/>
                </a:lnTo>
                <a:lnTo>
                  <a:pt x="790577" y="264159"/>
                </a:lnTo>
                <a:close/>
              </a:path>
              <a:path w="1383664" h="448310">
                <a:moveTo>
                  <a:pt x="985368" y="218439"/>
                </a:moveTo>
                <a:lnTo>
                  <a:pt x="835767" y="252729"/>
                </a:lnTo>
                <a:lnTo>
                  <a:pt x="976805" y="397509"/>
                </a:lnTo>
                <a:lnTo>
                  <a:pt x="1072655" y="397509"/>
                </a:lnTo>
                <a:lnTo>
                  <a:pt x="1070038" y="383539"/>
                </a:lnTo>
                <a:lnTo>
                  <a:pt x="1047444" y="361949"/>
                </a:lnTo>
                <a:lnTo>
                  <a:pt x="1033173" y="354329"/>
                </a:lnTo>
                <a:lnTo>
                  <a:pt x="1016287" y="349249"/>
                </a:lnTo>
                <a:lnTo>
                  <a:pt x="999400" y="342899"/>
                </a:lnTo>
                <a:lnTo>
                  <a:pt x="982514" y="337819"/>
                </a:lnTo>
                <a:lnTo>
                  <a:pt x="945648" y="317499"/>
                </a:lnTo>
                <a:lnTo>
                  <a:pt x="923054" y="294639"/>
                </a:lnTo>
                <a:lnTo>
                  <a:pt x="920437" y="284479"/>
                </a:lnTo>
                <a:lnTo>
                  <a:pt x="923054" y="274319"/>
                </a:lnTo>
                <a:lnTo>
                  <a:pt x="928762" y="270509"/>
                </a:lnTo>
                <a:lnTo>
                  <a:pt x="931616" y="266699"/>
                </a:lnTo>
                <a:lnTo>
                  <a:pt x="945648" y="264159"/>
                </a:lnTo>
                <a:lnTo>
                  <a:pt x="962773" y="261619"/>
                </a:lnTo>
                <a:lnTo>
                  <a:pt x="1060168" y="261619"/>
                </a:lnTo>
                <a:lnTo>
                  <a:pt x="985368" y="218439"/>
                </a:lnTo>
                <a:close/>
              </a:path>
              <a:path w="1383664" h="448310">
                <a:moveTo>
                  <a:pt x="271136" y="339089"/>
                </a:moveTo>
                <a:lnTo>
                  <a:pt x="177903" y="339089"/>
                </a:lnTo>
                <a:lnTo>
                  <a:pt x="189320" y="341629"/>
                </a:lnTo>
                <a:lnTo>
                  <a:pt x="256866" y="341629"/>
                </a:lnTo>
                <a:lnTo>
                  <a:pt x="271136" y="339089"/>
                </a:lnTo>
                <a:close/>
              </a:path>
              <a:path w="1383664" h="448310">
                <a:moveTo>
                  <a:pt x="152454" y="265429"/>
                </a:moveTo>
                <a:lnTo>
                  <a:pt x="0" y="325119"/>
                </a:lnTo>
                <a:lnTo>
                  <a:pt x="8562" y="325119"/>
                </a:lnTo>
                <a:lnTo>
                  <a:pt x="19740" y="326389"/>
                </a:lnTo>
                <a:lnTo>
                  <a:pt x="34011" y="328929"/>
                </a:lnTo>
                <a:lnTo>
                  <a:pt x="67784" y="331469"/>
                </a:lnTo>
                <a:lnTo>
                  <a:pt x="79200" y="331469"/>
                </a:lnTo>
                <a:lnTo>
                  <a:pt x="87524" y="334009"/>
                </a:lnTo>
                <a:lnTo>
                  <a:pt x="110119" y="335279"/>
                </a:lnTo>
                <a:lnTo>
                  <a:pt x="121535" y="335279"/>
                </a:lnTo>
                <a:lnTo>
                  <a:pt x="132714" y="337819"/>
                </a:lnTo>
                <a:lnTo>
                  <a:pt x="144130" y="337819"/>
                </a:lnTo>
                <a:lnTo>
                  <a:pt x="155309" y="339089"/>
                </a:lnTo>
                <a:lnTo>
                  <a:pt x="285169" y="339089"/>
                </a:lnTo>
                <a:lnTo>
                  <a:pt x="290877" y="337819"/>
                </a:lnTo>
                <a:lnTo>
                  <a:pt x="299201" y="335279"/>
                </a:lnTo>
                <a:lnTo>
                  <a:pt x="307764" y="334009"/>
                </a:lnTo>
                <a:lnTo>
                  <a:pt x="316326" y="334009"/>
                </a:lnTo>
                <a:lnTo>
                  <a:pt x="324650" y="331469"/>
                </a:lnTo>
                <a:lnTo>
                  <a:pt x="333212" y="330199"/>
                </a:lnTo>
                <a:lnTo>
                  <a:pt x="366985" y="321309"/>
                </a:lnTo>
                <a:lnTo>
                  <a:pt x="400997" y="313689"/>
                </a:lnTo>
                <a:lnTo>
                  <a:pt x="418665" y="308609"/>
                </a:lnTo>
                <a:lnTo>
                  <a:pt x="228801" y="308609"/>
                </a:lnTo>
                <a:lnTo>
                  <a:pt x="223093" y="306069"/>
                </a:lnTo>
                <a:lnTo>
                  <a:pt x="183611" y="290829"/>
                </a:lnTo>
                <a:lnTo>
                  <a:pt x="158163" y="273049"/>
                </a:lnTo>
                <a:lnTo>
                  <a:pt x="152454" y="265429"/>
                </a:lnTo>
                <a:close/>
              </a:path>
              <a:path w="1383664" h="448310">
                <a:moveTo>
                  <a:pt x="1060168" y="261619"/>
                </a:moveTo>
                <a:lnTo>
                  <a:pt x="982514" y="261619"/>
                </a:lnTo>
                <a:lnTo>
                  <a:pt x="1027703" y="278129"/>
                </a:lnTo>
                <a:lnTo>
                  <a:pt x="1052914" y="290829"/>
                </a:lnTo>
                <a:lnTo>
                  <a:pt x="1100957" y="318769"/>
                </a:lnTo>
                <a:lnTo>
                  <a:pt x="1146147" y="335279"/>
                </a:lnTo>
                <a:lnTo>
                  <a:pt x="1168742" y="335279"/>
                </a:lnTo>
                <a:lnTo>
                  <a:pt x="1177304" y="331469"/>
                </a:lnTo>
                <a:lnTo>
                  <a:pt x="1182774" y="326389"/>
                </a:lnTo>
                <a:lnTo>
                  <a:pt x="1182774" y="313689"/>
                </a:lnTo>
                <a:lnTo>
                  <a:pt x="1176437" y="304799"/>
                </a:lnTo>
                <a:lnTo>
                  <a:pt x="1134968" y="304799"/>
                </a:lnTo>
                <a:lnTo>
                  <a:pt x="1060168" y="261619"/>
                </a:lnTo>
                <a:close/>
              </a:path>
              <a:path w="1383664" h="448310">
                <a:moveTo>
                  <a:pt x="742534" y="68579"/>
                </a:moveTo>
                <a:lnTo>
                  <a:pt x="671895" y="68579"/>
                </a:lnTo>
                <a:lnTo>
                  <a:pt x="657863" y="71119"/>
                </a:lnTo>
                <a:lnTo>
                  <a:pt x="643593" y="72389"/>
                </a:lnTo>
                <a:lnTo>
                  <a:pt x="635268" y="72389"/>
                </a:lnTo>
                <a:lnTo>
                  <a:pt x="626706" y="74929"/>
                </a:lnTo>
                <a:lnTo>
                  <a:pt x="612673" y="77469"/>
                </a:lnTo>
                <a:lnTo>
                  <a:pt x="567484" y="91439"/>
                </a:lnTo>
                <a:lnTo>
                  <a:pt x="530857" y="113029"/>
                </a:lnTo>
                <a:lnTo>
                  <a:pt x="519440" y="123189"/>
                </a:lnTo>
                <a:lnTo>
                  <a:pt x="508262" y="132079"/>
                </a:lnTo>
                <a:lnTo>
                  <a:pt x="499700" y="143509"/>
                </a:lnTo>
                <a:lnTo>
                  <a:pt x="491375" y="152399"/>
                </a:lnTo>
                <a:lnTo>
                  <a:pt x="485667" y="160019"/>
                </a:lnTo>
                <a:lnTo>
                  <a:pt x="479959" y="165099"/>
                </a:lnTo>
                <a:lnTo>
                  <a:pt x="471397" y="176529"/>
                </a:lnTo>
                <a:lnTo>
                  <a:pt x="465927" y="181609"/>
                </a:lnTo>
                <a:lnTo>
                  <a:pt x="460218" y="189229"/>
                </a:lnTo>
                <a:lnTo>
                  <a:pt x="454510" y="194309"/>
                </a:lnTo>
                <a:lnTo>
                  <a:pt x="451656" y="201929"/>
                </a:lnTo>
                <a:lnTo>
                  <a:pt x="443332" y="208279"/>
                </a:lnTo>
                <a:lnTo>
                  <a:pt x="431916" y="220979"/>
                </a:lnTo>
                <a:lnTo>
                  <a:pt x="426445" y="228599"/>
                </a:lnTo>
                <a:lnTo>
                  <a:pt x="417883" y="236219"/>
                </a:lnTo>
                <a:lnTo>
                  <a:pt x="412175" y="242569"/>
                </a:lnTo>
                <a:lnTo>
                  <a:pt x="403851" y="248919"/>
                </a:lnTo>
                <a:lnTo>
                  <a:pt x="398142" y="256539"/>
                </a:lnTo>
                <a:lnTo>
                  <a:pt x="350099" y="284479"/>
                </a:lnTo>
                <a:lnTo>
                  <a:pt x="288023" y="302259"/>
                </a:lnTo>
                <a:lnTo>
                  <a:pt x="262574" y="306069"/>
                </a:lnTo>
                <a:lnTo>
                  <a:pt x="251396" y="308609"/>
                </a:lnTo>
                <a:lnTo>
                  <a:pt x="418665" y="308609"/>
                </a:lnTo>
                <a:lnTo>
                  <a:pt x="431916" y="304799"/>
                </a:lnTo>
                <a:lnTo>
                  <a:pt x="457364" y="297179"/>
                </a:lnTo>
                <a:lnTo>
                  <a:pt x="479959" y="290829"/>
                </a:lnTo>
                <a:lnTo>
                  <a:pt x="615528" y="123189"/>
                </a:lnTo>
                <a:lnTo>
                  <a:pt x="682741" y="123189"/>
                </a:lnTo>
                <a:lnTo>
                  <a:pt x="686166" y="119379"/>
                </a:lnTo>
                <a:lnTo>
                  <a:pt x="694490" y="113029"/>
                </a:lnTo>
                <a:lnTo>
                  <a:pt x="700198" y="105409"/>
                </a:lnTo>
                <a:lnTo>
                  <a:pt x="708523" y="100329"/>
                </a:lnTo>
                <a:lnTo>
                  <a:pt x="717085" y="92709"/>
                </a:lnTo>
                <a:lnTo>
                  <a:pt x="725647" y="88899"/>
                </a:lnTo>
                <a:lnTo>
                  <a:pt x="733971" y="83819"/>
                </a:lnTo>
                <a:lnTo>
                  <a:pt x="739680" y="77469"/>
                </a:lnTo>
                <a:lnTo>
                  <a:pt x="750858" y="72389"/>
                </a:lnTo>
                <a:lnTo>
                  <a:pt x="756566" y="71119"/>
                </a:lnTo>
                <a:lnTo>
                  <a:pt x="742534" y="68579"/>
                </a:lnTo>
                <a:close/>
              </a:path>
              <a:path w="1383664" h="448310">
                <a:moveTo>
                  <a:pt x="1149001" y="177799"/>
                </a:moveTo>
                <a:lnTo>
                  <a:pt x="1027703" y="209549"/>
                </a:lnTo>
                <a:lnTo>
                  <a:pt x="1134968" y="304799"/>
                </a:lnTo>
                <a:lnTo>
                  <a:pt x="1176437" y="304799"/>
                </a:lnTo>
                <a:lnTo>
                  <a:pt x="1154709" y="274319"/>
                </a:lnTo>
                <a:lnTo>
                  <a:pt x="1120698" y="233679"/>
                </a:lnTo>
                <a:lnTo>
                  <a:pt x="1112374" y="217169"/>
                </a:lnTo>
                <a:lnTo>
                  <a:pt x="1112374" y="209549"/>
                </a:lnTo>
                <a:lnTo>
                  <a:pt x="1115228" y="204469"/>
                </a:lnTo>
                <a:lnTo>
                  <a:pt x="1129260" y="198119"/>
                </a:lnTo>
                <a:lnTo>
                  <a:pt x="1220511" y="198119"/>
                </a:lnTo>
                <a:lnTo>
                  <a:pt x="1149001" y="177799"/>
                </a:lnTo>
                <a:close/>
              </a:path>
              <a:path w="1383664" h="448310">
                <a:moveTo>
                  <a:pt x="682741" y="123189"/>
                </a:moveTo>
                <a:lnTo>
                  <a:pt x="615528" y="123189"/>
                </a:lnTo>
                <a:lnTo>
                  <a:pt x="533711" y="278129"/>
                </a:lnTo>
                <a:lnTo>
                  <a:pt x="717085" y="242569"/>
                </a:lnTo>
                <a:lnTo>
                  <a:pt x="803268" y="170179"/>
                </a:lnTo>
                <a:lnTo>
                  <a:pt x="703052" y="170179"/>
                </a:lnTo>
                <a:lnTo>
                  <a:pt x="688782" y="167639"/>
                </a:lnTo>
                <a:lnTo>
                  <a:pt x="674749" y="161289"/>
                </a:lnTo>
                <a:lnTo>
                  <a:pt x="669041" y="152399"/>
                </a:lnTo>
                <a:lnTo>
                  <a:pt x="671895" y="140969"/>
                </a:lnTo>
                <a:lnTo>
                  <a:pt x="674749" y="133349"/>
                </a:lnTo>
                <a:lnTo>
                  <a:pt x="680458" y="125729"/>
                </a:lnTo>
                <a:lnTo>
                  <a:pt x="682741" y="123189"/>
                </a:lnTo>
                <a:close/>
              </a:path>
              <a:path w="1383664" h="448310">
                <a:moveTo>
                  <a:pt x="1220511" y="198119"/>
                </a:moveTo>
                <a:lnTo>
                  <a:pt x="1146147" y="198119"/>
                </a:lnTo>
                <a:lnTo>
                  <a:pt x="1163034" y="204469"/>
                </a:lnTo>
                <a:lnTo>
                  <a:pt x="1185628" y="212089"/>
                </a:lnTo>
                <a:lnTo>
                  <a:pt x="1208223" y="220979"/>
                </a:lnTo>
                <a:lnTo>
                  <a:pt x="1230818" y="228599"/>
                </a:lnTo>
                <a:lnTo>
                  <a:pt x="1245088" y="233679"/>
                </a:lnTo>
                <a:lnTo>
                  <a:pt x="1256266" y="236219"/>
                </a:lnTo>
                <a:lnTo>
                  <a:pt x="1270299" y="240029"/>
                </a:lnTo>
                <a:lnTo>
                  <a:pt x="1281715" y="241299"/>
                </a:lnTo>
                <a:lnTo>
                  <a:pt x="1301456" y="241299"/>
                </a:lnTo>
                <a:lnTo>
                  <a:pt x="1307164" y="237489"/>
                </a:lnTo>
                <a:lnTo>
                  <a:pt x="1310018" y="233679"/>
                </a:lnTo>
                <a:lnTo>
                  <a:pt x="1301456" y="212089"/>
                </a:lnTo>
                <a:lnTo>
                  <a:pt x="1297820" y="208279"/>
                </a:lnTo>
                <a:lnTo>
                  <a:pt x="1256266" y="208279"/>
                </a:lnTo>
                <a:lnTo>
                  <a:pt x="1220511" y="198119"/>
                </a:lnTo>
                <a:close/>
              </a:path>
              <a:path w="1383664" h="448310">
                <a:moveTo>
                  <a:pt x="976805" y="64769"/>
                </a:moveTo>
                <a:lnTo>
                  <a:pt x="928762" y="64769"/>
                </a:lnTo>
                <a:lnTo>
                  <a:pt x="776307" y="233679"/>
                </a:lnTo>
                <a:lnTo>
                  <a:pt x="900697" y="212089"/>
                </a:lnTo>
                <a:lnTo>
                  <a:pt x="974928" y="167639"/>
                </a:lnTo>
                <a:lnTo>
                  <a:pt x="909021" y="167639"/>
                </a:lnTo>
                <a:lnTo>
                  <a:pt x="900697" y="156209"/>
                </a:lnTo>
                <a:lnTo>
                  <a:pt x="925908" y="124459"/>
                </a:lnTo>
                <a:lnTo>
                  <a:pt x="945648" y="105409"/>
                </a:lnTo>
                <a:lnTo>
                  <a:pt x="954211" y="95249"/>
                </a:lnTo>
                <a:lnTo>
                  <a:pt x="965627" y="85089"/>
                </a:lnTo>
                <a:lnTo>
                  <a:pt x="971097" y="76199"/>
                </a:lnTo>
                <a:lnTo>
                  <a:pt x="976805" y="64769"/>
                </a:lnTo>
                <a:close/>
              </a:path>
              <a:path w="1383664" h="448310">
                <a:moveTo>
                  <a:pt x="1374889" y="101599"/>
                </a:moveTo>
                <a:lnTo>
                  <a:pt x="1324051" y="101599"/>
                </a:lnTo>
                <a:lnTo>
                  <a:pt x="1171596" y="161289"/>
                </a:lnTo>
                <a:lnTo>
                  <a:pt x="1256266" y="208279"/>
                </a:lnTo>
                <a:lnTo>
                  <a:pt x="1297820" y="208279"/>
                </a:lnTo>
                <a:lnTo>
                  <a:pt x="1276007" y="185419"/>
                </a:lnTo>
                <a:lnTo>
                  <a:pt x="1253412" y="165099"/>
                </a:lnTo>
                <a:lnTo>
                  <a:pt x="1247704" y="161289"/>
                </a:lnTo>
                <a:lnTo>
                  <a:pt x="1250558" y="157479"/>
                </a:lnTo>
                <a:lnTo>
                  <a:pt x="1270299" y="152399"/>
                </a:lnTo>
                <a:lnTo>
                  <a:pt x="1284569" y="149859"/>
                </a:lnTo>
                <a:lnTo>
                  <a:pt x="1292894" y="149859"/>
                </a:lnTo>
                <a:lnTo>
                  <a:pt x="1301456" y="148589"/>
                </a:lnTo>
                <a:lnTo>
                  <a:pt x="1321197" y="147319"/>
                </a:lnTo>
                <a:lnTo>
                  <a:pt x="1329759" y="144779"/>
                </a:lnTo>
                <a:lnTo>
                  <a:pt x="1338083" y="144779"/>
                </a:lnTo>
                <a:lnTo>
                  <a:pt x="1354970" y="140969"/>
                </a:lnTo>
                <a:lnTo>
                  <a:pt x="1369240" y="133349"/>
                </a:lnTo>
                <a:lnTo>
                  <a:pt x="1377565" y="125729"/>
                </a:lnTo>
                <a:lnTo>
                  <a:pt x="1383273" y="116839"/>
                </a:lnTo>
                <a:lnTo>
                  <a:pt x="1374889" y="101599"/>
                </a:lnTo>
                <a:close/>
              </a:path>
              <a:path w="1383664" h="448310">
                <a:moveTo>
                  <a:pt x="1226180" y="43179"/>
                </a:moveTo>
                <a:lnTo>
                  <a:pt x="1182774" y="43179"/>
                </a:lnTo>
                <a:lnTo>
                  <a:pt x="962773" y="204469"/>
                </a:lnTo>
                <a:lnTo>
                  <a:pt x="1120698" y="163829"/>
                </a:lnTo>
                <a:lnTo>
                  <a:pt x="1133148" y="160019"/>
                </a:lnTo>
                <a:lnTo>
                  <a:pt x="1067184" y="160019"/>
                </a:lnTo>
                <a:lnTo>
                  <a:pt x="1067184" y="156209"/>
                </a:lnTo>
                <a:lnTo>
                  <a:pt x="1075509" y="148589"/>
                </a:lnTo>
                <a:lnTo>
                  <a:pt x="1084071" y="143509"/>
                </a:lnTo>
                <a:lnTo>
                  <a:pt x="1089779" y="137159"/>
                </a:lnTo>
                <a:lnTo>
                  <a:pt x="1098103" y="133349"/>
                </a:lnTo>
                <a:lnTo>
                  <a:pt x="1103812" y="129539"/>
                </a:lnTo>
                <a:lnTo>
                  <a:pt x="1112374" y="125729"/>
                </a:lnTo>
                <a:lnTo>
                  <a:pt x="1143293" y="107949"/>
                </a:lnTo>
                <a:lnTo>
                  <a:pt x="1151855" y="101599"/>
                </a:lnTo>
                <a:lnTo>
                  <a:pt x="1160179" y="97789"/>
                </a:lnTo>
                <a:lnTo>
                  <a:pt x="1168742" y="92709"/>
                </a:lnTo>
                <a:lnTo>
                  <a:pt x="1177304" y="88899"/>
                </a:lnTo>
                <a:lnTo>
                  <a:pt x="1182774" y="83819"/>
                </a:lnTo>
                <a:lnTo>
                  <a:pt x="1191336" y="77469"/>
                </a:lnTo>
                <a:lnTo>
                  <a:pt x="1205369" y="67309"/>
                </a:lnTo>
                <a:lnTo>
                  <a:pt x="1216785" y="57149"/>
                </a:lnTo>
                <a:lnTo>
                  <a:pt x="1225110" y="46989"/>
                </a:lnTo>
                <a:lnTo>
                  <a:pt x="1226180" y="43179"/>
                </a:lnTo>
                <a:close/>
              </a:path>
              <a:path w="1383664" h="448310">
                <a:moveTo>
                  <a:pt x="931616" y="27939"/>
                </a:moveTo>
                <a:lnTo>
                  <a:pt x="920437" y="27939"/>
                </a:lnTo>
                <a:lnTo>
                  <a:pt x="906167" y="31749"/>
                </a:lnTo>
                <a:lnTo>
                  <a:pt x="872394" y="50799"/>
                </a:lnTo>
                <a:lnTo>
                  <a:pt x="838383" y="80009"/>
                </a:lnTo>
                <a:lnTo>
                  <a:pt x="830059" y="91439"/>
                </a:lnTo>
                <a:lnTo>
                  <a:pt x="821496" y="100329"/>
                </a:lnTo>
                <a:lnTo>
                  <a:pt x="813172" y="111759"/>
                </a:lnTo>
                <a:lnTo>
                  <a:pt x="804610" y="120649"/>
                </a:lnTo>
                <a:lnTo>
                  <a:pt x="798902" y="128269"/>
                </a:lnTo>
                <a:lnTo>
                  <a:pt x="762274" y="157479"/>
                </a:lnTo>
                <a:lnTo>
                  <a:pt x="722793" y="168909"/>
                </a:lnTo>
                <a:lnTo>
                  <a:pt x="703052" y="170179"/>
                </a:lnTo>
                <a:lnTo>
                  <a:pt x="803268" y="170179"/>
                </a:lnTo>
                <a:lnTo>
                  <a:pt x="928762" y="64769"/>
                </a:lnTo>
                <a:lnTo>
                  <a:pt x="976805" y="64769"/>
                </a:lnTo>
                <a:lnTo>
                  <a:pt x="976805" y="48259"/>
                </a:lnTo>
                <a:lnTo>
                  <a:pt x="959919" y="33019"/>
                </a:lnTo>
                <a:lnTo>
                  <a:pt x="931616" y="27939"/>
                </a:lnTo>
                <a:close/>
              </a:path>
              <a:path w="1383664" h="448310">
                <a:moveTo>
                  <a:pt x="1205369" y="0"/>
                </a:moveTo>
                <a:lnTo>
                  <a:pt x="1188482" y="0"/>
                </a:lnTo>
                <a:lnTo>
                  <a:pt x="1168742" y="5079"/>
                </a:lnTo>
                <a:lnTo>
                  <a:pt x="1149001" y="12699"/>
                </a:lnTo>
                <a:lnTo>
                  <a:pt x="1126406" y="26669"/>
                </a:lnTo>
                <a:lnTo>
                  <a:pt x="1072892" y="60959"/>
                </a:lnTo>
                <a:lnTo>
                  <a:pt x="1067184" y="67309"/>
                </a:lnTo>
                <a:lnTo>
                  <a:pt x="1055768" y="76199"/>
                </a:lnTo>
                <a:lnTo>
                  <a:pt x="1050298" y="80009"/>
                </a:lnTo>
                <a:lnTo>
                  <a:pt x="1044590" y="85089"/>
                </a:lnTo>
                <a:lnTo>
                  <a:pt x="1019141" y="101599"/>
                </a:lnTo>
                <a:lnTo>
                  <a:pt x="1013433" y="107949"/>
                </a:lnTo>
                <a:lnTo>
                  <a:pt x="996546" y="119379"/>
                </a:lnTo>
                <a:lnTo>
                  <a:pt x="985368" y="128269"/>
                </a:lnTo>
                <a:lnTo>
                  <a:pt x="976805" y="135889"/>
                </a:lnTo>
                <a:lnTo>
                  <a:pt x="957065" y="148589"/>
                </a:lnTo>
                <a:lnTo>
                  <a:pt x="931616" y="163829"/>
                </a:lnTo>
                <a:lnTo>
                  <a:pt x="917583" y="167639"/>
                </a:lnTo>
                <a:lnTo>
                  <a:pt x="974928" y="167639"/>
                </a:lnTo>
                <a:lnTo>
                  <a:pt x="1182774" y="43179"/>
                </a:lnTo>
                <a:lnTo>
                  <a:pt x="1226180" y="43179"/>
                </a:lnTo>
                <a:lnTo>
                  <a:pt x="1230818" y="26669"/>
                </a:lnTo>
                <a:lnTo>
                  <a:pt x="1216785" y="7619"/>
                </a:lnTo>
                <a:lnTo>
                  <a:pt x="1205369" y="0"/>
                </a:lnTo>
                <a:close/>
              </a:path>
              <a:path w="1383664" h="448310">
                <a:moveTo>
                  <a:pt x="1315488" y="74929"/>
                </a:moveTo>
                <a:lnTo>
                  <a:pt x="1298602" y="74929"/>
                </a:lnTo>
                <a:lnTo>
                  <a:pt x="1278861" y="77469"/>
                </a:lnTo>
                <a:lnTo>
                  <a:pt x="1256266" y="83819"/>
                </a:lnTo>
                <a:lnTo>
                  <a:pt x="1208223" y="100329"/>
                </a:lnTo>
                <a:lnTo>
                  <a:pt x="1160179" y="119379"/>
                </a:lnTo>
                <a:lnTo>
                  <a:pt x="1075509" y="157479"/>
                </a:lnTo>
                <a:lnTo>
                  <a:pt x="1067184" y="160019"/>
                </a:lnTo>
                <a:lnTo>
                  <a:pt x="1133148" y="160019"/>
                </a:lnTo>
                <a:lnTo>
                  <a:pt x="1324051" y="101599"/>
                </a:lnTo>
                <a:lnTo>
                  <a:pt x="1374889" y="101599"/>
                </a:lnTo>
                <a:lnTo>
                  <a:pt x="1372094" y="96519"/>
                </a:lnTo>
                <a:lnTo>
                  <a:pt x="1357824" y="87629"/>
                </a:lnTo>
                <a:lnTo>
                  <a:pt x="1346645" y="81279"/>
                </a:lnTo>
                <a:lnTo>
                  <a:pt x="1332375" y="77469"/>
                </a:lnTo>
                <a:lnTo>
                  <a:pt x="1315488" y="74929"/>
                </a:lnTo>
                <a:close/>
              </a:path>
              <a:path w="1383664" h="448310">
                <a:moveTo>
                  <a:pt x="717085" y="67309"/>
                </a:moveTo>
                <a:lnTo>
                  <a:pt x="697344" y="67309"/>
                </a:lnTo>
                <a:lnTo>
                  <a:pt x="683312" y="68579"/>
                </a:lnTo>
                <a:lnTo>
                  <a:pt x="728501" y="68579"/>
                </a:lnTo>
                <a:lnTo>
                  <a:pt x="717085" y="67309"/>
                </a:lnTo>
                <a:close/>
              </a:path>
            </a:pathLst>
          </a:custGeom>
          <a:solidFill>
            <a:srgbClr val="AFC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6624" y="4448223"/>
            <a:ext cx="3378982" cy="19887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67781" y="5477274"/>
            <a:ext cx="677545" cy="896619"/>
          </a:xfrm>
          <a:custGeom>
            <a:avLst/>
            <a:gdLst/>
            <a:ahLst/>
            <a:cxnLst/>
            <a:rect l="l" t="t" r="r" b="b"/>
            <a:pathLst>
              <a:path w="677545" h="896620">
                <a:moveTo>
                  <a:pt x="64930" y="340359"/>
                </a:moveTo>
                <a:lnTo>
                  <a:pt x="56367" y="346709"/>
                </a:lnTo>
                <a:lnTo>
                  <a:pt x="47805" y="355599"/>
                </a:lnTo>
                <a:lnTo>
                  <a:pt x="42335" y="359409"/>
                </a:lnTo>
                <a:lnTo>
                  <a:pt x="36627" y="367029"/>
                </a:lnTo>
                <a:lnTo>
                  <a:pt x="33773" y="372109"/>
                </a:lnTo>
                <a:lnTo>
                  <a:pt x="28065" y="379729"/>
                </a:lnTo>
                <a:lnTo>
                  <a:pt x="22594" y="387349"/>
                </a:lnTo>
                <a:lnTo>
                  <a:pt x="11178" y="405129"/>
                </a:lnTo>
                <a:lnTo>
                  <a:pt x="8324" y="411479"/>
                </a:lnTo>
                <a:lnTo>
                  <a:pt x="8324" y="415289"/>
                </a:lnTo>
                <a:lnTo>
                  <a:pt x="2854" y="426719"/>
                </a:lnTo>
                <a:lnTo>
                  <a:pt x="0" y="436879"/>
                </a:lnTo>
                <a:lnTo>
                  <a:pt x="0" y="459739"/>
                </a:lnTo>
                <a:lnTo>
                  <a:pt x="16886" y="500379"/>
                </a:lnTo>
                <a:lnTo>
                  <a:pt x="33773" y="520699"/>
                </a:lnTo>
                <a:lnTo>
                  <a:pt x="42335" y="532129"/>
                </a:lnTo>
                <a:lnTo>
                  <a:pt x="47805" y="537209"/>
                </a:lnTo>
                <a:lnTo>
                  <a:pt x="64930" y="556259"/>
                </a:lnTo>
                <a:lnTo>
                  <a:pt x="70400" y="561339"/>
                </a:lnTo>
                <a:lnTo>
                  <a:pt x="87524" y="580389"/>
                </a:lnTo>
                <a:lnTo>
                  <a:pt x="92995" y="585469"/>
                </a:lnTo>
                <a:lnTo>
                  <a:pt x="104411" y="600709"/>
                </a:lnTo>
                <a:lnTo>
                  <a:pt x="110119" y="605789"/>
                </a:lnTo>
                <a:lnTo>
                  <a:pt x="115589" y="613409"/>
                </a:lnTo>
                <a:lnTo>
                  <a:pt x="132714" y="636269"/>
                </a:lnTo>
                <a:lnTo>
                  <a:pt x="135330" y="642619"/>
                </a:lnTo>
                <a:lnTo>
                  <a:pt x="141038" y="650239"/>
                </a:lnTo>
                <a:lnTo>
                  <a:pt x="141038" y="657859"/>
                </a:lnTo>
                <a:lnTo>
                  <a:pt x="143892" y="662939"/>
                </a:lnTo>
                <a:lnTo>
                  <a:pt x="146746" y="676909"/>
                </a:lnTo>
                <a:lnTo>
                  <a:pt x="146746" y="701039"/>
                </a:lnTo>
                <a:lnTo>
                  <a:pt x="141038" y="721359"/>
                </a:lnTo>
                <a:lnTo>
                  <a:pt x="138184" y="730249"/>
                </a:lnTo>
                <a:lnTo>
                  <a:pt x="132714" y="739139"/>
                </a:lnTo>
                <a:lnTo>
                  <a:pt x="129860" y="745489"/>
                </a:lnTo>
                <a:lnTo>
                  <a:pt x="124152" y="750569"/>
                </a:lnTo>
                <a:lnTo>
                  <a:pt x="118443" y="759459"/>
                </a:lnTo>
                <a:lnTo>
                  <a:pt x="115589" y="761999"/>
                </a:lnTo>
                <a:lnTo>
                  <a:pt x="73254" y="777239"/>
                </a:lnTo>
                <a:lnTo>
                  <a:pt x="39481" y="782319"/>
                </a:lnTo>
                <a:lnTo>
                  <a:pt x="25273" y="782319"/>
                </a:lnTo>
                <a:lnTo>
                  <a:pt x="28065" y="896619"/>
                </a:lnTo>
                <a:lnTo>
                  <a:pt x="33773" y="894079"/>
                </a:lnTo>
                <a:lnTo>
                  <a:pt x="39481" y="887729"/>
                </a:lnTo>
                <a:lnTo>
                  <a:pt x="50659" y="880109"/>
                </a:lnTo>
                <a:lnTo>
                  <a:pt x="59221" y="871219"/>
                </a:lnTo>
                <a:lnTo>
                  <a:pt x="70400" y="862329"/>
                </a:lnTo>
                <a:lnTo>
                  <a:pt x="81816" y="850899"/>
                </a:lnTo>
                <a:lnTo>
                  <a:pt x="95849" y="839469"/>
                </a:lnTo>
                <a:lnTo>
                  <a:pt x="104411" y="834389"/>
                </a:lnTo>
                <a:lnTo>
                  <a:pt x="110119" y="828039"/>
                </a:lnTo>
                <a:lnTo>
                  <a:pt x="115589" y="822959"/>
                </a:lnTo>
                <a:lnTo>
                  <a:pt x="129860" y="810259"/>
                </a:lnTo>
                <a:lnTo>
                  <a:pt x="135330" y="803909"/>
                </a:lnTo>
                <a:lnTo>
                  <a:pt x="149600" y="791209"/>
                </a:lnTo>
                <a:lnTo>
                  <a:pt x="155071" y="786129"/>
                </a:lnTo>
                <a:lnTo>
                  <a:pt x="158496" y="782319"/>
                </a:lnTo>
                <a:lnTo>
                  <a:pt x="39481" y="782319"/>
                </a:lnTo>
                <a:lnTo>
                  <a:pt x="25210" y="779779"/>
                </a:lnTo>
                <a:lnTo>
                  <a:pt x="160779" y="779779"/>
                </a:lnTo>
                <a:lnTo>
                  <a:pt x="163633" y="774699"/>
                </a:lnTo>
                <a:lnTo>
                  <a:pt x="169341" y="769619"/>
                </a:lnTo>
                <a:lnTo>
                  <a:pt x="172195" y="763269"/>
                </a:lnTo>
                <a:lnTo>
                  <a:pt x="177665" y="759459"/>
                </a:lnTo>
                <a:lnTo>
                  <a:pt x="183374" y="750569"/>
                </a:lnTo>
                <a:lnTo>
                  <a:pt x="186228" y="742949"/>
                </a:lnTo>
                <a:lnTo>
                  <a:pt x="191936" y="732789"/>
                </a:lnTo>
                <a:lnTo>
                  <a:pt x="191936" y="726439"/>
                </a:lnTo>
                <a:lnTo>
                  <a:pt x="194790" y="721359"/>
                </a:lnTo>
                <a:lnTo>
                  <a:pt x="197406" y="715009"/>
                </a:lnTo>
                <a:lnTo>
                  <a:pt x="197406" y="709929"/>
                </a:lnTo>
                <a:lnTo>
                  <a:pt x="205968" y="685799"/>
                </a:lnTo>
                <a:lnTo>
                  <a:pt x="211676" y="662939"/>
                </a:lnTo>
                <a:lnTo>
                  <a:pt x="214531" y="641349"/>
                </a:lnTo>
                <a:lnTo>
                  <a:pt x="217385" y="622299"/>
                </a:lnTo>
                <a:lnTo>
                  <a:pt x="220001" y="605789"/>
                </a:lnTo>
                <a:lnTo>
                  <a:pt x="62076" y="447039"/>
                </a:lnTo>
                <a:lnTo>
                  <a:pt x="273752" y="447039"/>
                </a:lnTo>
                <a:lnTo>
                  <a:pt x="264251" y="431799"/>
                </a:lnTo>
                <a:lnTo>
                  <a:pt x="146746" y="431799"/>
                </a:lnTo>
                <a:lnTo>
                  <a:pt x="129860" y="429259"/>
                </a:lnTo>
                <a:lnTo>
                  <a:pt x="90141" y="396239"/>
                </a:lnTo>
                <a:lnTo>
                  <a:pt x="81816" y="380999"/>
                </a:lnTo>
                <a:lnTo>
                  <a:pt x="76108" y="374649"/>
                </a:lnTo>
                <a:lnTo>
                  <a:pt x="73254" y="364489"/>
                </a:lnTo>
                <a:lnTo>
                  <a:pt x="70400" y="359409"/>
                </a:lnTo>
                <a:lnTo>
                  <a:pt x="67784" y="351789"/>
                </a:lnTo>
                <a:lnTo>
                  <a:pt x="64930" y="344169"/>
                </a:lnTo>
                <a:lnTo>
                  <a:pt x="64930" y="340359"/>
                </a:lnTo>
                <a:close/>
              </a:path>
              <a:path w="677545" h="896620">
                <a:moveTo>
                  <a:pt x="565534" y="505459"/>
                </a:moveTo>
                <a:lnTo>
                  <a:pt x="510878" y="505459"/>
                </a:lnTo>
                <a:lnTo>
                  <a:pt x="270898" y="612139"/>
                </a:lnTo>
                <a:lnTo>
                  <a:pt x="225709" y="741679"/>
                </a:lnTo>
                <a:lnTo>
                  <a:pt x="234271" y="730249"/>
                </a:lnTo>
                <a:lnTo>
                  <a:pt x="245450" y="718819"/>
                </a:lnTo>
                <a:lnTo>
                  <a:pt x="254012" y="711199"/>
                </a:lnTo>
                <a:lnTo>
                  <a:pt x="262336" y="704849"/>
                </a:lnTo>
                <a:lnTo>
                  <a:pt x="270898" y="697229"/>
                </a:lnTo>
                <a:lnTo>
                  <a:pt x="307526" y="678179"/>
                </a:lnTo>
                <a:lnTo>
                  <a:pt x="375310" y="662939"/>
                </a:lnTo>
                <a:lnTo>
                  <a:pt x="397905" y="660399"/>
                </a:lnTo>
                <a:lnTo>
                  <a:pt x="414791" y="654049"/>
                </a:lnTo>
                <a:lnTo>
                  <a:pt x="434532" y="645159"/>
                </a:lnTo>
                <a:lnTo>
                  <a:pt x="445948" y="641349"/>
                </a:lnTo>
                <a:lnTo>
                  <a:pt x="454510" y="636269"/>
                </a:lnTo>
                <a:lnTo>
                  <a:pt x="462835" y="628649"/>
                </a:lnTo>
                <a:lnTo>
                  <a:pt x="471397" y="622299"/>
                </a:lnTo>
                <a:lnTo>
                  <a:pt x="482575" y="614679"/>
                </a:lnTo>
                <a:lnTo>
                  <a:pt x="488284" y="608329"/>
                </a:lnTo>
                <a:lnTo>
                  <a:pt x="496846" y="600709"/>
                </a:lnTo>
                <a:lnTo>
                  <a:pt x="505170" y="593089"/>
                </a:lnTo>
                <a:lnTo>
                  <a:pt x="513732" y="585469"/>
                </a:lnTo>
                <a:lnTo>
                  <a:pt x="519440" y="577849"/>
                </a:lnTo>
                <a:lnTo>
                  <a:pt x="527765" y="568959"/>
                </a:lnTo>
                <a:lnTo>
                  <a:pt x="539181" y="553719"/>
                </a:lnTo>
                <a:lnTo>
                  <a:pt x="544651" y="544829"/>
                </a:lnTo>
                <a:lnTo>
                  <a:pt x="550360" y="537209"/>
                </a:lnTo>
                <a:lnTo>
                  <a:pt x="553214" y="529589"/>
                </a:lnTo>
                <a:lnTo>
                  <a:pt x="558922" y="521969"/>
                </a:lnTo>
                <a:lnTo>
                  <a:pt x="561776" y="515619"/>
                </a:lnTo>
                <a:lnTo>
                  <a:pt x="564392" y="507999"/>
                </a:lnTo>
                <a:lnTo>
                  <a:pt x="565534" y="505459"/>
                </a:lnTo>
                <a:close/>
              </a:path>
              <a:path w="677545" h="896620">
                <a:moveTo>
                  <a:pt x="673418" y="375919"/>
                </a:moveTo>
                <a:lnTo>
                  <a:pt x="606727" y="375919"/>
                </a:lnTo>
                <a:lnTo>
                  <a:pt x="338683" y="416559"/>
                </a:lnTo>
                <a:lnTo>
                  <a:pt x="279461" y="570229"/>
                </a:lnTo>
                <a:lnTo>
                  <a:pt x="510878" y="505459"/>
                </a:lnTo>
                <a:lnTo>
                  <a:pt x="565534" y="505459"/>
                </a:lnTo>
                <a:lnTo>
                  <a:pt x="567246" y="501649"/>
                </a:lnTo>
                <a:lnTo>
                  <a:pt x="570100" y="488949"/>
                </a:lnTo>
                <a:lnTo>
                  <a:pt x="570100" y="480059"/>
                </a:lnTo>
                <a:lnTo>
                  <a:pt x="567246" y="472439"/>
                </a:lnTo>
                <a:lnTo>
                  <a:pt x="409321" y="472439"/>
                </a:lnTo>
                <a:lnTo>
                  <a:pt x="389580" y="471169"/>
                </a:lnTo>
                <a:lnTo>
                  <a:pt x="383872" y="467359"/>
                </a:lnTo>
                <a:lnTo>
                  <a:pt x="381018" y="461009"/>
                </a:lnTo>
                <a:lnTo>
                  <a:pt x="386726" y="452119"/>
                </a:lnTo>
                <a:lnTo>
                  <a:pt x="406467" y="443229"/>
                </a:lnTo>
                <a:lnTo>
                  <a:pt x="468543" y="435609"/>
                </a:lnTo>
                <a:lnTo>
                  <a:pt x="544651" y="429259"/>
                </a:lnTo>
                <a:lnTo>
                  <a:pt x="584371" y="426719"/>
                </a:lnTo>
                <a:lnTo>
                  <a:pt x="612436" y="422909"/>
                </a:lnTo>
                <a:lnTo>
                  <a:pt x="626706" y="416559"/>
                </a:lnTo>
                <a:lnTo>
                  <a:pt x="637884" y="412749"/>
                </a:lnTo>
                <a:lnTo>
                  <a:pt x="649301" y="405129"/>
                </a:lnTo>
                <a:lnTo>
                  <a:pt x="657625" y="398779"/>
                </a:lnTo>
                <a:lnTo>
                  <a:pt x="666187" y="391159"/>
                </a:lnTo>
                <a:lnTo>
                  <a:pt x="669041" y="380999"/>
                </a:lnTo>
                <a:lnTo>
                  <a:pt x="673418" y="375919"/>
                </a:lnTo>
                <a:close/>
              </a:path>
              <a:path w="677545" h="896620">
                <a:moveTo>
                  <a:pt x="273752" y="447039"/>
                </a:moveTo>
                <a:lnTo>
                  <a:pt x="62076" y="447039"/>
                </a:lnTo>
                <a:lnTo>
                  <a:pt x="231417" y="568959"/>
                </a:lnTo>
                <a:lnTo>
                  <a:pt x="273752" y="447039"/>
                </a:lnTo>
                <a:close/>
              </a:path>
              <a:path w="677545" h="896620">
                <a:moveTo>
                  <a:pt x="527765" y="459739"/>
                </a:moveTo>
                <a:lnTo>
                  <a:pt x="499462" y="461009"/>
                </a:lnTo>
                <a:lnTo>
                  <a:pt x="465689" y="464819"/>
                </a:lnTo>
                <a:lnTo>
                  <a:pt x="409321" y="472439"/>
                </a:lnTo>
                <a:lnTo>
                  <a:pt x="567246" y="472439"/>
                </a:lnTo>
                <a:lnTo>
                  <a:pt x="553214" y="463549"/>
                </a:lnTo>
                <a:lnTo>
                  <a:pt x="527765" y="459739"/>
                </a:lnTo>
                <a:close/>
              </a:path>
              <a:path w="677545" h="896620">
                <a:moveTo>
                  <a:pt x="143892" y="201929"/>
                </a:moveTo>
                <a:lnTo>
                  <a:pt x="104411" y="210819"/>
                </a:lnTo>
                <a:lnTo>
                  <a:pt x="87524" y="233679"/>
                </a:lnTo>
                <a:lnTo>
                  <a:pt x="90141" y="253999"/>
                </a:lnTo>
                <a:lnTo>
                  <a:pt x="95849" y="262889"/>
                </a:lnTo>
                <a:lnTo>
                  <a:pt x="101557" y="274319"/>
                </a:lnTo>
                <a:lnTo>
                  <a:pt x="110119" y="285749"/>
                </a:lnTo>
                <a:lnTo>
                  <a:pt x="118443" y="295909"/>
                </a:lnTo>
                <a:lnTo>
                  <a:pt x="127006" y="307339"/>
                </a:lnTo>
                <a:lnTo>
                  <a:pt x="138184" y="316229"/>
                </a:lnTo>
                <a:lnTo>
                  <a:pt x="146746" y="327659"/>
                </a:lnTo>
                <a:lnTo>
                  <a:pt x="155071" y="335279"/>
                </a:lnTo>
                <a:lnTo>
                  <a:pt x="163633" y="344169"/>
                </a:lnTo>
                <a:lnTo>
                  <a:pt x="175049" y="356869"/>
                </a:lnTo>
                <a:lnTo>
                  <a:pt x="177665" y="364489"/>
                </a:lnTo>
                <a:lnTo>
                  <a:pt x="183374" y="379729"/>
                </a:lnTo>
                <a:lnTo>
                  <a:pt x="183374" y="394969"/>
                </a:lnTo>
                <a:lnTo>
                  <a:pt x="177665" y="407669"/>
                </a:lnTo>
                <a:lnTo>
                  <a:pt x="172195" y="419099"/>
                </a:lnTo>
                <a:lnTo>
                  <a:pt x="160779" y="426719"/>
                </a:lnTo>
                <a:lnTo>
                  <a:pt x="146746" y="431799"/>
                </a:lnTo>
                <a:lnTo>
                  <a:pt x="264251" y="431799"/>
                </a:lnTo>
                <a:lnTo>
                  <a:pt x="143892" y="238759"/>
                </a:lnTo>
                <a:lnTo>
                  <a:pt x="198476" y="238759"/>
                </a:lnTo>
                <a:lnTo>
                  <a:pt x="197406" y="237489"/>
                </a:lnTo>
                <a:lnTo>
                  <a:pt x="189082" y="227329"/>
                </a:lnTo>
                <a:lnTo>
                  <a:pt x="177665" y="218439"/>
                </a:lnTo>
                <a:lnTo>
                  <a:pt x="166487" y="210819"/>
                </a:lnTo>
                <a:lnTo>
                  <a:pt x="143892" y="201929"/>
                </a:lnTo>
                <a:close/>
              </a:path>
              <a:path w="677545" h="896620">
                <a:moveTo>
                  <a:pt x="198476" y="238759"/>
                </a:moveTo>
                <a:lnTo>
                  <a:pt x="143892" y="238759"/>
                </a:lnTo>
                <a:lnTo>
                  <a:pt x="290639" y="408939"/>
                </a:lnTo>
                <a:lnTo>
                  <a:pt x="321796" y="327659"/>
                </a:lnTo>
                <a:lnTo>
                  <a:pt x="312194" y="299719"/>
                </a:lnTo>
                <a:lnTo>
                  <a:pt x="268044" y="299719"/>
                </a:lnTo>
                <a:lnTo>
                  <a:pt x="251158" y="298449"/>
                </a:lnTo>
                <a:lnTo>
                  <a:pt x="234271" y="287019"/>
                </a:lnTo>
                <a:lnTo>
                  <a:pt x="228563" y="279399"/>
                </a:lnTo>
                <a:lnTo>
                  <a:pt x="220001" y="270509"/>
                </a:lnTo>
                <a:lnTo>
                  <a:pt x="211676" y="259079"/>
                </a:lnTo>
                <a:lnTo>
                  <a:pt x="205968" y="247649"/>
                </a:lnTo>
                <a:lnTo>
                  <a:pt x="198476" y="238759"/>
                </a:lnTo>
                <a:close/>
              </a:path>
              <a:path w="677545" h="896620">
                <a:moveTo>
                  <a:pt x="616846" y="238759"/>
                </a:moveTo>
                <a:lnTo>
                  <a:pt x="561776" y="238759"/>
                </a:lnTo>
                <a:lnTo>
                  <a:pt x="375310" y="281939"/>
                </a:lnTo>
                <a:lnTo>
                  <a:pt x="344391" y="383539"/>
                </a:lnTo>
                <a:lnTo>
                  <a:pt x="606727" y="375919"/>
                </a:lnTo>
                <a:lnTo>
                  <a:pt x="673418" y="375919"/>
                </a:lnTo>
                <a:lnTo>
                  <a:pt x="674512" y="374649"/>
                </a:lnTo>
                <a:lnTo>
                  <a:pt x="677366" y="363219"/>
                </a:lnTo>
                <a:lnTo>
                  <a:pt x="677366" y="354329"/>
                </a:lnTo>
                <a:lnTo>
                  <a:pt x="443094" y="354329"/>
                </a:lnTo>
                <a:lnTo>
                  <a:pt x="429062" y="350519"/>
                </a:lnTo>
                <a:lnTo>
                  <a:pt x="417645" y="344169"/>
                </a:lnTo>
                <a:lnTo>
                  <a:pt x="414791" y="340359"/>
                </a:lnTo>
                <a:lnTo>
                  <a:pt x="412175" y="336549"/>
                </a:lnTo>
                <a:lnTo>
                  <a:pt x="412175" y="327659"/>
                </a:lnTo>
                <a:lnTo>
                  <a:pt x="474251" y="287019"/>
                </a:lnTo>
                <a:lnTo>
                  <a:pt x="589841" y="257809"/>
                </a:lnTo>
                <a:lnTo>
                  <a:pt x="601257" y="253999"/>
                </a:lnTo>
                <a:lnTo>
                  <a:pt x="609582" y="247649"/>
                </a:lnTo>
                <a:lnTo>
                  <a:pt x="616846" y="238759"/>
                </a:lnTo>
                <a:close/>
              </a:path>
              <a:path w="677545" h="896620">
                <a:moveTo>
                  <a:pt x="635030" y="314959"/>
                </a:moveTo>
                <a:lnTo>
                  <a:pt x="592695" y="316229"/>
                </a:lnTo>
                <a:lnTo>
                  <a:pt x="578662" y="322579"/>
                </a:lnTo>
                <a:lnTo>
                  <a:pt x="561776" y="327659"/>
                </a:lnTo>
                <a:lnTo>
                  <a:pt x="527765" y="342899"/>
                </a:lnTo>
                <a:lnTo>
                  <a:pt x="485429" y="354329"/>
                </a:lnTo>
                <a:lnTo>
                  <a:pt x="677366" y="354329"/>
                </a:lnTo>
                <a:lnTo>
                  <a:pt x="677366" y="346709"/>
                </a:lnTo>
                <a:lnTo>
                  <a:pt x="669041" y="331469"/>
                </a:lnTo>
                <a:lnTo>
                  <a:pt x="654771" y="320039"/>
                </a:lnTo>
                <a:lnTo>
                  <a:pt x="635030" y="314959"/>
                </a:lnTo>
                <a:close/>
              </a:path>
              <a:path w="677545" h="896620">
                <a:moveTo>
                  <a:pt x="208822" y="44449"/>
                </a:moveTo>
                <a:lnTo>
                  <a:pt x="194790" y="49529"/>
                </a:lnTo>
                <a:lnTo>
                  <a:pt x="186228" y="57149"/>
                </a:lnTo>
                <a:lnTo>
                  <a:pt x="183374" y="72389"/>
                </a:lnTo>
                <a:lnTo>
                  <a:pt x="183374" y="86359"/>
                </a:lnTo>
                <a:lnTo>
                  <a:pt x="189082" y="105409"/>
                </a:lnTo>
                <a:lnTo>
                  <a:pt x="191936" y="116839"/>
                </a:lnTo>
                <a:lnTo>
                  <a:pt x="197406" y="125729"/>
                </a:lnTo>
                <a:lnTo>
                  <a:pt x="205968" y="142239"/>
                </a:lnTo>
                <a:lnTo>
                  <a:pt x="205968" y="147319"/>
                </a:lnTo>
                <a:lnTo>
                  <a:pt x="211676" y="153669"/>
                </a:lnTo>
                <a:lnTo>
                  <a:pt x="211676" y="158749"/>
                </a:lnTo>
                <a:lnTo>
                  <a:pt x="220001" y="170179"/>
                </a:lnTo>
                <a:lnTo>
                  <a:pt x="225709" y="181609"/>
                </a:lnTo>
                <a:lnTo>
                  <a:pt x="228563" y="189229"/>
                </a:lnTo>
                <a:lnTo>
                  <a:pt x="239979" y="210819"/>
                </a:lnTo>
                <a:lnTo>
                  <a:pt x="242596" y="215899"/>
                </a:lnTo>
                <a:lnTo>
                  <a:pt x="248304" y="226059"/>
                </a:lnTo>
                <a:lnTo>
                  <a:pt x="254012" y="237489"/>
                </a:lnTo>
                <a:lnTo>
                  <a:pt x="259720" y="246379"/>
                </a:lnTo>
                <a:lnTo>
                  <a:pt x="265190" y="255269"/>
                </a:lnTo>
                <a:lnTo>
                  <a:pt x="268044" y="264159"/>
                </a:lnTo>
                <a:lnTo>
                  <a:pt x="270898" y="271779"/>
                </a:lnTo>
                <a:lnTo>
                  <a:pt x="273752" y="285749"/>
                </a:lnTo>
                <a:lnTo>
                  <a:pt x="273752" y="294639"/>
                </a:lnTo>
                <a:lnTo>
                  <a:pt x="268044" y="299719"/>
                </a:lnTo>
                <a:lnTo>
                  <a:pt x="312194" y="299719"/>
                </a:lnTo>
                <a:lnTo>
                  <a:pt x="237125" y="81279"/>
                </a:lnTo>
                <a:lnTo>
                  <a:pt x="282315" y="81279"/>
                </a:lnTo>
                <a:lnTo>
                  <a:pt x="273752" y="69849"/>
                </a:lnTo>
                <a:lnTo>
                  <a:pt x="265190" y="60959"/>
                </a:lnTo>
                <a:lnTo>
                  <a:pt x="239979" y="48259"/>
                </a:lnTo>
                <a:lnTo>
                  <a:pt x="208822" y="44449"/>
                </a:lnTo>
                <a:close/>
              </a:path>
              <a:path w="677545" h="896620">
                <a:moveTo>
                  <a:pt x="282315" y="81279"/>
                </a:moveTo>
                <a:lnTo>
                  <a:pt x="237125" y="81279"/>
                </a:lnTo>
                <a:lnTo>
                  <a:pt x="341537" y="287019"/>
                </a:lnTo>
                <a:lnTo>
                  <a:pt x="362422" y="205739"/>
                </a:lnTo>
                <a:lnTo>
                  <a:pt x="335829" y="205739"/>
                </a:lnTo>
                <a:lnTo>
                  <a:pt x="330120" y="203199"/>
                </a:lnTo>
                <a:lnTo>
                  <a:pt x="327266" y="195579"/>
                </a:lnTo>
                <a:lnTo>
                  <a:pt x="321796" y="186689"/>
                </a:lnTo>
                <a:lnTo>
                  <a:pt x="318942" y="181609"/>
                </a:lnTo>
                <a:lnTo>
                  <a:pt x="318942" y="175259"/>
                </a:lnTo>
                <a:lnTo>
                  <a:pt x="313234" y="165099"/>
                </a:lnTo>
                <a:lnTo>
                  <a:pt x="304909" y="137159"/>
                </a:lnTo>
                <a:lnTo>
                  <a:pt x="304909" y="129539"/>
                </a:lnTo>
                <a:lnTo>
                  <a:pt x="296347" y="106679"/>
                </a:lnTo>
                <a:lnTo>
                  <a:pt x="293493" y="101599"/>
                </a:lnTo>
                <a:lnTo>
                  <a:pt x="290639" y="93979"/>
                </a:lnTo>
                <a:lnTo>
                  <a:pt x="282315" y="81279"/>
                </a:lnTo>
                <a:close/>
              </a:path>
              <a:path w="677545" h="896620">
                <a:moveTo>
                  <a:pt x="551501" y="121919"/>
                </a:moveTo>
                <a:lnTo>
                  <a:pt x="493992" y="121919"/>
                </a:lnTo>
                <a:lnTo>
                  <a:pt x="400759" y="168909"/>
                </a:lnTo>
                <a:lnTo>
                  <a:pt x="383872" y="253999"/>
                </a:lnTo>
                <a:lnTo>
                  <a:pt x="561776" y="238759"/>
                </a:lnTo>
                <a:lnTo>
                  <a:pt x="616846" y="238759"/>
                </a:lnTo>
                <a:lnTo>
                  <a:pt x="620998" y="233679"/>
                </a:lnTo>
                <a:lnTo>
                  <a:pt x="620998" y="227329"/>
                </a:lnTo>
                <a:lnTo>
                  <a:pt x="615290" y="222249"/>
                </a:lnTo>
                <a:lnTo>
                  <a:pt x="595549" y="215899"/>
                </a:lnTo>
                <a:lnTo>
                  <a:pt x="459981" y="210819"/>
                </a:lnTo>
                <a:lnTo>
                  <a:pt x="434532" y="207009"/>
                </a:lnTo>
                <a:lnTo>
                  <a:pt x="423353" y="203199"/>
                </a:lnTo>
                <a:lnTo>
                  <a:pt x="420499" y="199389"/>
                </a:lnTo>
                <a:lnTo>
                  <a:pt x="417645" y="189229"/>
                </a:lnTo>
                <a:lnTo>
                  <a:pt x="426207" y="179069"/>
                </a:lnTo>
                <a:lnTo>
                  <a:pt x="443094" y="171449"/>
                </a:lnTo>
                <a:lnTo>
                  <a:pt x="462835" y="165099"/>
                </a:lnTo>
                <a:lnTo>
                  <a:pt x="508024" y="146049"/>
                </a:lnTo>
                <a:lnTo>
                  <a:pt x="519440" y="140969"/>
                </a:lnTo>
                <a:lnTo>
                  <a:pt x="541797" y="129539"/>
                </a:lnTo>
                <a:lnTo>
                  <a:pt x="550360" y="123189"/>
                </a:lnTo>
                <a:lnTo>
                  <a:pt x="551501" y="121919"/>
                </a:lnTo>
                <a:close/>
              </a:path>
              <a:path w="677545" h="896620">
                <a:moveTo>
                  <a:pt x="403613" y="0"/>
                </a:moveTo>
                <a:lnTo>
                  <a:pt x="369602" y="8889"/>
                </a:lnTo>
                <a:lnTo>
                  <a:pt x="358423" y="12699"/>
                </a:lnTo>
                <a:lnTo>
                  <a:pt x="347245" y="21589"/>
                </a:lnTo>
                <a:lnTo>
                  <a:pt x="344391" y="25399"/>
                </a:lnTo>
                <a:lnTo>
                  <a:pt x="338683" y="30479"/>
                </a:lnTo>
                <a:lnTo>
                  <a:pt x="332974" y="45719"/>
                </a:lnTo>
                <a:lnTo>
                  <a:pt x="330120" y="60959"/>
                </a:lnTo>
                <a:lnTo>
                  <a:pt x="327470" y="93979"/>
                </a:lnTo>
                <a:lnTo>
                  <a:pt x="327372" y="97789"/>
                </a:lnTo>
                <a:lnTo>
                  <a:pt x="332974" y="165099"/>
                </a:lnTo>
                <a:lnTo>
                  <a:pt x="335829" y="190499"/>
                </a:lnTo>
                <a:lnTo>
                  <a:pt x="338683" y="199389"/>
                </a:lnTo>
                <a:lnTo>
                  <a:pt x="335829" y="205739"/>
                </a:lnTo>
                <a:lnTo>
                  <a:pt x="362422" y="205739"/>
                </a:lnTo>
                <a:lnTo>
                  <a:pt x="369602" y="177799"/>
                </a:lnTo>
                <a:lnTo>
                  <a:pt x="386726" y="30479"/>
                </a:lnTo>
                <a:lnTo>
                  <a:pt x="454510" y="30479"/>
                </a:lnTo>
                <a:lnTo>
                  <a:pt x="451656" y="20319"/>
                </a:lnTo>
                <a:lnTo>
                  <a:pt x="445948" y="10159"/>
                </a:lnTo>
                <a:lnTo>
                  <a:pt x="434532" y="5079"/>
                </a:lnTo>
                <a:lnTo>
                  <a:pt x="403613" y="0"/>
                </a:lnTo>
                <a:close/>
              </a:path>
              <a:path w="677545" h="896620">
                <a:moveTo>
                  <a:pt x="454510" y="30479"/>
                </a:moveTo>
                <a:lnTo>
                  <a:pt x="386726" y="30479"/>
                </a:lnTo>
                <a:lnTo>
                  <a:pt x="392196" y="146049"/>
                </a:lnTo>
                <a:lnTo>
                  <a:pt x="493992" y="121919"/>
                </a:lnTo>
                <a:lnTo>
                  <a:pt x="551501" y="121919"/>
                </a:lnTo>
                <a:lnTo>
                  <a:pt x="556068" y="116839"/>
                </a:lnTo>
                <a:lnTo>
                  <a:pt x="558922" y="110489"/>
                </a:lnTo>
                <a:lnTo>
                  <a:pt x="558922" y="106679"/>
                </a:lnTo>
                <a:lnTo>
                  <a:pt x="556068" y="102869"/>
                </a:lnTo>
                <a:lnTo>
                  <a:pt x="437386" y="102869"/>
                </a:lnTo>
                <a:lnTo>
                  <a:pt x="429062" y="101599"/>
                </a:lnTo>
                <a:lnTo>
                  <a:pt x="423353" y="99059"/>
                </a:lnTo>
                <a:lnTo>
                  <a:pt x="426207" y="85089"/>
                </a:lnTo>
                <a:lnTo>
                  <a:pt x="431916" y="74929"/>
                </a:lnTo>
                <a:lnTo>
                  <a:pt x="434532" y="72389"/>
                </a:lnTo>
                <a:lnTo>
                  <a:pt x="437386" y="66039"/>
                </a:lnTo>
                <a:lnTo>
                  <a:pt x="445948" y="54609"/>
                </a:lnTo>
                <a:lnTo>
                  <a:pt x="451656" y="41909"/>
                </a:lnTo>
                <a:lnTo>
                  <a:pt x="454510" y="30479"/>
                </a:lnTo>
                <a:close/>
              </a:path>
              <a:path w="677545" h="896620">
                <a:moveTo>
                  <a:pt x="522057" y="97789"/>
                </a:moveTo>
                <a:lnTo>
                  <a:pt x="474251" y="99059"/>
                </a:lnTo>
                <a:lnTo>
                  <a:pt x="437386" y="102869"/>
                </a:lnTo>
                <a:lnTo>
                  <a:pt x="556068" y="102869"/>
                </a:lnTo>
                <a:lnTo>
                  <a:pt x="522057" y="97789"/>
                </a:lnTo>
                <a:close/>
              </a:path>
            </a:pathLst>
          </a:custGeom>
          <a:solidFill>
            <a:srgbClr val="AFC2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19400" y="2895600"/>
            <a:ext cx="3352800" cy="213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000" y="3124200"/>
            <a:ext cx="1419606" cy="1866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8089" y="950721"/>
            <a:ext cx="4108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A.</a:t>
            </a:r>
            <a:r>
              <a:rPr spc="-55" dirty="0"/>
              <a:t> </a:t>
            </a:r>
            <a:r>
              <a:rPr spc="-10" dirty="0"/>
              <a:t>PENDAHULUAN</a:t>
            </a:r>
          </a:p>
        </p:txBody>
      </p:sp>
      <p:sp>
        <p:nvSpPr>
          <p:cNvPr id="3" name="object 3"/>
          <p:cNvSpPr/>
          <p:nvPr/>
        </p:nvSpPr>
        <p:spPr>
          <a:xfrm>
            <a:off x="624840" y="2256535"/>
            <a:ext cx="320040" cy="331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490" y="2156967"/>
            <a:ext cx="7171055" cy="3717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0" marR="50419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"/>
                <a:cs typeface="Arial"/>
              </a:rPr>
              <a:t>Rekam Medis merupakan rekaman  permanen dan legal yang harus  mengandung isian yang cukup tentang  identitas pasien, kepastian diagnosa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dan  terapi serta merekam semua hasil yang  terjadi.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75"/>
              </a:spcBef>
            </a:pPr>
            <a:r>
              <a:rPr sz="2400" b="1" i="1" dirty="0">
                <a:latin typeface="Comic Sans MS"/>
                <a:cs typeface="Comic Sans MS"/>
              </a:rPr>
              <a:t>“An </a:t>
            </a:r>
            <a:r>
              <a:rPr sz="2400" b="1" i="1" spc="-5" dirty="0">
                <a:latin typeface="Comic Sans MS"/>
                <a:cs typeface="Comic Sans MS"/>
              </a:rPr>
              <a:t>Adequated MR Indicates Adequate</a:t>
            </a:r>
            <a:r>
              <a:rPr sz="2400" b="1" i="1" spc="-35" dirty="0">
                <a:latin typeface="Comic Sans MS"/>
                <a:cs typeface="Comic Sans MS"/>
              </a:rPr>
              <a:t> </a:t>
            </a:r>
            <a:r>
              <a:rPr sz="2400" b="1" i="1" dirty="0">
                <a:latin typeface="Comic Sans MS"/>
                <a:cs typeface="Comic Sans MS"/>
              </a:rPr>
              <a:t>Care”</a:t>
            </a:r>
            <a:endParaRPr sz="2400">
              <a:latin typeface="Comic Sans MS"/>
              <a:cs typeface="Comic Sans MS"/>
            </a:endParaRPr>
          </a:p>
          <a:p>
            <a:pPr marL="1593850">
              <a:lnSpc>
                <a:spcPct val="100000"/>
              </a:lnSpc>
              <a:spcBef>
                <a:spcPts val="575"/>
              </a:spcBef>
            </a:pPr>
            <a:r>
              <a:rPr sz="2400" b="1" i="1" dirty="0">
                <a:latin typeface="Comic Sans MS"/>
                <a:cs typeface="Comic Sans MS"/>
              </a:rPr>
              <a:t>and </a:t>
            </a:r>
            <a:r>
              <a:rPr sz="2400" b="1" i="1" spc="-5" dirty="0">
                <a:latin typeface="Comic Sans MS"/>
                <a:cs typeface="Comic Sans MS"/>
              </a:rPr>
              <a:t>“A </a:t>
            </a:r>
            <a:r>
              <a:rPr sz="2400" b="1" i="1" dirty="0">
                <a:latin typeface="Comic Sans MS"/>
                <a:cs typeface="Comic Sans MS"/>
              </a:rPr>
              <a:t>Poor </a:t>
            </a:r>
            <a:r>
              <a:rPr sz="2400" b="1" i="1" spc="-5" dirty="0">
                <a:latin typeface="Comic Sans MS"/>
                <a:cs typeface="Comic Sans MS"/>
              </a:rPr>
              <a:t>MR Indicates </a:t>
            </a:r>
            <a:r>
              <a:rPr sz="2400" b="1" i="1" dirty="0">
                <a:latin typeface="Comic Sans MS"/>
                <a:cs typeface="Comic Sans MS"/>
              </a:rPr>
              <a:t>Poor</a:t>
            </a:r>
            <a:r>
              <a:rPr sz="2400" b="1" i="1" spc="-90" dirty="0">
                <a:latin typeface="Comic Sans MS"/>
                <a:cs typeface="Comic Sans MS"/>
              </a:rPr>
              <a:t> </a:t>
            </a:r>
            <a:r>
              <a:rPr sz="2400" b="1" i="1" dirty="0">
                <a:latin typeface="Comic Sans MS"/>
                <a:cs typeface="Comic Sans MS"/>
              </a:rPr>
              <a:t>Care”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7139" y="975868"/>
            <a:ext cx="41084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A.</a:t>
            </a:r>
            <a:r>
              <a:rPr spc="-55" dirty="0"/>
              <a:t> </a:t>
            </a:r>
            <a:r>
              <a:rPr spc="-10" dirty="0"/>
              <a:t>PENDAHULUAN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8794" y="5881878"/>
            <a:ext cx="185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AKTIFITAS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25572" y="5881878"/>
            <a:ext cx="192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Black"/>
                <a:cs typeface="Arial Black"/>
              </a:rPr>
              <a:t>SEKUNDER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6247" y="2639728"/>
            <a:ext cx="1887203" cy="3353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2533791"/>
            <a:ext cx="1997231" cy="3257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52800" y="2514600"/>
            <a:ext cx="2438400" cy="3124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5467" y="594359"/>
            <a:ext cx="34359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RELATIONSHIP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14446" y="2144013"/>
            <a:ext cx="25158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>
                <a:latin typeface="Arial Black"/>
                <a:cs typeface="Arial Black"/>
              </a:rPr>
              <a:t>KERJA</a:t>
            </a:r>
            <a:r>
              <a:rPr sz="2800" spc="-10" dirty="0">
                <a:latin typeface="Arial Black"/>
                <a:cs typeface="Arial Black"/>
              </a:rPr>
              <a:t>S</a:t>
            </a:r>
            <a:r>
              <a:rPr sz="2800" dirty="0">
                <a:latin typeface="Arial Black"/>
                <a:cs typeface="Arial Black"/>
              </a:rPr>
              <a:t>AMA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7583" y="2898170"/>
            <a:ext cx="2515235" cy="2856230"/>
          </a:xfrm>
          <a:custGeom>
            <a:avLst/>
            <a:gdLst/>
            <a:ahLst/>
            <a:cxnLst/>
            <a:rect l="l" t="t" r="r" b="b"/>
            <a:pathLst>
              <a:path w="2515235" h="2856229">
                <a:moveTo>
                  <a:pt x="1254947" y="0"/>
                </a:moveTo>
                <a:lnTo>
                  <a:pt x="1180884" y="19094"/>
                </a:lnTo>
                <a:lnTo>
                  <a:pt x="1146331" y="41474"/>
                </a:lnTo>
                <a:lnTo>
                  <a:pt x="1113754" y="71837"/>
                </a:lnTo>
                <a:lnTo>
                  <a:pt x="59242" y="1266317"/>
                </a:lnTo>
                <a:lnTo>
                  <a:pt x="33571" y="1302267"/>
                </a:lnTo>
                <a:lnTo>
                  <a:pt x="14810" y="1341567"/>
                </a:lnTo>
                <a:lnTo>
                  <a:pt x="3949" y="1384231"/>
                </a:lnTo>
                <a:lnTo>
                  <a:pt x="0" y="1426880"/>
                </a:lnTo>
                <a:lnTo>
                  <a:pt x="3949" y="1469545"/>
                </a:lnTo>
                <a:lnTo>
                  <a:pt x="14810" y="1509971"/>
                </a:lnTo>
                <a:lnTo>
                  <a:pt x="32582" y="1548144"/>
                </a:lnTo>
                <a:lnTo>
                  <a:pt x="57266" y="1582936"/>
                </a:lnTo>
                <a:lnTo>
                  <a:pt x="1116706" y="2786477"/>
                </a:lnTo>
                <a:lnTo>
                  <a:pt x="1147319" y="2813422"/>
                </a:lnTo>
                <a:lnTo>
                  <a:pt x="1179910" y="2835876"/>
                </a:lnTo>
                <a:lnTo>
                  <a:pt x="1216440" y="2850471"/>
                </a:lnTo>
                <a:lnTo>
                  <a:pt x="1252970" y="2856084"/>
                </a:lnTo>
                <a:lnTo>
                  <a:pt x="1290488" y="2853839"/>
                </a:lnTo>
                <a:lnTo>
                  <a:pt x="1327018" y="2842612"/>
                </a:lnTo>
                <a:lnTo>
                  <a:pt x="1361585" y="2822402"/>
                </a:lnTo>
                <a:lnTo>
                  <a:pt x="1393228" y="2793213"/>
                </a:lnTo>
                <a:lnTo>
                  <a:pt x="2450694" y="1589681"/>
                </a:lnTo>
                <a:lnTo>
                  <a:pt x="2477326" y="1552635"/>
                </a:lnTo>
                <a:lnTo>
                  <a:pt x="2497095" y="1513336"/>
                </a:lnTo>
                <a:lnTo>
                  <a:pt x="2509862" y="1471798"/>
                </a:lnTo>
                <a:lnTo>
                  <a:pt x="2514804" y="1430261"/>
                </a:lnTo>
                <a:lnTo>
                  <a:pt x="2513843" y="1388707"/>
                </a:lnTo>
                <a:lnTo>
                  <a:pt x="2503958" y="1347170"/>
                </a:lnTo>
                <a:lnTo>
                  <a:pt x="2487210" y="1308997"/>
                </a:lnTo>
                <a:lnTo>
                  <a:pt x="2462500" y="1275395"/>
                </a:lnTo>
                <a:lnTo>
                  <a:pt x="1392130" y="60569"/>
                </a:lnTo>
                <a:lnTo>
                  <a:pt x="1362560" y="32553"/>
                </a:lnTo>
                <a:lnTo>
                  <a:pt x="1328995" y="13459"/>
                </a:lnTo>
                <a:lnTo>
                  <a:pt x="1292465" y="2191"/>
                </a:lnTo>
                <a:lnTo>
                  <a:pt x="1254947" y="0"/>
                </a:lnTo>
                <a:close/>
              </a:path>
            </a:pathLst>
          </a:custGeom>
          <a:solidFill>
            <a:srgbClr val="00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2005" y="4466520"/>
            <a:ext cx="1095375" cy="1249045"/>
          </a:xfrm>
          <a:custGeom>
            <a:avLst/>
            <a:gdLst/>
            <a:ahLst/>
            <a:cxnLst/>
            <a:rect l="l" t="t" r="r" b="b"/>
            <a:pathLst>
              <a:path w="1095375" h="1249045">
                <a:moveTo>
                  <a:pt x="1057465" y="0"/>
                </a:moveTo>
                <a:lnTo>
                  <a:pt x="1944" y="1201319"/>
                </a:lnTo>
                <a:lnTo>
                  <a:pt x="35555" y="1248441"/>
                </a:lnTo>
                <a:lnTo>
                  <a:pt x="37477" y="1246195"/>
                </a:lnTo>
                <a:lnTo>
                  <a:pt x="1094942" y="42664"/>
                </a:lnTo>
                <a:lnTo>
                  <a:pt x="1057465" y="0"/>
                </a:lnTo>
                <a:close/>
              </a:path>
              <a:path w="1095375" h="1249045">
                <a:moveTo>
                  <a:pt x="1921" y="1201287"/>
                </a:moveTo>
                <a:lnTo>
                  <a:pt x="0" y="1203532"/>
                </a:lnTo>
                <a:lnTo>
                  <a:pt x="1944" y="1201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5537" y="5659948"/>
            <a:ext cx="312023" cy="94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4115" y="4459774"/>
            <a:ext cx="1099185" cy="1246505"/>
          </a:xfrm>
          <a:custGeom>
            <a:avLst/>
            <a:gdLst/>
            <a:ahLst/>
            <a:cxnLst/>
            <a:rect l="l" t="t" r="r" b="b"/>
            <a:pathLst>
              <a:path w="1099185" h="1246504">
                <a:moveTo>
                  <a:pt x="39495" y="0"/>
                </a:moveTo>
                <a:lnTo>
                  <a:pt x="41469" y="2253"/>
                </a:lnTo>
                <a:lnTo>
                  <a:pt x="0" y="40426"/>
                </a:lnTo>
                <a:lnTo>
                  <a:pt x="1061421" y="1246204"/>
                </a:lnTo>
                <a:lnTo>
                  <a:pt x="1098940" y="1203541"/>
                </a:lnTo>
                <a:lnTo>
                  <a:pt x="3949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76600" y="4143203"/>
            <a:ext cx="80960" cy="356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8065" y="2946375"/>
            <a:ext cx="1092200" cy="1239520"/>
          </a:xfrm>
          <a:custGeom>
            <a:avLst/>
            <a:gdLst/>
            <a:ahLst/>
            <a:cxnLst/>
            <a:rect l="l" t="t" r="r" b="b"/>
            <a:pathLst>
              <a:path w="1092200" h="1239520">
                <a:moveTo>
                  <a:pt x="1056483" y="0"/>
                </a:moveTo>
                <a:lnTo>
                  <a:pt x="1054507" y="2191"/>
                </a:lnTo>
                <a:lnTo>
                  <a:pt x="0" y="1196827"/>
                </a:lnTo>
                <a:lnTo>
                  <a:pt x="37519" y="1239397"/>
                </a:lnTo>
                <a:lnTo>
                  <a:pt x="1090091" y="47109"/>
                </a:lnTo>
                <a:lnTo>
                  <a:pt x="1056483" y="0"/>
                </a:lnTo>
                <a:close/>
              </a:path>
              <a:path w="1092200" h="1239520">
                <a:moveTo>
                  <a:pt x="1092025" y="44918"/>
                </a:moveTo>
                <a:lnTo>
                  <a:pt x="1090048" y="47109"/>
                </a:lnTo>
                <a:lnTo>
                  <a:pt x="1092025" y="44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74549" y="2895510"/>
            <a:ext cx="313972" cy="97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51044" y="2937454"/>
            <a:ext cx="1109980" cy="1257935"/>
          </a:xfrm>
          <a:custGeom>
            <a:avLst/>
            <a:gdLst/>
            <a:ahLst/>
            <a:cxnLst/>
            <a:rect l="l" t="t" r="r" b="b"/>
            <a:pathLst>
              <a:path w="1109979" h="1257935">
                <a:moveTo>
                  <a:pt x="37477" y="0"/>
                </a:moveTo>
                <a:lnTo>
                  <a:pt x="0" y="42570"/>
                </a:lnTo>
                <a:lnTo>
                  <a:pt x="1070232" y="1257365"/>
                </a:lnTo>
                <a:lnTo>
                  <a:pt x="1068310" y="1255127"/>
                </a:lnTo>
                <a:lnTo>
                  <a:pt x="1109769" y="1217017"/>
                </a:lnTo>
                <a:lnTo>
                  <a:pt x="1107847" y="1214669"/>
                </a:lnTo>
                <a:lnTo>
                  <a:pt x="374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07548" y="4154471"/>
            <a:ext cx="83603" cy="354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4093" y="2994580"/>
            <a:ext cx="2275840" cy="1120775"/>
          </a:xfrm>
          <a:custGeom>
            <a:avLst/>
            <a:gdLst/>
            <a:ahLst/>
            <a:cxnLst/>
            <a:rect l="l" t="t" r="r" b="b"/>
            <a:pathLst>
              <a:path w="2275840" h="1120775">
                <a:moveTo>
                  <a:pt x="781002" y="230225"/>
                </a:moveTo>
                <a:lnTo>
                  <a:pt x="466041" y="577206"/>
                </a:lnTo>
                <a:lnTo>
                  <a:pt x="466041" y="736533"/>
                </a:lnTo>
                <a:lnTo>
                  <a:pt x="345578" y="736533"/>
                </a:lnTo>
                <a:lnTo>
                  <a:pt x="0" y="1120607"/>
                </a:lnTo>
                <a:lnTo>
                  <a:pt x="2275840" y="1120607"/>
                </a:lnTo>
                <a:lnTo>
                  <a:pt x="1965505" y="779260"/>
                </a:lnTo>
                <a:lnTo>
                  <a:pt x="1644903" y="779260"/>
                </a:lnTo>
                <a:lnTo>
                  <a:pt x="1644903" y="607413"/>
                </a:lnTo>
                <a:lnTo>
                  <a:pt x="781002" y="607413"/>
                </a:lnTo>
                <a:lnTo>
                  <a:pt x="781002" y="230225"/>
                </a:lnTo>
                <a:close/>
              </a:path>
              <a:path w="2275840" h="1120775">
                <a:moveTo>
                  <a:pt x="1823641" y="623220"/>
                </a:moveTo>
                <a:lnTo>
                  <a:pt x="1823641" y="779260"/>
                </a:lnTo>
                <a:lnTo>
                  <a:pt x="1965505" y="779260"/>
                </a:lnTo>
                <a:lnTo>
                  <a:pt x="1823641" y="623220"/>
                </a:lnTo>
                <a:close/>
              </a:path>
              <a:path w="2275840" h="1120775">
                <a:moveTo>
                  <a:pt x="1206569" y="0"/>
                </a:moveTo>
                <a:lnTo>
                  <a:pt x="987360" y="0"/>
                </a:lnTo>
                <a:lnTo>
                  <a:pt x="901464" y="93279"/>
                </a:lnTo>
                <a:lnTo>
                  <a:pt x="901464" y="607413"/>
                </a:lnTo>
                <a:lnTo>
                  <a:pt x="1644903" y="607413"/>
                </a:lnTo>
                <a:lnTo>
                  <a:pt x="1644903" y="405359"/>
                </a:lnTo>
                <a:lnTo>
                  <a:pt x="1493895" y="249319"/>
                </a:lnTo>
                <a:lnTo>
                  <a:pt x="1206569" y="249319"/>
                </a:lnTo>
                <a:lnTo>
                  <a:pt x="1206569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94093" y="4099380"/>
            <a:ext cx="2309495" cy="31750"/>
          </a:xfrm>
          <a:custGeom>
            <a:avLst/>
            <a:gdLst/>
            <a:ahLst/>
            <a:cxnLst/>
            <a:rect l="l" t="t" r="r" b="b"/>
            <a:pathLst>
              <a:path w="2309495" h="31750">
                <a:moveTo>
                  <a:pt x="2275840" y="0"/>
                </a:moveTo>
                <a:lnTo>
                  <a:pt x="0" y="0"/>
                </a:lnTo>
                <a:lnTo>
                  <a:pt x="0" y="31458"/>
                </a:lnTo>
                <a:lnTo>
                  <a:pt x="2275840" y="31458"/>
                </a:lnTo>
                <a:lnTo>
                  <a:pt x="2277345" y="26919"/>
                </a:lnTo>
                <a:lnTo>
                  <a:pt x="2267054" y="26919"/>
                </a:lnTo>
                <a:lnTo>
                  <a:pt x="2275840" y="0"/>
                </a:lnTo>
                <a:close/>
              </a:path>
              <a:path w="2309495" h="31750">
                <a:moveTo>
                  <a:pt x="2284763" y="4538"/>
                </a:moveTo>
                <a:lnTo>
                  <a:pt x="2275840" y="31458"/>
                </a:lnTo>
                <a:lnTo>
                  <a:pt x="2309474" y="31458"/>
                </a:lnTo>
                <a:lnTo>
                  <a:pt x="2284763" y="4538"/>
                </a:lnTo>
                <a:close/>
              </a:path>
              <a:path w="2309495" h="31750">
                <a:moveTo>
                  <a:pt x="2284763" y="4538"/>
                </a:moveTo>
                <a:lnTo>
                  <a:pt x="2267054" y="26919"/>
                </a:lnTo>
                <a:lnTo>
                  <a:pt x="2277345" y="26919"/>
                </a:lnTo>
                <a:lnTo>
                  <a:pt x="2284763" y="45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03869" y="3581803"/>
            <a:ext cx="475615" cy="544830"/>
          </a:xfrm>
          <a:custGeom>
            <a:avLst/>
            <a:gdLst/>
            <a:ahLst/>
            <a:cxnLst/>
            <a:rect l="l" t="t" r="r" b="b"/>
            <a:pathLst>
              <a:path w="475614" h="544829">
                <a:moveTo>
                  <a:pt x="22788" y="24728"/>
                </a:moveTo>
                <a:lnTo>
                  <a:pt x="0" y="35997"/>
                </a:lnTo>
                <a:lnTo>
                  <a:pt x="27730" y="35997"/>
                </a:lnTo>
                <a:lnTo>
                  <a:pt x="4942" y="47109"/>
                </a:lnTo>
                <a:lnTo>
                  <a:pt x="457278" y="544496"/>
                </a:lnTo>
                <a:lnTo>
                  <a:pt x="474987" y="522115"/>
                </a:lnTo>
                <a:lnTo>
                  <a:pt x="22788" y="24728"/>
                </a:lnTo>
                <a:close/>
              </a:path>
              <a:path w="475614" h="544829">
                <a:moveTo>
                  <a:pt x="0" y="0"/>
                </a:moveTo>
                <a:lnTo>
                  <a:pt x="0" y="35997"/>
                </a:lnTo>
                <a:lnTo>
                  <a:pt x="22788" y="24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25268" y="3617800"/>
            <a:ext cx="206331" cy="17169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5268" y="3388671"/>
            <a:ext cx="27940" cy="385445"/>
          </a:xfrm>
          <a:custGeom>
            <a:avLst/>
            <a:gdLst/>
            <a:ahLst/>
            <a:cxnLst/>
            <a:rect l="l" t="t" r="r" b="b"/>
            <a:pathLst>
              <a:path w="27939" h="385445">
                <a:moveTo>
                  <a:pt x="0" y="11268"/>
                </a:moveTo>
                <a:lnTo>
                  <a:pt x="0" y="385169"/>
                </a:lnTo>
                <a:lnTo>
                  <a:pt x="27593" y="385169"/>
                </a:lnTo>
                <a:lnTo>
                  <a:pt x="27593" y="22537"/>
                </a:lnTo>
                <a:lnTo>
                  <a:pt x="4942" y="22537"/>
                </a:lnTo>
                <a:lnTo>
                  <a:pt x="0" y="11268"/>
                </a:lnTo>
                <a:close/>
              </a:path>
              <a:path w="27939" h="385445">
                <a:moveTo>
                  <a:pt x="22651" y="0"/>
                </a:moveTo>
                <a:lnTo>
                  <a:pt x="4942" y="22537"/>
                </a:lnTo>
                <a:lnTo>
                  <a:pt x="27593" y="22537"/>
                </a:lnTo>
                <a:lnTo>
                  <a:pt x="27593" y="11268"/>
                </a:lnTo>
                <a:lnTo>
                  <a:pt x="22651" y="0"/>
                </a:lnTo>
                <a:close/>
              </a:path>
              <a:path w="27939" h="385445">
                <a:moveTo>
                  <a:pt x="22651" y="0"/>
                </a:moveTo>
                <a:lnTo>
                  <a:pt x="27593" y="11268"/>
                </a:lnTo>
                <a:lnTo>
                  <a:pt x="27593" y="4538"/>
                </a:lnTo>
                <a:lnTo>
                  <a:pt x="22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9065" y="3228249"/>
            <a:ext cx="168854" cy="182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86838" y="3228249"/>
            <a:ext cx="301625" cy="31750"/>
          </a:xfrm>
          <a:custGeom>
            <a:avLst/>
            <a:gdLst/>
            <a:ahLst/>
            <a:cxnLst/>
            <a:rect l="l" t="t" r="r" b="b"/>
            <a:pathLst>
              <a:path w="301625" h="31750">
                <a:moveTo>
                  <a:pt x="0" y="15650"/>
                </a:moveTo>
                <a:lnTo>
                  <a:pt x="0" y="31301"/>
                </a:lnTo>
                <a:lnTo>
                  <a:pt x="13824" y="31301"/>
                </a:lnTo>
                <a:lnTo>
                  <a:pt x="0" y="15650"/>
                </a:lnTo>
                <a:close/>
              </a:path>
              <a:path w="301625" h="31750">
                <a:moveTo>
                  <a:pt x="301150" y="0"/>
                </a:moveTo>
                <a:lnTo>
                  <a:pt x="13824" y="0"/>
                </a:lnTo>
                <a:lnTo>
                  <a:pt x="27634" y="15650"/>
                </a:lnTo>
                <a:lnTo>
                  <a:pt x="0" y="15650"/>
                </a:lnTo>
                <a:lnTo>
                  <a:pt x="13824" y="31301"/>
                </a:lnTo>
                <a:lnTo>
                  <a:pt x="301150" y="31301"/>
                </a:lnTo>
                <a:lnTo>
                  <a:pt x="3011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86838" y="2978929"/>
            <a:ext cx="27940" cy="265430"/>
          </a:xfrm>
          <a:custGeom>
            <a:avLst/>
            <a:gdLst/>
            <a:ahLst/>
            <a:cxnLst/>
            <a:rect l="l" t="t" r="r" b="b"/>
            <a:pathLst>
              <a:path w="27939" h="265430">
                <a:moveTo>
                  <a:pt x="0" y="15650"/>
                </a:moveTo>
                <a:lnTo>
                  <a:pt x="0" y="264970"/>
                </a:lnTo>
                <a:lnTo>
                  <a:pt x="27634" y="264970"/>
                </a:lnTo>
                <a:lnTo>
                  <a:pt x="27634" y="31458"/>
                </a:lnTo>
                <a:lnTo>
                  <a:pt x="13824" y="31458"/>
                </a:lnTo>
                <a:lnTo>
                  <a:pt x="0" y="15650"/>
                </a:lnTo>
                <a:close/>
              </a:path>
              <a:path w="27939" h="265430">
                <a:moveTo>
                  <a:pt x="13824" y="0"/>
                </a:moveTo>
                <a:lnTo>
                  <a:pt x="13824" y="31458"/>
                </a:lnTo>
                <a:lnTo>
                  <a:pt x="27634" y="31458"/>
                </a:lnTo>
                <a:lnTo>
                  <a:pt x="27634" y="15650"/>
                </a:lnTo>
                <a:lnTo>
                  <a:pt x="13824" y="0"/>
                </a:lnTo>
                <a:close/>
              </a:path>
              <a:path w="27939" h="265430">
                <a:moveTo>
                  <a:pt x="27634" y="0"/>
                </a:moveTo>
                <a:lnTo>
                  <a:pt x="13824" y="0"/>
                </a:lnTo>
                <a:lnTo>
                  <a:pt x="27634" y="15650"/>
                </a:lnTo>
                <a:lnTo>
                  <a:pt x="276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1734" y="2978929"/>
            <a:ext cx="318928" cy="1201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81734" y="3087860"/>
            <a:ext cx="27940" cy="530225"/>
          </a:xfrm>
          <a:custGeom>
            <a:avLst/>
            <a:gdLst/>
            <a:ahLst/>
            <a:cxnLst/>
            <a:rect l="l" t="t" r="r" b="b"/>
            <a:pathLst>
              <a:path w="27939" h="530225">
                <a:moveTo>
                  <a:pt x="27648" y="498482"/>
                </a:moveTo>
                <a:lnTo>
                  <a:pt x="13824" y="498482"/>
                </a:lnTo>
                <a:lnTo>
                  <a:pt x="13824" y="529940"/>
                </a:lnTo>
                <a:lnTo>
                  <a:pt x="27648" y="514133"/>
                </a:lnTo>
                <a:lnTo>
                  <a:pt x="27648" y="498482"/>
                </a:lnTo>
                <a:close/>
              </a:path>
              <a:path w="27939" h="530225">
                <a:moveTo>
                  <a:pt x="27648" y="514133"/>
                </a:moveTo>
                <a:lnTo>
                  <a:pt x="13824" y="529940"/>
                </a:lnTo>
                <a:lnTo>
                  <a:pt x="27648" y="529940"/>
                </a:lnTo>
                <a:lnTo>
                  <a:pt x="27648" y="514133"/>
                </a:lnTo>
                <a:close/>
              </a:path>
              <a:path w="27939" h="530225">
                <a:moveTo>
                  <a:pt x="27648" y="0"/>
                </a:moveTo>
                <a:lnTo>
                  <a:pt x="0" y="0"/>
                </a:lnTo>
                <a:lnTo>
                  <a:pt x="0" y="514133"/>
                </a:lnTo>
                <a:lnTo>
                  <a:pt x="13824" y="498482"/>
                </a:lnTo>
                <a:lnTo>
                  <a:pt x="27648" y="498482"/>
                </a:lnTo>
                <a:lnTo>
                  <a:pt x="27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61271" y="3586342"/>
            <a:ext cx="134620" cy="31750"/>
          </a:xfrm>
          <a:custGeom>
            <a:avLst/>
            <a:gdLst/>
            <a:ahLst/>
            <a:cxnLst/>
            <a:rect l="l" t="t" r="r" b="b"/>
            <a:pathLst>
              <a:path w="134620" h="31750">
                <a:moveTo>
                  <a:pt x="0" y="15650"/>
                </a:moveTo>
                <a:lnTo>
                  <a:pt x="0" y="31458"/>
                </a:lnTo>
                <a:lnTo>
                  <a:pt x="13824" y="31458"/>
                </a:lnTo>
                <a:lnTo>
                  <a:pt x="0" y="15650"/>
                </a:lnTo>
                <a:close/>
              </a:path>
              <a:path w="134620" h="31750">
                <a:moveTo>
                  <a:pt x="134286" y="0"/>
                </a:moveTo>
                <a:lnTo>
                  <a:pt x="13824" y="0"/>
                </a:lnTo>
                <a:lnTo>
                  <a:pt x="27648" y="15650"/>
                </a:lnTo>
                <a:lnTo>
                  <a:pt x="0" y="15650"/>
                </a:lnTo>
                <a:lnTo>
                  <a:pt x="13824" y="31458"/>
                </a:lnTo>
                <a:lnTo>
                  <a:pt x="134286" y="31458"/>
                </a:lnTo>
                <a:lnTo>
                  <a:pt x="134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61271" y="3188808"/>
            <a:ext cx="27940" cy="413384"/>
          </a:xfrm>
          <a:custGeom>
            <a:avLst/>
            <a:gdLst/>
            <a:ahLst/>
            <a:cxnLst/>
            <a:rect l="l" t="t" r="r" b="b"/>
            <a:pathLst>
              <a:path w="27939" h="413385">
                <a:moveTo>
                  <a:pt x="0" y="35997"/>
                </a:moveTo>
                <a:lnTo>
                  <a:pt x="0" y="413184"/>
                </a:lnTo>
                <a:lnTo>
                  <a:pt x="27648" y="413184"/>
                </a:lnTo>
                <a:lnTo>
                  <a:pt x="27648" y="47265"/>
                </a:lnTo>
                <a:lnTo>
                  <a:pt x="22719" y="47265"/>
                </a:lnTo>
                <a:lnTo>
                  <a:pt x="0" y="35997"/>
                </a:lnTo>
                <a:close/>
              </a:path>
              <a:path w="27939" h="413385">
                <a:moveTo>
                  <a:pt x="4942" y="24728"/>
                </a:moveTo>
                <a:lnTo>
                  <a:pt x="22719" y="47265"/>
                </a:lnTo>
                <a:lnTo>
                  <a:pt x="27648" y="47265"/>
                </a:lnTo>
                <a:lnTo>
                  <a:pt x="27648" y="35997"/>
                </a:lnTo>
                <a:lnTo>
                  <a:pt x="4942" y="24728"/>
                </a:lnTo>
                <a:close/>
              </a:path>
              <a:path w="27939" h="413385">
                <a:moveTo>
                  <a:pt x="27648" y="0"/>
                </a:moveTo>
                <a:lnTo>
                  <a:pt x="4942" y="24728"/>
                </a:lnTo>
                <a:lnTo>
                  <a:pt x="27648" y="35997"/>
                </a:lnTo>
                <a:lnTo>
                  <a:pt x="27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46310" y="3213537"/>
            <a:ext cx="337820" cy="369570"/>
          </a:xfrm>
          <a:custGeom>
            <a:avLst/>
            <a:gdLst/>
            <a:ahLst/>
            <a:cxnLst/>
            <a:rect l="l" t="t" r="r" b="b"/>
            <a:pathLst>
              <a:path w="337820" h="369570">
                <a:moveTo>
                  <a:pt x="319902" y="0"/>
                </a:moveTo>
                <a:lnTo>
                  <a:pt x="4928" y="346981"/>
                </a:lnTo>
                <a:lnTo>
                  <a:pt x="0" y="358250"/>
                </a:lnTo>
                <a:lnTo>
                  <a:pt x="27648" y="358250"/>
                </a:lnTo>
                <a:lnTo>
                  <a:pt x="22706" y="369362"/>
                </a:lnTo>
                <a:lnTo>
                  <a:pt x="337680" y="22537"/>
                </a:lnTo>
                <a:lnTo>
                  <a:pt x="319902" y="0"/>
                </a:lnTo>
                <a:close/>
              </a:path>
              <a:path w="337820" h="369570">
                <a:moveTo>
                  <a:pt x="4928" y="346981"/>
                </a:moveTo>
                <a:lnTo>
                  <a:pt x="988" y="352615"/>
                </a:lnTo>
                <a:lnTo>
                  <a:pt x="0" y="358250"/>
                </a:lnTo>
                <a:lnTo>
                  <a:pt x="4928" y="3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30789" y="3571787"/>
            <a:ext cx="143168" cy="1751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60522" y="3719845"/>
            <a:ext cx="388620" cy="411480"/>
          </a:xfrm>
          <a:custGeom>
            <a:avLst/>
            <a:gdLst/>
            <a:ahLst/>
            <a:cxnLst/>
            <a:rect l="l" t="t" r="r" b="b"/>
            <a:pathLst>
              <a:path w="388620" h="411479">
                <a:moveTo>
                  <a:pt x="24684" y="384074"/>
                </a:moveTo>
                <a:lnTo>
                  <a:pt x="0" y="409898"/>
                </a:lnTo>
                <a:lnTo>
                  <a:pt x="33571" y="410993"/>
                </a:lnTo>
                <a:lnTo>
                  <a:pt x="24684" y="384074"/>
                </a:lnTo>
                <a:close/>
              </a:path>
              <a:path w="388620" h="411479">
                <a:moveTo>
                  <a:pt x="370268" y="0"/>
                </a:moveTo>
                <a:lnTo>
                  <a:pt x="24684" y="384074"/>
                </a:lnTo>
                <a:lnTo>
                  <a:pt x="33571" y="410993"/>
                </a:lnTo>
                <a:lnTo>
                  <a:pt x="33571" y="379535"/>
                </a:lnTo>
                <a:lnTo>
                  <a:pt x="66688" y="379535"/>
                </a:lnTo>
                <a:lnTo>
                  <a:pt x="388032" y="22537"/>
                </a:lnTo>
                <a:lnTo>
                  <a:pt x="370268" y="0"/>
                </a:lnTo>
                <a:close/>
              </a:path>
              <a:path w="388620" h="411479">
                <a:moveTo>
                  <a:pt x="66688" y="379535"/>
                </a:moveTo>
                <a:lnTo>
                  <a:pt x="33571" y="379535"/>
                </a:lnTo>
                <a:lnTo>
                  <a:pt x="42457" y="406454"/>
                </a:lnTo>
                <a:lnTo>
                  <a:pt x="66688" y="3795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48391" y="4582149"/>
            <a:ext cx="2180590" cy="1162050"/>
          </a:xfrm>
          <a:custGeom>
            <a:avLst/>
            <a:gdLst/>
            <a:ahLst/>
            <a:cxnLst/>
            <a:rect l="l" t="t" r="r" b="b"/>
            <a:pathLst>
              <a:path w="2180590" h="1162050">
                <a:moveTo>
                  <a:pt x="2180083" y="0"/>
                </a:moveTo>
                <a:lnTo>
                  <a:pt x="0" y="0"/>
                </a:lnTo>
                <a:lnTo>
                  <a:pt x="973546" y="1100253"/>
                </a:lnTo>
                <a:lnTo>
                  <a:pt x="1009101" y="1129443"/>
                </a:lnTo>
                <a:lnTo>
                  <a:pt x="1046620" y="1151898"/>
                </a:lnTo>
                <a:lnTo>
                  <a:pt x="1090055" y="1162001"/>
                </a:lnTo>
                <a:lnTo>
                  <a:pt x="1113750" y="1158633"/>
                </a:lnTo>
                <a:lnTo>
                  <a:pt x="1174976" y="1129443"/>
                </a:lnTo>
                <a:lnTo>
                  <a:pt x="1213497" y="1100253"/>
                </a:lnTo>
                <a:lnTo>
                  <a:pt x="2180083" y="0"/>
                </a:lnTo>
                <a:close/>
              </a:path>
            </a:pathLst>
          </a:custGeom>
          <a:solidFill>
            <a:srgbClr val="CC99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48391" y="4566435"/>
            <a:ext cx="2212975" cy="31750"/>
          </a:xfrm>
          <a:custGeom>
            <a:avLst/>
            <a:gdLst/>
            <a:ahLst/>
            <a:cxnLst/>
            <a:rect l="l" t="t" r="r" b="b"/>
            <a:pathLst>
              <a:path w="2212975" h="31750">
                <a:moveTo>
                  <a:pt x="2180083" y="0"/>
                </a:moveTo>
                <a:lnTo>
                  <a:pt x="0" y="0"/>
                </a:lnTo>
                <a:lnTo>
                  <a:pt x="0" y="31442"/>
                </a:lnTo>
                <a:lnTo>
                  <a:pt x="2180083" y="31442"/>
                </a:lnTo>
                <a:lnTo>
                  <a:pt x="2171160" y="5618"/>
                </a:lnTo>
                <a:lnTo>
                  <a:pt x="2182025" y="5618"/>
                </a:lnTo>
                <a:lnTo>
                  <a:pt x="2180083" y="0"/>
                </a:lnTo>
                <a:close/>
              </a:path>
              <a:path w="2212975" h="31750">
                <a:moveTo>
                  <a:pt x="2182025" y="5618"/>
                </a:moveTo>
                <a:lnTo>
                  <a:pt x="2171160" y="5618"/>
                </a:lnTo>
                <a:lnTo>
                  <a:pt x="2189007" y="25824"/>
                </a:lnTo>
                <a:lnTo>
                  <a:pt x="2182025" y="5618"/>
                </a:lnTo>
                <a:close/>
              </a:path>
              <a:path w="2212975" h="31750">
                <a:moveTo>
                  <a:pt x="2212756" y="0"/>
                </a:moveTo>
                <a:lnTo>
                  <a:pt x="2180083" y="0"/>
                </a:lnTo>
                <a:lnTo>
                  <a:pt x="2189007" y="25824"/>
                </a:lnTo>
                <a:lnTo>
                  <a:pt x="22127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3863" y="3174253"/>
            <a:ext cx="2303535" cy="25811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4730" y="3118922"/>
            <a:ext cx="2357120" cy="2467610"/>
          </a:xfrm>
          <a:custGeom>
            <a:avLst/>
            <a:gdLst/>
            <a:ahLst/>
            <a:cxnLst/>
            <a:rect l="l" t="t" r="r" b="b"/>
            <a:pathLst>
              <a:path w="2357120" h="2467610">
                <a:moveTo>
                  <a:pt x="2057064" y="0"/>
                </a:moveTo>
                <a:lnTo>
                  <a:pt x="299728" y="0"/>
                </a:lnTo>
                <a:lnTo>
                  <a:pt x="239782" y="6612"/>
                </a:lnTo>
                <a:lnTo>
                  <a:pt x="182991" y="23142"/>
                </a:lnTo>
                <a:lnTo>
                  <a:pt x="132507" y="52850"/>
                </a:lnTo>
                <a:lnTo>
                  <a:pt x="88341" y="92477"/>
                </a:lnTo>
                <a:lnTo>
                  <a:pt x="50478" y="138715"/>
                </a:lnTo>
                <a:lnTo>
                  <a:pt x="22083" y="191566"/>
                </a:lnTo>
                <a:lnTo>
                  <a:pt x="6308" y="251028"/>
                </a:lnTo>
                <a:lnTo>
                  <a:pt x="0" y="313751"/>
                </a:lnTo>
                <a:lnTo>
                  <a:pt x="0" y="2153428"/>
                </a:lnTo>
                <a:lnTo>
                  <a:pt x="6308" y="2216183"/>
                </a:lnTo>
                <a:lnTo>
                  <a:pt x="22083" y="2275632"/>
                </a:lnTo>
                <a:lnTo>
                  <a:pt x="50478" y="2328478"/>
                </a:lnTo>
                <a:lnTo>
                  <a:pt x="88341" y="2374717"/>
                </a:lnTo>
                <a:lnTo>
                  <a:pt x="132507" y="2414352"/>
                </a:lnTo>
                <a:lnTo>
                  <a:pt x="182991" y="2440773"/>
                </a:lnTo>
                <a:lnTo>
                  <a:pt x="239782" y="2460591"/>
                </a:lnTo>
                <a:lnTo>
                  <a:pt x="299728" y="2467198"/>
                </a:lnTo>
                <a:lnTo>
                  <a:pt x="2057064" y="2467198"/>
                </a:lnTo>
                <a:lnTo>
                  <a:pt x="2117032" y="2460591"/>
                </a:lnTo>
                <a:lnTo>
                  <a:pt x="2173797" y="2440773"/>
                </a:lnTo>
                <a:lnTo>
                  <a:pt x="2224289" y="2414352"/>
                </a:lnTo>
                <a:lnTo>
                  <a:pt x="2268464" y="2374717"/>
                </a:lnTo>
                <a:lnTo>
                  <a:pt x="2306322" y="2328478"/>
                </a:lnTo>
                <a:lnTo>
                  <a:pt x="2331546" y="2275632"/>
                </a:lnTo>
                <a:lnTo>
                  <a:pt x="2350497" y="2216183"/>
                </a:lnTo>
                <a:lnTo>
                  <a:pt x="2356814" y="2153428"/>
                </a:lnTo>
                <a:lnTo>
                  <a:pt x="2356814" y="313751"/>
                </a:lnTo>
                <a:lnTo>
                  <a:pt x="2350497" y="251028"/>
                </a:lnTo>
                <a:lnTo>
                  <a:pt x="2331546" y="191566"/>
                </a:lnTo>
                <a:lnTo>
                  <a:pt x="2306322" y="138715"/>
                </a:lnTo>
                <a:lnTo>
                  <a:pt x="2268464" y="92477"/>
                </a:lnTo>
                <a:lnTo>
                  <a:pt x="2224289" y="52850"/>
                </a:lnTo>
                <a:lnTo>
                  <a:pt x="2173797" y="23142"/>
                </a:lnTo>
                <a:lnTo>
                  <a:pt x="2117032" y="6612"/>
                </a:lnTo>
                <a:lnTo>
                  <a:pt x="2057064" y="0"/>
                </a:lnTo>
                <a:close/>
              </a:path>
            </a:pathLst>
          </a:custGeom>
          <a:solidFill>
            <a:srgbClr val="3E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4730" y="3118922"/>
            <a:ext cx="2357120" cy="2467610"/>
          </a:xfrm>
          <a:custGeom>
            <a:avLst/>
            <a:gdLst/>
            <a:ahLst/>
            <a:cxnLst/>
            <a:rect l="l" t="t" r="r" b="b"/>
            <a:pathLst>
              <a:path w="2357120" h="2467610">
                <a:moveTo>
                  <a:pt x="2356814" y="2153428"/>
                </a:moveTo>
                <a:lnTo>
                  <a:pt x="2350497" y="2216183"/>
                </a:lnTo>
                <a:lnTo>
                  <a:pt x="2331546" y="2275632"/>
                </a:lnTo>
                <a:lnTo>
                  <a:pt x="2306322" y="2328478"/>
                </a:lnTo>
                <a:lnTo>
                  <a:pt x="2268464" y="2374717"/>
                </a:lnTo>
                <a:lnTo>
                  <a:pt x="2224289" y="2414352"/>
                </a:lnTo>
                <a:lnTo>
                  <a:pt x="2173797" y="2440773"/>
                </a:lnTo>
                <a:lnTo>
                  <a:pt x="2117032" y="2460591"/>
                </a:lnTo>
                <a:lnTo>
                  <a:pt x="2057064" y="2467198"/>
                </a:lnTo>
                <a:lnTo>
                  <a:pt x="299728" y="2467198"/>
                </a:lnTo>
                <a:lnTo>
                  <a:pt x="239782" y="2460591"/>
                </a:lnTo>
                <a:lnTo>
                  <a:pt x="182991" y="2440773"/>
                </a:lnTo>
                <a:lnTo>
                  <a:pt x="132507" y="2414352"/>
                </a:lnTo>
                <a:lnTo>
                  <a:pt x="88341" y="2374717"/>
                </a:lnTo>
                <a:lnTo>
                  <a:pt x="50478" y="2328478"/>
                </a:lnTo>
                <a:lnTo>
                  <a:pt x="22083" y="2275632"/>
                </a:lnTo>
                <a:lnTo>
                  <a:pt x="6308" y="2216183"/>
                </a:lnTo>
                <a:lnTo>
                  <a:pt x="0" y="2153428"/>
                </a:lnTo>
                <a:lnTo>
                  <a:pt x="0" y="313751"/>
                </a:lnTo>
                <a:lnTo>
                  <a:pt x="6308" y="251028"/>
                </a:lnTo>
                <a:lnTo>
                  <a:pt x="22083" y="191566"/>
                </a:lnTo>
                <a:lnTo>
                  <a:pt x="50478" y="138715"/>
                </a:lnTo>
                <a:lnTo>
                  <a:pt x="88341" y="92477"/>
                </a:lnTo>
                <a:lnTo>
                  <a:pt x="132507" y="52850"/>
                </a:lnTo>
                <a:lnTo>
                  <a:pt x="182991" y="23142"/>
                </a:lnTo>
                <a:lnTo>
                  <a:pt x="239782" y="6612"/>
                </a:lnTo>
                <a:lnTo>
                  <a:pt x="299728" y="0"/>
                </a:lnTo>
                <a:lnTo>
                  <a:pt x="2057064" y="0"/>
                </a:lnTo>
                <a:lnTo>
                  <a:pt x="2117032" y="6612"/>
                </a:lnTo>
                <a:lnTo>
                  <a:pt x="2173797" y="23142"/>
                </a:lnTo>
                <a:lnTo>
                  <a:pt x="2224289" y="52850"/>
                </a:lnTo>
                <a:lnTo>
                  <a:pt x="2268464" y="92477"/>
                </a:lnTo>
                <a:lnTo>
                  <a:pt x="2306322" y="138715"/>
                </a:lnTo>
                <a:lnTo>
                  <a:pt x="2331546" y="191566"/>
                </a:lnTo>
                <a:lnTo>
                  <a:pt x="2350497" y="251028"/>
                </a:lnTo>
                <a:lnTo>
                  <a:pt x="2356814" y="313751"/>
                </a:lnTo>
                <a:lnTo>
                  <a:pt x="2356814" y="2153428"/>
                </a:lnTo>
              </a:path>
            </a:pathLst>
          </a:custGeom>
          <a:ln w="204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99620" y="4208855"/>
            <a:ext cx="199390" cy="782955"/>
          </a:xfrm>
          <a:custGeom>
            <a:avLst/>
            <a:gdLst/>
            <a:ahLst/>
            <a:cxnLst/>
            <a:rect l="l" t="t" r="r" b="b"/>
            <a:pathLst>
              <a:path w="199389" h="782954">
                <a:moveTo>
                  <a:pt x="0" y="782748"/>
                </a:moveTo>
                <a:lnTo>
                  <a:pt x="198766" y="782748"/>
                </a:lnTo>
                <a:lnTo>
                  <a:pt x="198766" y="0"/>
                </a:lnTo>
                <a:lnTo>
                  <a:pt x="0" y="0"/>
                </a:lnTo>
                <a:lnTo>
                  <a:pt x="0" y="782748"/>
                </a:lnTo>
                <a:close/>
              </a:path>
            </a:pathLst>
          </a:custGeom>
          <a:solidFill>
            <a:srgbClr val="006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99620" y="4208856"/>
            <a:ext cx="199390" cy="782955"/>
          </a:xfrm>
          <a:custGeom>
            <a:avLst/>
            <a:gdLst/>
            <a:ahLst/>
            <a:cxnLst/>
            <a:rect l="l" t="t" r="r" b="b"/>
            <a:pathLst>
              <a:path w="199389" h="782954">
                <a:moveTo>
                  <a:pt x="0" y="0"/>
                </a:moveTo>
                <a:lnTo>
                  <a:pt x="0" y="782748"/>
                </a:lnTo>
                <a:lnTo>
                  <a:pt x="198766" y="782748"/>
                </a:lnTo>
                <a:lnTo>
                  <a:pt x="198766" y="0"/>
                </a:lnTo>
                <a:lnTo>
                  <a:pt x="0" y="0"/>
                </a:lnTo>
              </a:path>
            </a:pathLst>
          </a:custGeom>
          <a:ln w="20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00957" y="3118922"/>
            <a:ext cx="220979" cy="815975"/>
          </a:xfrm>
          <a:custGeom>
            <a:avLst/>
            <a:gdLst/>
            <a:ahLst/>
            <a:cxnLst/>
            <a:rect l="l" t="t" r="r" b="b"/>
            <a:pathLst>
              <a:path w="220980" h="815975">
                <a:moveTo>
                  <a:pt x="0" y="815808"/>
                </a:moveTo>
                <a:lnTo>
                  <a:pt x="220853" y="815808"/>
                </a:lnTo>
                <a:lnTo>
                  <a:pt x="220853" y="0"/>
                </a:lnTo>
                <a:lnTo>
                  <a:pt x="0" y="0"/>
                </a:lnTo>
                <a:lnTo>
                  <a:pt x="0" y="815808"/>
                </a:lnTo>
                <a:close/>
              </a:path>
            </a:pathLst>
          </a:custGeom>
          <a:solidFill>
            <a:srgbClr val="006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00957" y="3118922"/>
            <a:ext cx="220979" cy="815975"/>
          </a:xfrm>
          <a:custGeom>
            <a:avLst/>
            <a:gdLst/>
            <a:ahLst/>
            <a:cxnLst/>
            <a:rect l="l" t="t" r="r" b="b"/>
            <a:pathLst>
              <a:path w="220980" h="815975">
                <a:moveTo>
                  <a:pt x="0" y="0"/>
                </a:moveTo>
                <a:lnTo>
                  <a:pt x="0" y="815808"/>
                </a:lnTo>
                <a:lnTo>
                  <a:pt x="220875" y="815808"/>
                </a:lnTo>
                <a:lnTo>
                  <a:pt x="220875" y="0"/>
                </a:lnTo>
                <a:lnTo>
                  <a:pt x="0" y="0"/>
                </a:lnTo>
              </a:path>
            </a:pathLst>
          </a:custGeom>
          <a:ln w="20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359147" y="4172489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819114"/>
                </a:moveTo>
                <a:lnTo>
                  <a:pt x="220853" y="819114"/>
                </a:lnTo>
                <a:lnTo>
                  <a:pt x="220853" y="0"/>
                </a:lnTo>
                <a:lnTo>
                  <a:pt x="0" y="0"/>
                </a:lnTo>
                <a:lnTo>
                  <a:pt x="0" y="819114"/>
                </a:lnTo>
                <a:close/>
              </a:path>
            </a:pathLst>
          </a:custGeom>
          <a:solidFill>
            <a:srgbClr val="006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59147" y="4172535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0"/>
                </a:moveTo>
                <a:lnTo>
                  <a:pt x="0" y="819069"/>
                </a:lnTo>
                <a:lnTo>
                  <a:pt x="220831" y="819069"/>
                </a:lnTo>
                <a:lnTo>
                  <a:pt x="220831" y="0"/>
                </a:lnTo>
                <a:lnTo>
                  <a:pt x="0" y="0"/>
                </a:lnTo>
              </a:path>
            </a:pathLst>
          </a:custGeom>
          <a:ln w="20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41572" y="4208855"/>
            <a:ext cx="199390" cy="782955"/>
          </a:xfrm>
          <a:custGeom>
            <a:avLst/>
            <a:gdLst/>
            <a:ahLst/>
            <a:cxnLst/>
            <a:rect l="l" t="t" r="r" b="b"/>
            <a:pathLst>
              <a:path w="199390" h="782954">
                <a:moveTo>
                  <a:pt x="0" y="782748"/>
                </a:moveTo>
                <a:lnTo>
                  <a:pt x="198766" y="782748"/>
                </a:lnTo>
                <a:lnTo>
                  <a:pt x="198766" y="0"/>
                </a:lnTo>
                <a:lnTo>
                  <a:pt x="0" y="0"/>
                </a:lnTo>
                <a:lnTo>
                  <a:pt x="0" y="782748"/>
                </a:lnTo>
                <a:close/>
              </a:path>
            </a:pathLst>
          </a:custGeom>
          <a:solidFill>
            <a:srgbClr val="006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1572" y="4208856"/>
            <a:ext cx="199390" cy="782955"/>
          </a:xfrm>
          <a:custGeom>
            <a:avLst/>
            <a:gdLst/>
            <a:ahLst/>
            <a:cxnLst/>
            <a:rect l="l" t="t" r="r" b="b"/>
            <a:pathLst>
              <a:path w="199390" h="782954">
                <a:moveTo>
                  <a:pt x="0" y="0"/>
                </a:moveTo>
                <a:lnTo>
                  <a:pt x="0" y="782748"/>
                </a:lnTo>
                <a:lnTo>
                  <a:pt x="198770" y="782748"/>
                </a:lnTo>
                <a:lnTo>
                  <a:pt x="198770" y="0"/>
                </a:lnTo>
                <a:lnTo>
                  <a:pt x="0" y="0"/>
                </a:lnTo>
              </a:path>
            </a:pathLst>
          </a:custGeom>
          <a:ln w="20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85208" y="4165877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819114"/>
                </a:moveTo>
                <a:lnTo>
                  <a:pt x="220853" y="819114"/>
                </a:lnTo>
                <a:lnTo>
                  <a:pt x="220853" y="0"/>
                </a:lnTo>
                <a:lnTo>
                  <a:pt x="0" y="0"/>
                </a:lnTo>
                <a:lnTo>
                  <a:pt x="0" y="819114"/>
                </a:lnTo>
                <a:close/>
              </a:path>
            </a:pathLst>
          </a:custGeom>
          <a:solidFill>
            <a:srgbClr val="006C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485208" y="4165923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0"/>
                </a:moveTo>
                <a:lnTo>
                  <a:pt x="0" y="819069"/>
                </a:lnTo>
                <a:lnTo>
                  <a:pt x="220831" y="819069"/>
                </a:lnTo>
                <a:lnTo>
                  <a:pt x="220831" y="0"/>
                </a:lnTo>
                <a:lnTo>
                  <a:pt x="0" y="0"/>
                </a:lnTo>
              </a:path>
            </a:pathLst>
          </a:custGeom>
          <a:ln w="20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8200" y="3118922"/>
            <a:ext cx="220979" cy="815975"/>
          </a:xfrm>
          <a:custGeom>
            <a:avLst/>
            <a:gdLst/>
            <a:ahLst/>
            <a:cxnLst/>
            <a:rect l="l" t="t" r="r" b="b"/>
            <a:pathLst>
              <a:path w="220980" h="815975">
                <a:moveTo>
                  <a:pt x="0" y="815808"/>
                </a:moveTo>
                <a:lnTo>
                  <a:pt x="220853" y="815808"/>
                </a:lnTo>
                <a:lnTo>
                  <a:pt x="220853" y="0"/>
                </a:lnTo>
                <a:lnTo>
                  <a:pt x="0" y="0"/>
                </a:lnTo>
                <a:lnTo>
                  <a:pt x="0" y="815808"/>
                </a:lnTo>
                <a:close/>
              </a:path>
            </a:pathLst>
          </a:custGeom>
          <a:solidFill>
            <a:srgbClr val="E42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8200" y="3118922"/>
            <a:ext cx="220979" cy="815975"/>
          </a:xfrm>
          <a:custGeom>
            <a:avLst/>
            <a:gdLst/>
            <a:ahLst/>
            <a:cxnLst/>
            <a:rect l="l" t="t" r="r" b="b"/>
            <a:pathLst>
              <a:path w="220980" h="815975">
                <a:moveTo>
                  <a:pt x="0" y="0"/>
                </a:moveTo>
                <a:lnTo>
                  <a:pt x="0" y="815808"/>
                </a:lnTo>
                <a:lnTo>
                  <a:pt x="220831" y="815808"/>
                </a:lnTo>
                <a:lnTo>
                  <a:pt x="220831" y="0"/>
                </a:lnTo>
                <a:lnTo>
                  <a:pt x="0" y="0"/>
                </a:lnTo>
              </a:path>
            </a:pathLst>
          </a:custGeom>
          <a:ln w="20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74396" y="3128840"/>
            <a:ext cx="227329" cy="806450"/>
          </a:xfrm>
          <a:custGeom>
            <a:avLst/>
            <a:gdLst/>
            <a:ahLst/>
            <a:cxnLst/>
            <a:rect l="l" t="t" r="r" b="b"/>
            <a:pathLst>
              <a:path w="227330" h="806450">
                <a:moveTo>
                  <a:pt x="3114" y="0"/>
                </a:moveTo>
                <a:lnTo>
                  <a:pt x="0" y="805890"/>
                </a:lnTo>
                <a:lnTo>
                  <a:pt x="220831" y="805890"/>
                </a:lnTo>
                <a:lnTo>
                  <a:pt x="227148" y="303833"/>
                </a:lnTo>
                <a:lnTo>
                  <a:pt x="223990" y="251028"/>
                </a:lnTo>
                <a:lnTo>
                  <a:pt x="211356" y="201484"/>
                </a:lnTo>
                <a:lnTo>
                  <a:pt x="189290" y="151939"/>
                </a:lnTo>
                <a:lnTo>
                  <a:pt x="164022" y="112267"/>
                </a:lnTo>
                <a:lnTo>
                  <a:pt x="129322" y="72640"/>
                </a:lnTo>
                <a:lnTo>
                  <a:pt x="91464" y="42932"/>
                </a:lnTo>
                <a:lnTo>
                  <a:pt x="50448" y="16530"/>
                </a:lnTo>
                <a:lnTo>
                  <a:pt x="3114" y="0"/>
                </a:lnTo>
                <a:close/>
              </a:path>
            </a:pathLst>
          </a:custGeom>
          <a:solidFill>
            <a:srgbClr val="E42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974396" y="3128840"/>
            <a:ext cx="227329" cy="806450"/>
          </a:xfrm>
          <a:custGeom>
            <a:avLst/>
            <a:gdLst/>
            <a:ahLst/>
            <a:cxnLst/>
            <a:rect l="l" t="t" r="r" b="b"/>
            <a:pathLst>
              <a:path w="227330" h="806450">
                <a:moveTo>
                  <a:pt x="227148" y="303833"/>
                </a:moveTo>
                <a:lnTo>
                  <a:pt x="223990" y="251028"/>
                </a:lnTo>
                <a:lnTo>
                  <a:pt x="211356" y="201484"/>
                </a:lnTo>
                <a:lnTo>
                  <a:pt x="189290" y="151939"/>
                </a:lnTo>
                <a:lnTo>
                  <a:pt x="164022" y="112267"/>
                </a:lnTo>
                <a:lnTo>
                  <a:pt x="129322" y="72640"/>
                </a:lnTo>
                <a:lnTo>
                  <a:pt x="91464" y="42932"/>
                </a:lnTo>
                <a:lnTo>
                  <a:pt x="50448" y="16530"/>
                </a:lnTo>
                <a:lnTo>
                  <a:pt x="3114" y="0"/>
                </a:lnTo>
                <a:lnTo>
                  <a:pt x="0" y="805890"/>
                </a:lnTo>
                <a:lnTo>
                  <a:pt x="220831" y="805890"/>
                </a:lnTo>
                <a:lnTo>
                  <a:pt x="227148" y="303833"/>
                </a:lnTo>
              </a:path>
            </a:pathLst>
          </a:custGeom>
          <a:ln w="200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79979" y="4208855"/>
            <a:ext cx="199390" cy="782955"/>
          </a:xfrm>
          <a:custGeom>
            <a:avLst/>
            <a:gdLst/>
            <a:ahLst/>
            <a:cxnLst/>
            <a:rect l="l" t="t" r="r" b="b"/>
            <a:pathLst>
              <a:path w="199389" h="782954">
                <a:moveTo>
                  <a:pt x="0" y="782748"/>
                </a:moveTo>
                <a:lnTo>
                  <a:pt x="198766" y="782748"/>
                </a:lnTo>
                <a:lnTo>
                  <a:pt x="198766" y="0"/>
                </a:lnTo>
                <a:lnTo>
                  <a:pt x="0" y="0"/>
                </a:lnTo>
                <a:lnTo>
                  <a:pt x="0" y="782748"/>
                </a:lnTo>
                <a:close/>
              </a:path>
            </a:pathLst>
          </a:custGeom>
          <a:solidFill>
            <a:srgbClr val="E42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79979" y="4208856"/>
            <a:ext cx="199390" cy="782955"/>
          </a:xfrm>
          <a:custGeom>
            <a:avLst/>
            <a:gdLst/>
            <a:ahLst/>
            <a:cxnLst/>
            <a:rect l="l" t="t" r="r" b="b"/>
            <a:pathLst>
              <a:path w="199389" h="782954">
                <a:moveTo>
                  <a:pt x="0" y="0"/>
                </a:moveTo>
                <a:lnTo>
                  <a:pt x="0" y="782748"/>
                </a:lnTo>
                <a:lnTo>
                  <a:pt x="198766" y="782748"/>
                </a:lnTo>
                <a:lnTo>
                  <a:pt x="198766" y="0"/>
                </a:lnTo>
                <a:lnTo>
                  <a:pt x="0" y="0"/>
                </a:lnTo>
              </a:path>
            </a:pathLst>
          </a:custGeom>
          <a:ln w="20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35157" y="3118922"/>
            <a:ext cx="220979" cy="815975"/>
          </a:xfrm>
          <a:custGeom>
            <a:avLst/>
            <a:gdLst/>
            <a:ahLst/>
            <a:cxnLst/>
            <a:rect l="l" t="t" r="r" b="b"/>
            <a:pathLst>
              <a:path w="220980" h="815975">
                <a:moveTo>
                  <a:pt x="0" y="815808"/>
                </a:moveTo>
                <a:lnTo>
                  <a:pt x="220853" y="815808"/>
                </a:lnTo>
                <a:lnTo>
                  <a:pt x="220853" y="0"/>
                </a:lnTo>
                <a:lnTo>
                  <a:pt x="0" y="0"/>
                </a:lnTo>
                <a:lnTo>
                  <a:pt x="0" y="815808"/>
                </a:lnTo>
                <a:close/>
              </a:path>
            </a:pathLst>
          </a:custGeom>
          <a:solidFill>
            <a:srgbClr val="E42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35157" y="3118922"/>
            <a:ext cx="220979" cy="815975"/>
          </a:xfrm>
          <a:custGeom>
            <a:avLst/>
            <a:gdLst/>
            <a:ahLst/>
            <a:cxnLst/>
            <a:rect l="l" t="t" r="r" b="b"/>
            <a:pathLst>
              <a:path w="220980" h="815975">
                <a:moveTo>
                  <a:pt x="0" y="0"/>
                </a:moveTo>
                <a:lnTo>
                  <a:pt x="0" y="815808"/>
                </a:lnTo>
                <a:lnTo>
                  <a:pt x="220831" y="815808"/>
                </a:lnTo>
                <a:lnTo>
                  <a:pt x="220831" y="0"/>
                </a:lnTo>
                <a:lnTo>
                  <a:pt x="0" y="0"/>
                </a:lnTo>
              </a:path>
            </a:pathLst>
          </a:custGeom>
          <a:ln w="20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35157" y="4172489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819114"/>
                </a:moveTo>
                <a:lnTo>
                  <a:pt x="220853" y="819114"/>
                </a:lnTo>
                <a:lnTo>
                  <a:pt x="220853" y="0"/>
                </a:lnTo>
                <a:lnTo>
                  <a:pt x="0" y="0"/>
                </a:lnTo>
                <a:lnTo>
                  <a:pt x="0" y="819114"/>
                </a:lnTo>
                <a:close/>
              </a:path>
            </a:pathLst>
          </a:custGeom>
          <a:solidFill>
            <a:srgbClr val="0CB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35157" y="4172535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0"/>
                </a:moveTo>
                <a:lnTo>
                  <a:pt x="0" y="819069"/>
                </a:lnTo>
                <a:lnTo>
                  <a:pt x="220831" y="819069"/>
                </a:lnTo>
                <a:lnTo>
                  <a:pt x="220831" y="0"/>
                </a:lnTo>
                <a:lnTo>
                  <a:pt x="0" y="0"/>
                </a:lnTo>
              </a:path>
            </a:pathLst>
          </a:custGeom>
          <a:ln w="20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59147" y="3118922"/>
            <a:ext cx="220979" cy="815975"/>
          </a:xfrm>
          <a:custGeom>
            <a:avLst/>
            <a:gdLst/>
            <a:ahLst/>
            <a:cxnLst/>
            <a:rect l="l" t="t" r="r" b="b"/>
            <a:pathLst>
              <a:path w="220980" h="815975">
                <a:moveTo>
                  <a:pt x="0" y="815808"/>
                </a:moveTo>
                <a:lnTo>
                  <a:pt x="220853" y="815808"/>
                </a:lnTo>
                <a:lnTo>
                  <a:pt x="220853" y="0"/>
                </a:lnTo>
                <a:lnTo>
                  <a:pt x="0" y="0"/>
                </a:lnTo>
                <a:lnTo>
                  <a:pt x="0" y="815808"/>
                </a:lnTo>
                <a:close/>
              </a:path>
            </a:pathLst>
          </a:custGeom>
          <a:solidFill>
            <a:srgbClr val="0CB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59147" y="3118922"/>
            <a:ext cx="220979" cy="815975"/>
          </a:xfrm>
          <a:custGeom>
            <a:avLst/>
            <a:gdLst/>
            <a:ahLst/>
            <a:cxnLst/>
            <a:rect l="l" t="t" r="r" b="b"/>
            <a:pathLst>
              <a:path w="220980" h="815975">
                <a:moveTo>
                  <a:pt x="0" y="0"/>
                </a:moveTo>
                <a:lnTo>
                  <a:pt x="0" y="815808"/>
                </a:lnTo>
                <a:lnTo>
                  <a:pt x="220831" y="815808"/>
                </a:lnTo>
                <a:lnTo>
                  <a:pt x="220831" y="0"/>
                </a:lnTo>
                <a:lnTo>
                  <a:pt x="0" y="0"/>
                </a:lnTo>
              </a:path>
            </a:pathLst>
          </a:custGeom>
          <a:ln w="20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21832" y="3155288"/>
            <a:ext cx="196215" cy="779780"/>
          </a:xfrm>
          <a:custGeom>
            <a:avLst/>
            <a:gdLst/>
            <a:ahLst/>
            <a:cxnLst/>
            <a:rect l="l" t="t" r="r" b="b"/>
            <a:pathLst>
              <a:path w="196214" h="779779">
                <a:moveTo>
                  <a:pt x="0" y="779442"/>
                </a:moveTo>
                <a:lnTo>
                  <a:pt x="195607" y="779442"/>
                </a:lnTo>
                <a:lnTo>
                  <a:pt x="195607" y="0"/>
                </a:lnTo>
                <a:lnTo>
                  <a:pt x="0" y="0"/>
                </a:lnTo>
                <a:lnTo>
                  <a:pt x="0" y="779442"/>
                </a:lnTo>
                <a:close/>
              </a:path>
            </a:pathLst>
          </a:custGeom>
          <a:solidFill>
            <a:srgbClr val="0CB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21832" y="3155242"/>
            <a:ext cx="199390" cy="779780"/>
          </a:xfrm>
          <a:custGeom>
            <a:avLst/>
            <a:gdLst/>
            <a:ahLst/>
            <a:cxnLst/>
            <a:rect l="l" t="t" r="r" b="b"/>
            <a:pathLst>
              <a:path w="199389" h="779779">
                <a:moveTo>
                  <a:pt x="0" y="0"/>
                </a:moveTo>
                <a:lnTo>
                  <a:pt x="0" y="779488"/>
                </a:lnTo>
                <a:lnTo>
                  <a:pt x="198766" y="779488"/>
                </a:lnTo>
                <a:lnTo>
                  <a:pt x="198766" y="0"/>
                </a:lnTo>
                <a:lnTo>
                  <a:pt x="0" y="0"/>
                </a:lnTo>
              </a:path>
            </a:pathLst>
          </a:custGeom>
          <a:ln w="20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02191" y="3155288"/>
            <a:ext cx="199390" cy="779780"/>
          </a:xfrm>
          <a:custGeom>
            <a:avLst/>
            <a:gdLst/>
            <a:ahLst/>
            <a:cxnLst/>
            <a:rect l="l" t="t" r="r" b="b"/>
            <a:pathLst>
              <a:path w="199390" h="779779">
                <a:moveTo>
                  <a:pt x="0" y="779442"/>
                </a:moveTo>
                <a:lnTo>
                  <a:pt x="198766" y="779442"/>
                </a:lnTo>
                <a:lnTo>
                  <a:pt x="198766" y="0"/>
                </a:lnTo>
                <a:lnTo>
                  <a:pt x="0" y="0"/>
                </a:lnTo>
                <a:lnTo>
                  <a:pt x="0" y="779442"/>
                </a:lnTo>
                <a:close/>
              </a:path>
            </a:pathLst>
          </a:custGeom>
          <a:solidFill>
            <a:srgbClr val="0CB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02191" y="3155242"/>
            <a:ext cx="199390" cy="779780"/>
          </a:xfrm>
          <a:custGeom>
            <a:avLst/>
            <a:gdLst/>
            <a:ahLst/>
            <a:cxnLst/>
            <a:rect l="l" t="t" r="r" b="b"/>
            <a:pathLst>
              <a:path w="199390" h="779779">
                <a:moveTo>
                  <a:pt x="0" y="0"/>
                </a:moveTo>
                <a:lnTo>
                  <a:pt x="0" y="779488"/>
                </a:lnTo>
                <a:lnTo>
                  <a:pt x="198766" y="779488"/>
                </a:lnTo>
                <a:lnTo>
                  <a:pt x="198766" y="0"/>
                </a:lnTo>
                <a:lnTo>
                  <a:pt x="0" y="0"/>
                </a:lnTo>
              </a:path>
            </a:pathLst>
          </a:custGeom>
          <a:ln w="20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41572" y="3125534"/>
            <a:ext cx="243204" cy="809625"/>
          </a:xfrm>
          <a:custGeom>
            <a:avLst/>
            <a:gdLst/>
            <a:ahLst/>
            <a:cxnLst/>
            <a:rect l="l" t="t" r="r" b="b"/>
            <a:pathLst>
              <a:path w="243205" h="809625">
                <a:moveTo>
                  <a:pt x="242941" y="0"/>
                </a:moveTo>
                <a:lnTo>
                  <a:pt x="192457" y="16530"/>
                </a:lnTo>
                <a:lnTo>
                  <a:pt x="148287" y="39626"/>
                </a:lnTo>
                <a:lnTo>
                  <a:pt x="107274" y="69334"/>
                </a:lnTo>
                <a:lnTo>
                  <a:pt x="72566" y="109007"/>
                </a:lnTo>
                <a:lnTo>
                  <a:pt x="41016" y="151939"/>
                </a:lnTo>
                <a:lnTo>
                  <a:pt x="22087" y="198178"/>
                </a:lnTo>
                <a:lnTo>
                  <a:pt x="6312" y="251028"/>
                </a:lnTo>
                <a:lnTo>
                  <a:pt x="3158" y="307139"/>
                </a:lnTo>
                <a:lnTo>
                  <a:pt x="0" y="809196"/>
                </a:lnTo>
                <a:lnTo>
                  <a:pt x="242941" y="809196"/>
                </a:lnTo>
                <a:lnTo>
                  <a:pt x="242941" y="0"/>
                </a:lnTo>
                <a:close/>
              </a:path>
            </a:pathLst>
          </a:custGeom>
          <a:solidFill>
            <a:srgbClr val="E4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1572" y="3125534"/>
            <a:ext cx="243204" cy="809625"/>
          </a:xfrm>
          <a:custGeom>
            <a:avLst/>
            <a:gdLst/>
            <a:ahLst/>
            <a:cxnLst/>
            <a:rect l="l" t="t" r="r" b="b"/>
            <a:pathLst>
              <a:path w="243205" h="809625">
                <a:moveTo>
                  <a:pt x="3158" y="307139"/>
                </a:moveTo>
                <a:lnTo>
                  <a:pt x="6312" y="251028"/>
                </a:lnTo>
                <a:lnTo>
                  <a:pt x="22087" y="198178"/>
                </a:lnTo>
                <a:lnTo>
                  <a:pt x="41016" y="151939"/>
                </a:lnTo>
                <a:lnTo>
                  <a:pt x="72566" y="109007"/>
                </a:lnTo>
                <a:lnTo>
                  <a:pt x="107274" y="69334"/>
                </a:lnTo>
                <a:lnTo>
                  <a:pt x="148287" y="39626"/>
                </a:lnTo>
                <a:lnTo>
                  <a:pt x="192457" y="16530"/>
                </a:lnTo>
                <a:lnTo>
                  <a:pt x="242941" y="0"/>
                </a:lnTo>
                <a:lnTo>
                  <a:pt x="242941" y="151939"/>
                </a:lnTo>
                <a:lnTo>
                  <a:pt x="242941" y="426064"/>
                </a:lnTo>
                <a:lnTo>
                  <a:pt x="242941" y="690271"/>
                </a:lnTo>
                <a:lnTo>
                  <a:pt x="242941" y="809196"/>
                </a:lnTo>
                <a:lnTo>
                  <a:pt x="0" y="809196"/>
                </a:lnTo>
                <a:lnTo>
                  <a:pt x="3158" y="307139"/>
                </a:lnTo>
              </a:path>
            </a:pathLst>
          </a:custGeom>
          <a:ln w="20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778745" y="4172489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819114"/>
                </a:moveTo>
                <a:lnTo>
                  <a:pt x="220853" y="819114"/>
                </a:lnTo>
                <a:lnTo>
                  <a:pt x="220853" y="0"/>
                </a:lnTo>
                <a:lnTo>
                  <a:pt x="0" y="0"/>
                </a:lnTo>
                <a:lnTo>
                  <a:pt x="0" y="819114"/>
                </a:lnTo>
                <a:close/>
              </a:path>
            </a:pathLst>
          </a:custGeom>
          <a:solidFill>
            <a:srgbClr val="E4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778745" y="4172535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0"/>
                </a:moveTo>
                <a:lnTo>
                  <a:pt x="0" y="819069"/>
                </a:lnTo>
                <a:lnTo>
                  <a:pt x="220875" y="819069"/>
                </a:lnTo>
                <a:lnTo>
                  <a:pt x="220875" y="0"/>
                </a:lnTo>
                <a:lnTo>
                  <a:pt x="0" y="0"/>
                </a:lnTo>
              </a:path>
            </a:pathLst>
          </a:custGeom>
          <a:ln w="20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917440" y="4172489"/>
            <a:ext cx="217804" cy="819150"/>
          </a:xfrm>
          <a:custGeom>
            <a:avLst/>
            <a:gdLst/>
            <a:ahLst/>
            <a:cxnLst/>
            <a:rect l="l" t="t" r="r" b="b"/>
            <a:pathLst>
              <a:path w="217805" h="819150">
                <a:moveTo>
                  <a:pt x="0" y="819114"/>
                </a:moveTo>
                <a:lnTo>
                  <a:pt x="217695" y="819114"/>
                </a:lnTo>
                <a:lnTo>
                  <a:pt x="217695" y="0"/>
                </a:lnTo>
                <a:lnTo>
                  <a:pt x="0" y="0"/>
                </a:lnTo>
                <a:lnTo>
                  <a:pt x="0" y="819114"/>
                </a:lnTo>
                <a:close/>
              </a:path>
            </a:pathLst>
          </a:custGeom>
          <a:solidFill>
            <a:srgbClr val="E4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917440" y="4172535"/>
            <a:ext cx="217804" cy="819150"/>
          </a:xfrm>
          <a:custGeom>
            <a:avLst/>
            <a:gdLst/>
            <a:ahLst/>
            <a:cxnLst/>
            <a:rect l="l" t="t" r="r" b="b"/>
            <a:pathLst>
              <a:path w="217805" h="819150">
                <a:moveTo>
                  <a:pt x="0" y="0"/>
                </a:moveTo>
                <a:lnTo>
                  <a:pt x="0" y="819069"/>
                </a:lnTo>
                <a:lnTo>
                  <a:pt x="217717" y="819069"/>
                </a:lnTo>
                <a:lnTo>
                  <a:pt x="217717" y="0"/>
                </a:lnTo>
                <a:lnTo>
                  <a:pt x="0" y="0"/>
                </a:lnTo>
              </a:path>
            </a:pathLst>
          </a:custGeom>
          <a:ln w="20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17440" y="3118922"/>
            <a:ext cx="217804" cy="815975"/>
          </a:xfrm>
          <a:custGeom>
            <a:avLst/>
            <a:gdLst/>
            <a:ahLst/>
            <a:cxnLst/>
            <a:rect l="l" t="t" r="r" b="b"/>
            <a:pathLst>
              <a:path w="217805" h="815975">
                <a:moveTo>
                  <a:pt x="0" y="815808"/>
                </a:moveTo>
                <a:lnTo>
                  <a:pt x="217695" y="815808"/>
                </a:lnTo>
                <a:lnTo>
                  <a:pt x="217695" y="0"/>
                </a:lnTo>
                <a:lnTo>
                  <a:pt x="0" y="0"/>
                </a:lnTo>
                <a:lnTo>
                  <a:pt x="0" y="815808"/>
                </a:lnTo>
                <a:close/>
              </a:path>
            </a:pathLst>
          </a:custGeom>
          <a:solidFill>
            <a:srgbClr val="E4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17440" y="3118922"/>
            <a:ext cx="217804" cy="815975"/>
          </a:xfrm>
          <a:custGeom>
            <a:avLst/>
            <a:gdLst/>
            <a:ahLst/>
            <a:cxnLst/>
            <a:rect l="l" t="t" r="r" b="b"/>
            <a:pathLst>
              <a:path w="217805" h="815975">
                <a:moveTo>
                  <a:pt x="0" y="0"/>
                </a:moveTo>
                <a:lnTo>
                  <a:pt x="0" y="815808"/>
                </a:lnTo>
                <a:lnTo>
                  <a:pt x="217717" y="815808"/>
                </a:lnTo>
                <a:lnTo>
                  <a:pt x="217717" y="0"/>
                </a:lnTo>
                <a:lnTo>
                  <a:pt x="0" y="0"/>
                </a:lnTo>
              </a:path>
            </a:pathLst>
          </a:custGeom>
          <a:ln w="200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61196" y="4165877"/>
            <a:ext cx="217804" cy="819150"/>
          </a:xfrm>
          <a:custGeom>
            <a:avLst/>
            <a:gdLst/>
            <a:ahLst/>
            <a:cxnLst/>
            <a:rect l="l" t="t" r="r" b="b"/>
            <a:pathLst>
              <a:path w="217805" h="819150">
                <a:moveTo>
                  <a:pt x="0" y="819114"/>
                </a:moveTo>
                <a:lnTo>
                  <a:pt x="217717" y="819114"/>
                </a:lnTo>
                <a:lnTo>
                  <a:pt x="217717" y="0"/>
                </a:lnTo>
                <a:lnTo>
                  <a:pt x="0" y="0"/>
                </a:lnTo>
                <a:lnTo>
                  <a:pt x="0" y="819114"/>
                </a:lnTo>
                <a:close/>
              </a:path>
            </a:pathLst>
          </a:custGeom>
          <a:solidFill>
            <a:srgbClr val="E4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58059" y="4165923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0"/>
                </a:moveTo>
                <a:lnTo>
                  <a:pt x="0" y="819069"/>
                </a:lnTo>
                <a:lnTo>
                  <a:pt x="220831" y="819069"/>
                </a:lnTo>
                <a:lnTo>
                  <a:pt x="220831" y="0"/>
                </a:lnTo>
                <a:lnTo>
                  <a:pt x="0" y="0"/>
                </a:lnTo>
              </a:path>
            </a:pathLst>
          </a:custGeom>
          <a:ln w="20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40342" y="4172489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819114"/>
                </a:moveTo>
                <a:lnTo>
                  <a:pt x="220853" y="819114"/>
                </a:lnTo>
                <a:lnTo>
                  <a:pt x="220853" y="0"/>
                </a:lnTo>
                <a:lnTo>
                  <a:pt x="0" y="0"/>
                </a:lnTo>
                <a:lnTo>
                  <a:pt x="0" y="819114"/>
                </a:lnTo>
                <a:close/>
              </a:path>
            </a:pathLst>
          </a:custGeom>
          <a:solidFill>
            <a:srgbClr val="B5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40342" y="4172535"/>
            <a:ext cx="220979" cy="819150"/>
          </a:xfrm>
          <a:custGeom>
            <a:avLst/>
            <a:gdLst/>
            <a:ahLst/>
            <a:cxnLst/>
            <a:rect l="l" t="t" r="r" b="b"/>
            <a:pathLst>
              <a:path w="220980" h="819150">
                <a:moveTo>
                  <a:pt x="0" y="0"/>
                </a:moveTo>
                <a:lnTo>
                  <a:pt x="0" y="819069"/>
                </a:lnTo>
                <a:lnTo>
                  <a:pt x="220831" y="819069"/>
                </a:lnTo>
                <a:lnTo>
                  <a:pt x="220831" y="0"/>
                </a:lnTo>
                <a:lnTo>
                  <a:pt x="0" y="0"/>
                </a:lnTo>
              </a:path>
            </a:pathLst>
          </a:custGeom>
          <a:ln w="200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79979" y="3155288"/>
            <a:ext cx="199390" cy="779780"/>
          </a:xfrm>
          <a:custGeom>
            <a:avLst/>
            <a:gdLst/>
            <a:ahLst/>
            <a:cxnLst/>
            <a:rect l="l" t="t" r="r" b="b"/>
            <a:pathLst>
              <a:path w="199389" h="779779">
                <a:moveTo>
                  <a:pt x="0" y="779442"/>
                </a:moveTo>
                <a:lnTo>
                  <a:pt x="198766" y="779442"/>
                </a:lnTo>
                <a:lnTo>
                  <a:pt x="198766" y="0"/>
                </a:lnTo>
                <a:lnTo>
                  <a:pt x="0" y="0"/>
                </a:lnTo>
                <a:lnTo>
                  <a:pt x="0" y="779442"/>
                </a:lnTo>
                <a:close/>
              </a:path>
            </a:pathLst>
          </a:custGeom>
          <a:solidFill>
            <a:srgbClr val="B5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79979" y="3155242"/>
            <a:ext cx="199390" cy="779780"/>
          </a:xfrm>
          <a:custGeom>
            <a:avLst/>
            <a:gdLst/>
            <a:ahLst/>
            <a:cxnLst/>
            <a:rect l="l" t="t" r="r" b="b"/>
            <a:pathLst>
              <a:path w="199389" h="779779">
                <a:moveTo>
                  <a:pt x="0" y="0"/>
                </a:moveTo>
                <a:lnTo>
                  <a:pt x="0" y="779488"/>
                </a:lnTo>
                <a:lnTo>
                  <a:pt x="198766" y="779488"/>
                </a:lnTo>
                <a:lnTo>
                  <a:pt x="198766" y="0"/>
                </a:lnTo>
                <a:lnTo>
                  <a:pt x="0" y="0"/>
                </a:lnTo>
              </a:path>
            </a:pathLst>
          </a:custGeom>
          <a:ln w="20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99723" y="4205549"/>
            <a:ext cx="199390" cy="779780"/>
          </a:xfrm>
          <a:custGeom>
            <a:avLst/>
            <a:gdLst/>
            <a:ahLst/>
            <a:cxnLst/>
            <a:rect l="l" t="t" r="r" b="b"/>
            <a:pathLst>
              <a:path w="199389" h="779779">
                <a:moveTo>
                  <a:pt x="0" y="779442"/>
                </a:moveTo>
                <a:lnTo>
                  <a:pt x="198766" y="779442"/>
                </a:lnTo>
                <a:lnTo>
                  <a:pt x="198766" y="0"/>
                </a:lnTo>
                <a:lnTo>
                  <a:pt x="0" y="0"/>
                </a:lnTo>
                <a:lnTo>
                  <a:pt x="0" y="779442"/>
                </a:lnTo>
                <a:close/>
              </a:path>
            </a:pathLst>
          </a:custGeom>
          <a:solidFill>
            <a:srgbClr val="B525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99723" y="4205549"/>
            <a:ext cx="199390" cy="779780"/>
          </a:xfrm>
          <a:custGeom>
            <a:avLst/>
            <a:gdLst/>
            <a:ahLst/>
            <a:cxnLst/>
            <a:rect l="l" t="t" r="r" b="b"/>
            <a:pathLst>
              <a:path w="199389" h="779779">
                <a:moveTo>
                  <a:pt x="0" y="0"/>
                </a:moveTo>
                <a:lnTo>
                  <a:pt x="0" y="779442"/>
                </a:lnTo>
                <a:lnTo>
                  <a:pt x="198766" y="779442"/>
                </a:lnTo>
                <a:lnTo>
                  <a:pt x="198766" y="0"/>
                </a:lnTo>
                <a:lnTo>
                  <a:pt x="0" y="0"/>
                </a:lnTo>
              </a:path>
            </a:pathLst>
          </a:custGeom>
          <a:ln w="200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18798" y="3046056"/>
            <a:ext cx="2390049" cy="2676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020595" y="2981186"/>
            <a:ext cx="2421511" cy="251515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989" y="594359"/>
            <a:ext cx="7272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USES OF THE MEDICAL</a:t>
            </a:r>
            <a:r>
              <a:rPr spc="-55" dirty="0"/>
              <a:t> </a:t>
            </a:r>
            <a:r>
              <a:rPr dirty="0"/>
              <a:t>RECORD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841539"/>
            <a:ext cx="8376284" cy="456438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379095" indent="-366395">
              <a:lnSpc>
                <a:spcPct val="100000"/>
              </a:lnSpc>
              <a:spcBef>
                <a:spcPts val="785"/>
              </a:spcBef>
              <a:buAutoNum type="arabicPeriod"/>
              <a:tabLst>
                <a:tab pos="37973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Patient Care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Management</a:t>
            </a:r>
            <a:endParaRPr sz="24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85"/>
              </a:spcBef>
              <a:buClr>
                <a:srgbClr val="CC00CC"/>
              </a:buClr>
              <a:buChar char="•"/>
              <a:tabLst>
                <a:tab pos="755015" algn="l"/>
                <a:tab pos="755650" algn="l"/>
                <a:tab pos="1285875" algn="l"/>
                <a:tab pos="2800985" algn="l"/>
                <a:tab pos="3399154" algn="l"/>
                <a:tab pos="4490085" algn="l"/>
                <a:tab pos="4919345" algn="l"/>
                <a:tab pos="5517515" algn="l"/>
                <a:tab pos="6828790" algn="l"/>
                <a:tab pos="785304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docume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nt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the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course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	the	</a:t>
            </a:r>
            <a:r>
              <a:rPr sz="2400" spc="-5" dirty="0">
                <a:latin typeface="Arial"/>
                <a:cs typeface="Arial"/>
              </a:rPr>
              <a:t>pat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ent’</a:t>
            </a:r>
            <a:r>
              <a:rPr sz="2400" dirty="0">
                <a:latin typeface="Arial"/>
                <a:cs typeface="Arial"/>
              </a:rPr>
              <a:t>s	</a:t>
            </a:r>
            <a:r>
              <a:rPr sz="2400" spc="-5" dirty="0">
                <a:latin typeface="Arial"/>
                <a:cs typeface="Arial"/>
              </a:rPr>
              <a:t>illness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and  treatment during each episode of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75"/>
              </a:spcBef>
              <a:buClr>
                <a:srgbClr val="CC00CC"/>
              </a:buClr>
              <a:buChar char="•"/>
              <a:tabLst>
                <a:tab pos="755015" algn="l"/>
                <a:tab pos="755650" algn="l"/>
                <a:tab pos="1341120" algn="l"/>
                <a:tab pos="3386454" algn="l"/>
                <a:tab pos="4770755" algn="l"/>
                <a:tab pos="5424805" algn="l"/>
                <a:tab pos="6927850" algn="l"/>
                <a:tab pos="7667625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com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unicate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between</a:t>
            </a:r>
            <a:r>
              <a:rPr sz="2400" dirty="0">
                <a:latin typeface="Arial"/>
                <a:cs typeface="Arial"/>
              </a:rPr>
              <a:t>	the	</a:t>
            </a:r>
            <a:r>
              <a:rPr sz="2400" spc="-5" dirty="0">
                <a:latin typeface="Arial"/>
                <a:cs typeface="Arial"/>
              </a:rPr>
              <a:t>physician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and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other  health professionals providing care to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patient;</a:t>
            </a:r>
            <a:endParaRPr sz="2400">
              <a:latin typeface="Arial"/>
              <a:cs typeface="Arial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580"/>
              </a:spcBef>
              <a:buClr>
                <a:srgbClr val="CC00CC"/>
              </a:buClr>
              <a:buChar char="•"/>
              <a:tabLst>
                <a:tab pos="755015" algn="l"/>
                <a:tab pos="755650" algn="l"/>
              </a:tabLst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To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informed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health professionals </a:t>
            </a:r>
            <a:r>
              <a:rPr sz="2400" dirty="0">
                <a:latin typeface="Arial"/>
                <a:cs typeface="Arial"/>
              </a:rPr>
              <a:t>providing subsequent  </a:t>
            </a:r>
            <a:r>
              <a:rPr sz="2400" spc="-5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AutoNum type="arabicPeriod"/>
              <a:tabLst>
                <a:tab pos="608965" algn="l"/>
                <a:tab pos="609600" algn="l"/>
                <a:tab pos="1900555" algn="l"/>
                <a:tab pos="3329304" algn="l"/>
                <a:tab pos="3925570" algn="l"/>
                <a:tab pos="5421630" algn="l"/>
                <a:tab pos="6187440" algn="l"/>
                <a:tab pos="7854315" algn="l"/>
              </a:tabLst>
            </a:pPr>
            <a:r>
              <a:rPr dirty="0"/>
              <a:t>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Quali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Rev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</a:t>
            </a:r>
            <a:r>
              <a:rPr sz="2400" dirty="0">
                <a:latin typeface="Arial"/>
                <a:cs typeface="Arial"/>
              </a:rPr>
              <a:t>:	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	</a:t>
            </a:r>
            <a:r>
              <a:rPr sz="2400" spc="-5" dirty="0">
                <a:latin typeface="Arial"/>
                <a:cs typeface="Arial"/>
              </a:rPr>
              <a:t>evaluate</a:t>
            </a:r>
            <a:r>
              <a:rPr sz="2400" dirty="0">
                <a:latin typeface="Arial"/>
                <a:cs typeface="Arial"/>
              </a:rPr>
              <a:t>	the	</a:t>
            </a:r>
            <a:r>
              <a:rPr sz="2400" spc="-5" dirty="0">
                <a:latin typeface="Arial"/>
                <a:cs typeface="Arial"/>
              </a:rPr>
              <a:t>adequacy</a:t>
            </a:r>
            <a:r>
              <a:rPr sz="2400" dirty="0">
                <a:latin typeface="Arial"/>
                <a:cs typeface="Arial"/>
              </a:rPr>
              <a:t>	</a:t>
            </a:r>
            <a:r>
              <a:rPr sz="2400" spc="-5" dirty="0">
                <a:latin typeface="Arial"/>
                <a:cs typeface="Arial"/>
              </a:rPr>
              <a:t>and  appropriateness of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care</a:t>
            </a:r>
            <a:endParaRPr sz="2400">
              <a:latin typeface="Arial"/>
              <a:cs typeface="Arial"/>
            </a:endParaRPr>
          </a:p>
          <a:p>
            <a:pPr marL="355600" marR="5715" indent="-34290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35814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Financial Reimbursement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to substantiate </a:t>
            </a:r>
            <a:r>
              <a:rPr sz="2400" dirty="0">
                <a:latin typeface="Arial"/>
                <a:cs typeface="Arial"/>
              </a:rPr>
              <a:t>insurance claims 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health care facility and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patient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5989" y="594359"/>
            <a:ext cx="7272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USES OF THE MEDICAL</a:t>
            </a:r>
            <a:r>
              <a:rPr spc="-55" dirty="0"/>
              <a:t> </a:t>
            </a:r>
            <a:r>
              <a:rPr dirty="0"/>
              <a:t>RECORD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764540" y="2121915"/>
            <a:ext cx="7767320" cy="43053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5080" indent="-342900" algn="just">
              <a:lnSpc>
                <a:spcPts val="2590"/>
              </a:lnSpc>
              <a:spcBef>
                <a:spcPts val="425"/>
              </a:spcBef>
              <a:buFont typeface="Arial"/>
              <a:buAutoNum type="arabicPeriod" startAt="4"/>
              <a:tabLst>
                <a:tab pos="400050" algn="l"/>
              </a:tabLst>
            </a:pPr>
            <a:r>
              <a:rPr dirty="0"/>
              <a:t>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Legal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Affairs</a:t>
            </a:r>
            <a:r>
              <a:rPr sz="2400" dirty="0">
                <a:latin typeface="Arial"/>
                <a:cs typeface="Arial"/>
              </a:rPr>
              <a:t> : </a:t>
            </a:r>
            <a:r>
              <a:rPr sz="2400" spc="-5" dirty="0">
                <a:latin typeface="Arial"/>
                <a:cs typeface="Arial"/>
              </a:rPr>
              <a:t>to </a:t>
            </a:r>
            <a:r>
              <a:rPr sz="2400" dirty="0">
                <a:latin typeface="Arial"/>
                <a:cs typeface="Arial"/>
              </a:rPr>
              <a:t>provide </a:t>
            </a:r>
            <a:r>
              <a:rPr sz="2400" spc="-5" dirty="0">
                <a:latin typeface="Arial"/>
                <a:cs typeface="Arial"/>
              </a:rPr>
              <a:t>data to </a:t>
            </a:r>
            <a:r>
              <a:rPr sz="2400" dirty="0">
                <a:latin typeface="Arial"/>
                <a:cs typeface="Arial"/>
              </a:rPr>
              <a:t>assist </a:t>
            </a:r>
            <a:r>
              <a:rPr sz="2400" spc="-5" dirty="0">
                <a:latin typeface="Arial"/>
                <a:cs typeface="Arial"/>
              </a:rPr>
              <a:t>in protecting  the legal interests of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patient, the physician, and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health care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facility</a:t>
            </a:r>
            <a:endParaRPr sz="2400">
              <a:latin typeface="Arial"/>
              <a:cs typeface="Arial"/>
            </a:endParaRPr>
          </a:p>
          <a:p>
            <a:pPr marL="355600" marR="6350" indent="-342900" algn="just">
              <a:lnSpc>
                <a:spcPts val="2590"/>
              </a:lnSpc>
              <a:spcBef>
                <a:spcPts val="585"/>
              </a:spcBef>
              <a:buFont typeface="Arial"/>
              <a:buAutoNum type="arabicPeriod" startAt="4"/>
              <a:tabLst>
                <a:tab pos="465455" algn="l"/>
              </a:tabLst>
            </a:pPr>
            <a:r>
              <a:rPr dirty="0"/>
              <a:t>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Education</a:t>
            </a:r>
            <a:r>
              <a:rPr sz="2400" spc="-5" dirty="0">
                <a:latin typeface="Arial"/>
                <a:cs typeface="Arial"/>
              </a:rPr>
              <a:t>: to provide actual case studies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the  education of health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professionals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580"/>
              </a:spcBef>
              <a:buFont typeface="Arial"/>
              <a:buAutoNum type="arabicPeriod" startAt="4"/>
              <a:tabLst>
                <a:tab pos="450215" algn="l"/>
              </a:tabLst>
            </a:pPr>
            <a:r>
              <a:rPr dirty="0"/>
              <a:t>	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Research</a:t>
            </a:r>
            <a:r>
              <a:rPr sz="2400" dirty="0">
                <a:latin typeface="Arial"/>
                <a:cs typeface="Arial"/>
              </a:rPr>
              <a:t>: </a:t>
            </a:r>
            <a:r>
              <a:rPr sz="2400" spc="-5" dirty="0">
                <a:latin typeface="Arial"/>
                <a:cs typeface="Arial"/>
              </a:rPr>
              <a:t>to provide data to expand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body </a:t>
            </a:r>
            <a:r>
              <a:rPr sz="2400" spc="-1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medical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knowledge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ts val="2590"/>
              </a:lnSpc>
              <a:spcBef>
                <a:spcPts val="580"/>
              </a:spcBef>
              <a:buFont typeface="Arial"/>
              <a:buAutoNum type="arabicPeriod" startAt="4"/>
              <a:tabLst>
                <a:tab pos="400685" algn="l"/>
              </a:tabLst>
            </a:pPr>
            <a:r>
              <a:rPr dirty="0"/>
              <a:t>	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Public Health</a:t>
            </a:r>
            <a:r>
              <a:rPr sz="2400" spc="-5" dirty="0">
                <a:latin typeface="Arial"/>
                <a:cs typeface="Arial"/>
              </a:rPr>
              <a:t>: to identify disease </a:t>
            </a:r>
            <a:r>
              <a:rPr sz="2400" dirty="0">
                <a:latin typeface="Arial"/>
                <a:cs typeface="Arial"/>
              </a:rPr>
              <a:t>incidence </a:t>
            </a:r>
            <a:r>
              <a:rPr sz="2400" spc="-5" dirty="0">
                <a:latin typeface="Arial"/>
                <a:cs typeface="Arial"/>
              </a:rPr>
              <a:t>so </a:t>
            </a:r>
            <a:r>
              <a:rPr sz="2400" dirty="0">
                <a:latin typeface="Arial"/>
                <a:cs typeface="Arial"/>
              </a:rPr>
              <a:t>plans  </a:t>
            </a:r>
            <a:r>
              <a:rPr sz="2400" spc="-5" dirty="0">
                <a:latin typeface="Arial"/>
                <a:cs typeface="Arial"/>
              </a:rPr>
              <a:t>can be </a:t>
            </a:r>
            <a:r>
              <a:rPr sz="2400" dirty="0">
                <a:latin typeface="Arial"/>
                <a:cs typeface="Arial"/>
              </a:rPr>
              <a:t>formulated </a:t>
            </a:r>
            <a:r>
              <a:rPr sz="2400" spc="-5" dirty="0">
                <a:latin typeface="Arial"/>
                <a:cs typeface="Arial"/>
              </a:rPr>
              <a:t>to improve </a:t>
            </a:r>
            <a:r>
              <a:rPr sz="2400" dirty="0">
                <a:latin typeface="Arial"/>
                <a:cs typeface="Arial"/>
              </a:rPr>
              <a:t>the overall </a:t>
            </a:r>
            <a:r>
              <a:rPr sz="2400" spc="-5" dirty="0">
                <a:latin typeface="Arial"/>
                <a:cs typeface="Arial"/>
              </a:rPr>
              <a:t>health of </a:t>
            </a:r>
            <a:r>
              <a:rPr sz="2400" dirty="0">
                <a:latin typeface="Arial"/>
                <a:cs typeface="Arial"/>
              </a:rPr>
              <a:t>the  </a:t>
            </a:r>
            <a:r>
              <a:rPr sz="2400" spc="-5" dirty="0">
                <a:latin typeface="Arial"/>
                <a:cs typeface="Arial"/>
              </a:rPr>
              <a:t>nation and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world.</a:t>
            </a:r>
            <a:endParaRPr sz="2400">
              <a:latin typeface="Arial"/>
              <a:cs typeface="Arial"/>
            </a:endParaRPr>
          </a:p>
          <a:p>
            <a:pPr marL="355600" marR="6350" indent="-342900" algn="just">
              <a:lnSpc>
                <a:spcPts val="2590"/>
              </a:lnSpc>
              <a:spcBef>
                <a:spcPts val="585"/>
              </a:spcBef>
              <a:buAutoNum type="arabicPeriod" startAt="4"/>
              <a:tabLst>
                <a:tab pos="36703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Planning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and Marketing</a:t>
            </a:r>
            <a:r>
              <a:rPr sz="2400" spc="-5" dirty="0">
                <a:latin typeface="Arial"/>
                <a:cs typeface="Arial"/>
              </a:rPr>
              <a:t>: to identify data necessary </a:t>
            </a:r>
            <a:r>
              <a:rPr sz="2400" dirty="0">
                <a:latin typeface="Arial"/>
                <a:cs typeface="Arial"/>
              </a:rPr>
              <a:t>for  </a:t>
            </a:r>
            <a:r>
              <a:rPr sz="2400" spc="-5" dirty="0">
                <a:latin typeface="Arial"/>
                <a:cs typeface="Arial"/>
              </a:rPr>
              <a:t>selecting and promoting facility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services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2555" y="645414"/>
            <a:ext cx="735901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B. </a:t>
            </a:r>
            <a:r>
              <a:rPr spc="-5" dirty="0"/>
              <a:t>PERATURAN </a:t>
            </a:r>
            <a:r>
              <a:rPr dirty="0"/>
              <a:t>DAN</a:t>
            </a:r>
            <a:r>
              <a:rPr spc="-135" dirty="0"/>
              <a:t> </a:t>
            </a:r>
            <a:r>
              <a:rPr dirty="0"/>
              <a:t>KEBIJAKAN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" y="2256535"/>
            <a:ext cx="320040" cy="331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" y="2768600"/>
            <a:ext cx="320040" cy="331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" y="3707638"/>
            <a:ext cx="320040" cy="331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" y="5073141"/>
            <a:ext cx="320040" cy="331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2640" y="2071928"/>
            <a:ext cx="7245350" cy="378079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latin typeface="Arial"/>
                <a:cs typeface="Arial"/>
              </a:rPr>
              <a:t>Permenkes 269/MENKES/PER/III/2008</a:t>
            </a:r>
            <a:r>
              <a:rPr sz="2800" b="1" spc="-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–RM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70"/>
              </a:spcBef>
            </a:pPr>
            <a:r>
              <a:rPr sz="2800" b="1" dirty="0">
                <a:latin typeface="Arial"/>
                <a:cs typeface="Arial"/>
              </a:rPr>
              <a:t>Pedoman Penyelenggaraan&amp; Prosedur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RM  RS rev.2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th.2006</a:t>
            </a:r>
            <a:endParaRPr sz="2800">
              <a:latin typeface="Arial"/>
              <a:cs typeface="Arial"/>
            </a:endParaRPr>
          </a:p>
          <a:p>
            <a:pPr marL="12700" marR="83185">
              <a:lnSpc>
                <a:spcPct val="100000"/>
              </a:lnSpc>
              <a:spcBef>
                <a:spcPts val="675"/>
              </a:spcBef>
            </a:pPr>
            <a:r>
              <a:rPr sz="2800" b="1" dirty="0">
                <a:latin typeface="Arial"/>
                <a:cs typeface="Arial"/>
              </a:rPr>
              <a:t>Surat Edaran No.HK.00.06.1.5.01160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tahun  1995 ( Pengadaan formulir dasar RM dan  Pemusnahan)</a:t>
            </a:r>
            <a:endParaRPr sz="2800">
              <a:latin typeface="Arial"/>
              <a:cs typeface="Arial"/>
            </a:endParaRPr>
          </a:p>
          <a:p>
            <a:pPr marL="12700" marR="161290">
              <a:lnSpc>
                <a:spcPct val="100000"/>
              </a:lnSpc>
              <a:spcBef>
                <a:spcPts val="675"/>
              </a:spcBef>
            </a:pPr>
            <a:r>
              <a:rPr sz="2800" b="1" dirty="0">
                <a:latin typeface="Arial"/>
                <a:cs typeface="Arial"/>
              </a:rPr>
              <a:t>Peraturan RS tentang penataan &amp;</a:t>
            </a:r>
            <a:r>
              <a:rPr sz="2800" b="1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analisis  Rekam Medis, SOP dan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WI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pc="-5" dirty="0"/>
              <a:t>Li</a:t>
            </a:r>
            <a:r>
              <a:rPr spc="20" dirty="0"/>
              <a:t>l</a:t>
            </a:r>
            <a:r>
              <a:rPr spc="-5" dirty="0"/>
              <a:t>ywi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35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1009</Words>
  <Application>Microsoft Office PowerPoint</Application>
  <PresentationFormat>On-screen Show (4:3)</PresentationFormat>
  <Paragraphs>279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KEMAMPUAN AKHIR YANG  DIHARAPKAN</vt:lpstr>
      <vt:lpstr>AUDIT PENDOKUMENTASIAN  REKAM MEDIS</vt:lpstr>
      <vt:lpstr>A. PENDAHULUAN</vt:lpstr>
      <vt:lpstr>A. PENDAHULUAN</vt:lpstr>
      <vt:lpstr>RELATIONSHIP</vt:lpstr>
      <vt:lpstr>USES OF THE MEDICAL RECORD</vt:lpstr>
      <vt:lpstr>USES OF THE MEDICAL RECORD</vt:lpstr>
      <vt:lpstr>B. PERATURAN DAN KEBIJAKAN</vt:lpstr>
      <vt:lpstr>C. JENIS ANALISIS  PENDOKUMENTASIAN RM</vt:lpstr>
      <vt:lpstr>WAKTU MENGANALISIS</vt:lpstr>
      <vt:lpstr>D. ANALISIS KUANTITATIF RM</vt:lpstr>
      <vt:lpstr>TUJUAN A. KUANTITATIF</vt:lpstr>
      <vt:lpstr>HASIL A. KUANTITATIF</vt:lpstr>
      <vt:lpstr>KOMPONEN ANALISIS KUANTITATIF</vt:lpstr>
      <vt:lpstr>KOMPONEN 1. Identifikasi Pasien</vt:lpstr>
      <vt:lpstr>PowerPoint Presentation</vt:lpstr>
      <vt:lpstr>KOMPONEN 2. Adanya semua laporan/ Catatan yang  penting ( Review of Necessary Report)</vt:lpstr>
      <vt:lpstr>PowerPoint Presentation</vt:lpstr>
      <vt:lpstr>KOMPONEN 3. Review Autentikasi</vt:lpstr>
      <vt:lpstr>PowerPoint Presentation</vt:lpstr>
      <vt:lpstr>KOMPONEN 4. Review Pencatatan.</vt:lpstr>
      <vt:lpstr>WAKTU MENGANALISIS</vt:lpstr>
      <vt:lpstr>JADWAL ANALISIS</vt:lpstr>
      <vt:lpstr>F.PENGONTROLAN REKAM MEDIS  YANG TIDAK LENGKAP</vt:lpstr>
      <vt:lpstr>Incomplete MR</vt:lpstr>
      <vt:lpstr>Delinquent MR</vt:lpstr>
      <vt:lpstr>Incomplete / Delinquent MR</vt:lpstr>
      <vt:lpstr>PERBAIKAN RM</vt:lpstr>
      <vt:lpstr>Pencatatan Kekurangan dari  Rekam Medis</vt:lpstr>
      <vt:lpstr>Cara Melengkapi Pencatatan  yang tidak lengkap dari Rekam  Medis</vt:lpstr>
      <vt:lpstr>Penyimpanan Rekam Medis  yang tidak lengkap</vt:lpstr>
      <vt:lpstr>G. PENANGANAN PENCATATAN YANG  TAK DAPAT DILENGKAPI</vt:lpstr>
      <vt:lpstr>KESIMPULAN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SISTIM PENAMAAN</dc:title>
  <dc:creator>mrlilywi</dc:creator>
  <cp:lastModifiedBy>ismail - [2010]</cp:lastModifiedBy>
  <cp:revision>1</cp:revision>
  <dcterms:created xsi:type="dcterms:W3CDTF">2018-10-26T00:52:30Z</dcterms:created>
  <dcterms:modified xsi:type="dcterms:W3CDTF">2018-10-26T01:54:42Z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2018-10-26T00:00:00Z</vt:filetime>
  </property>
</Properties>
</file>