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6" r:id="rId2"/>
    <p:sldId id="37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112" d="100"/>
          <a:sy n="112" d="100"/>
        </p:scale>
        <p:origin x="-153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23/01/2019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7D523-8C1C-46B8-9118-54132A62D73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87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23-Jan-19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 </a:t>
            </a:r>
            <a:r>
              <a:rPr lang="id-ID" b="1" dirty="0" smtClean="0">
                <a:solidFill>
                  <a:schemeClr val="bg1"/>
                </a:solidFill>
              </a:rPr>
              <a:t>1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PRODI MIK | FAKULTAS ILMU-ILMU </a:t>
            </a:r>
            <a:r>
              <a:rPr lang="en-US" b="1" dirty="0" smtClean="0">
                <a:solidFill>
                  <a:schemeClr val="bg1"/>
                </a:solidFill>
              </a:rPr>
              <a:t>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3775" y="1752599"/>
            <a:ext cx="27895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smtClean="0">
                <a:latin typeface="Kristen ITC" pitchFamily="66" charset="0"/>
              </a:rPr>
              <a:t>REVIEW/DISKUSI</a:t>
            </a:r>
            <a:endParaRPr lang="id-ID" sz="22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3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14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302</cp:revision>
  <dcterms:created xsi:type="dcterms:W3CDTF">2010-08-24T06:47:44Z</dcterms:created>
  <dcterms:modified xsi:type="dcterms:W3CDTF">2019-01-23T09:08:03Z</dcterms:modified>
</cp:coreProperties>
</file>