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16" r:id="rId2"/>
    <p:sldId id="386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374" r:id="rId42"/>
    <p:sldId id="375" r:id="rId43"/>
    <p:sldId id="376" r:id="rId44"/>
    <p:sldId id="377" r:id="rId45"/>
    <p:sldId id="378" r:id="rId46"/>
    <p:sldId id="379" r:id="rId47"/>
    <p:sldId id="380" r:id="rId48"/>
    <p:sldId id="381" r:id="rId49"/>
    <p:sldId id="382" r:id="rId50"/>
    <p:sldId id="383" r:id="rId51"/>
    <p:sldId id="384" r:id="rId52"/>
    <p:sldId id="385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2" autoAdjust="0"/>
    <p:restoredTop sz="93190" autoAdjust="0"/>
  </p:normalViewPr>
  <p:slideViewPr>
    <p:cSldViewPr>
      <p:cViewPr varScale="1">
        <p:scale>
          <a:sx n="64" d="100"/>
          <a:sy n="64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BEBB44-9204-449A-9436-A5F72C709857}" type="datetimeFigureOut">
              <a:rPr lang="id-ID"/>
              <a:pPr>
                <a:defRPr/>
              </a:pPr>
              <a:t>13/12/2017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94B30E-5FCB-408D-8AB7-6845C20018A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376758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222326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03182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603505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216657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471340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642167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002429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885461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41354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253872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61194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2362278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1212442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6509587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25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7728408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26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4720293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27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1857055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28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6859599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29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8915782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30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64619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31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631241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778088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32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5208077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33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657242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3826193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35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0653414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36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4656052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37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3210694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38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2420134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39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0383545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40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886807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41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994825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6037956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42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4129736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43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4151435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7227183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45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1462060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46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8056382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47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532687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48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3612908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49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3087118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50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0872802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51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726901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6081113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52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499992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556781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685305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633086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977087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B9B39-5458-4FC2-A4CD-4FD70F2E2D83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0123A-B96C-438E-AA56-80159B7CF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FBC89-7FAE-47F7-90F7-632E0A16E252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9CB9F-F93B-4496-ACB9-10B898FED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A339A-2AAF-49C4-9197-E410C2CEE0DE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CFE4F-94C6-497D-8ABB-28216A0E3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C69A6-D5FD-4DFC-A7A4-088FA154EFC3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32F2F-6424-4AA5-9E3D-90E72048A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2CDE-EC27-401E-96A4-F423FCAD5268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8F3F7-E82D-4BEE-86BE-B323AA6C5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0553E-1036-449E-B003-66115D4ED24F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FA3DD-A43A-4BC2-B64F-C39A0AAF6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2BFCD-AC7B-40A6-B174-555E77579E6C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2BFAD-EE7A-4390-B85D-F6749E612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3A3B2-0B60-4969-9B1F-DF4CA0940E77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20592-9ED0-4225-85FE-074294032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9E38-E174-4575-93A6-3F28C24F5BCA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FF0A2-CEA4-48F0-BD95-4B91D9F57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27195-69FC-4C89-9D20-947F3459C0AC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810FE-E2AD-41EF-9E96-8634289E6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0FA72-65A3-4048-9DF1-FF50E6FA9291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3A6C4-D736-4F47-833A-224B6EFED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423179-116D-4FDB-85FF-BF328392149F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576388A-37C8-4864-86A6-D008759AA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4" y="3657600"/>
            <a:ext cx="59213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KASUS-KASUS MASALAH KODING</a:t>
            </a:r>
          </a:p>
          <a:p>
            <a:pPr algn="ctr"/>
            <a:r>
              <a:rPr lang="en-US" sz="2000" b="1" smtClean="0">
                <a:solidFill>
                  <a:schemeClr val="bg1"/>
                </a:solidFill>
              </a:rPr>
              <a:t>PERTEMUAN </a:t>
            </a:r>
            <a:r>
              <a:rPr lang="en-US" sz="2000" b="1" smtClean="0">
                <a:solidFill>
                  <a:schemeClr val="bg1"/>
                </a:solidFill>
              </a:rPr>
              <a:t>12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YATI MARYATI, SKM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MANAJEMEN INFORMASI KESEHATAN  FAKULTAS ILMU-ILMU KESEHATAN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/>
          <p:nvPr/>
        </p:nvSpPr>
        <p:spPr>
          <a:xfrm>
            <a:off x="494195" y="1129220"/>
            <a:ext cx="6629400" cy="1105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9335" marR="6350" indent="-1017269">
              <a:lnSpc>
                <a:spcPct val="100000"/>
              </a:lnSpc>
              <a:tabLst>
                <a:tab pos="673100" algn="l"/>
                <a:tab pos="927100" algn="l"/>
                <a:tab pos="4509770" algn="l"/>
              </a:tabLst>
            </a:pPr>
            <a:r>
              <a:rPr sz="3600" dirty="0">
                <a:latin typeface="Arial"/>
                <a:cs typeface="Arial"/>
              </a:rPr>
              <a:t>Px	:	Tonsilektomi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deng</a:t>
            </a:r>
            <a:r>
              <a:rPr sz="3600" spc="5" dirty="0">
                <a:latin typeface="Arial"/>
                <a:cs typeface="Arial"/>
              </a:rPr>
              <a:t>a</a:t>
            </a:r>
            <a:r>
              <a:rPr sz="3600" dirty="0">
                <a:latin typeface="Arial"/>
                <a:cs typeface="Arial"/>
              </a:rPr>
              <a:t>n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Kauter Faring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(2</a:t>
            </a:r>
            <a:r>
              <a:rPr sz="3600" spc="10" dirty="0">
                <a:latin typeface="Arial"/>
                <a:cs typeface="Arial"/>
              </a:rPr>
              <a:t>8</a:t>
            </a:r>
            <a:r>
              <a:rPr sz="3600" dirty="0">
                <a:latin typeface="Arial"/>
                <a:cs typeface="Arial"/>
              </a:rPr>
              <a:t>.2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dan	29.3</a:t>
            </a:r>
            <a:r>
              <a:rPr sz="3600" spc="-5" dirty="0">
                <a:latin typeface="Arial"/>
                <a:cs typeface="Arial"/>
              </a:rPr>
              <a:t>9</a:t>
            </a:r>
            <a:r>
              <a:rPr sz="3600" dirty="0">
                <a:latin typeface="Arial"/>
                <a:cs typeface="Arial"/>
              </a:rPr>
              <a:t>)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429578" y="2901125"/>
            <a:ext cx="8284845" cy="282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800" spc="-25" dirty="0">
                <a:latin typeface="Rockwell"/>
                <a:cs typeface="Rockwell"/>
              </a:rPr>
              <a:t>T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20" dirty="0">
                <a:latin typeface="Rockwell"/>
                <a:cs typeface="Rockwell"/>
              </a:rPr>
              <a:t>nsil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kt</a:t>
            </a:r>
            <a:r>
              <a:rPr sz="2800" spc="-30" dirty="0">
                <a:latin typeface="Rockwell"/>
                <a:cs typeface="Rockwell"/>
              </a:rPr>
              <a:t>om</a:t>
            </a:r>
            <a:r>
              <a:rPr sz="2800" spc="-10" dirty="0">
                <a:latin typeface="Rockwell"/>
                <a:cs typeface="Rockwell"/>
              </a:rPr>
              <a:t>i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selalu dikoding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de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gan</a:t>
            </a:r>
            <a:r>
              <a:rPr sz="2800" spc="-3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kaute</a:t>
            </a:r>
            <a:r>
              <a:rPr sz="2800" spc="-15" dirty="0">
                <a:latin typeface="Rockwell"/>
                <a:cs typeface="Rockwell"/>
              </a:rPr>
              <a:t>r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faring</a:t>
            </a:r>
            <a:endParaRPr sz="2800">
              <a:latin typeface="Rockwell"/>
              <a:cs typeface="Rockwell"/>
            </a:endParaRPr>
          </a:p>
          <a:p>
            <a:pPr marL="12700" marR="666115">
              <a:lnSpc>
                <a:spcPct val="100000"/>
              </a:lnSpc>
              <a:spcBef>
                <a:spcPts val="670"/>
              </a:spcBef>
            </a:pPr>
            <a:r>
              <a:rPr sz="2800" spc="-20" dirty="0">
                <a:latin typeface="Rockwell"/>
                <a:cs typeface="Rockwell"/>
              </a:rPr>
              <a:t>Dampa</a:t>
            </a:r>
            <a:r>
              <a:rPr sz="2800" spc="-10" dirty="0">
                <a:latin typeface="Rockwell"/>
                <a:cs typeface="Rockwell"/>
              </a:rPr>
              <a:t>k:</a:t>
            </a:r>
            <a:r>
              <a:rPr sz="2800" spc="-20" dirty="0">
                <a:latin typeface="Rockwell"/>
                <a:cs typeface="Rockwell"/>
              </a:rPr>
              <a:t> p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ni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15" dirty="0">
                <a:latin typeface="Rockwell"/>
                <a:cs typeface="Rockwell"/>
              </a:rPr>
              <a:t>katan</a:t>
            </a:r>
            <a:r>
              <a:rPr sz="2800" spc="-3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bi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ya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akibat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p</a:t>
            </a:r>
            <a:r>
              <a:rPr sz="2800" spc="-25" dirty="0">
                <a:latin typeface="Rockwell"/>
                <a:cs typeface="Rockwell"/>
              </a:rPr>
              <a:t>erub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h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 grouping</a:t>
            </a:r>
            <a:endParaRPr sz="280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20" dirty="0">
                <a:latin typeface="Rockwell"/>
                <a:cs typeface="Rockwell"/>
              </a:rPr>
              <a:t>Ke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25" dirty="0">
                <a:latin typeface="Rockwell"/>
                <a:cs typeface="Rockwell"/>
              </a:rPr>
              <a:t>ep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katan</a:t>
            </a:r>
            <a:r>
              <a:rPr sz="2800" spc="-1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:</a:t>
            </a:r>
            <a:endParaRPr sz="2800">
              <a:latin typeface="Rockwell"/>
              <a:cs typeface="Rockwell"/>
            </a:endParaRPr>
          </a:p>
          <a:p>
            <a:pPr marL="12700" marR="344170">
              <a:lnSpc>
                <a:spcPct val="100000"/>
              </a:lnSpc>
              <a:spcBef>
                <a:spcPts val="675"/>
              </a:spcBef>
            </a:pPr>
            <a:r>
              <a:rPr sz="2800" spc="-20" dirty="0">
                <a:latin typeface="Rockwell"/>
                <a:cs typeface="Rockwell"/>
              </a:rPr>
              <a:t>Pr</a:t>
            </a:r>
            <a:r>
              <a:rPr sz="2800" spc="-15" dirty="0">
                <a:latin typeface="Rockwell"/>
                <a:cs typeface="Rockwell"/>
              </a:rPr>
              <a:t>osedur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yang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meru</a:t>
            </a:r>
            <a:r>
              <a:rPr sz="2800" spc="-15" dirty="0">
                <a:latin typeface="Rockwell"/>
                <a:cs typeface="Rockwell"/>
              </a:rPr>
              <a:t>pak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b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gian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dari prosedur utama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tidak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15" dirty="0">
                <a:latin typeface="Rockwell"/>
                <a:cs typeface="Rockwell"/>
              </a:rPr>
              <a:t>pat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dikodin</a:t>
            </a:r>
            <a:r>
              <a:rPr sz="2800" spc="-20" dirty="0">
                <a:latin typeface="Rockwell"/>
                <a:cs typeface="Rockwell"/>
              </a:rPr>
              <a:t>g</a:t>
            </a:r>
            <a:endParaRPr sz="280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7152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/>
          <p:nvPr/>
        </p:nvSpPr>
        <p:spPr>
          <a:xfrm>
            <a:off x="433450" y="1165034"/>
            <a:ext cx="7902575" cy="1105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tabLst>
                <a:tab pos="673100" algn="l"/>
                <a:tab pos="927100" algn="l"/>
                <a:tab pos="4104004" algn="l"/>
              </a:tabLst>
            </a:pPr>
            <a:r>
              <a:rPr sz="3600" dirty="0">
                <a:latin typeface="Arial"/>
                <a:cs typeface="Arial"/>
              </a:rPr>
              <a:t>Px	:	Appendectomy	dengan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lap</a:t>
            </a:r>
            <a:r>
              <a:rPr sz="3600" spc="5" dirty="0">
                <a:latin typeface="Arial"/>
                <a:cs typeface="Arial"/>
              </a:rPr>
              <a:t>a</a:t>
            </a:r>
            <a:r>
              <a:rPr sz="3600" dirty="0">
                <a:latin typeface="Arial"/>
                <a:cs typeface="Arial"/>
              </a:rPr>
              <a:t>rotomi</a:t>
            </a:r>
            <a:endParaRPr sz="3600">
              <a:latin typeface="Arial"/>
              <a:cs typeface="Arial"/>
            </a:endParaRPr>
          </a:p>
          <a:p>
            <a:pPr marL="902969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(47.0+54.1)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764159" y="2865310"/>
            <a:ext cx="7946390" cy="282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800" spc="-20" dirty="0">
                <a:latin typeface="Rockwell"/>
                <a:cs typeface="Rockwell"/>
              </a:rPr>
              <a:t>Tin</a:t>
            </a:r>
            <a:r>
              <a:rPr sz="2800" spc="-15" dirty="0">
                <a:latin typeface="Rockwell"/>
                <a:cs typeface="Rockwell"/>
              </a:rPr>
              <a:t>d</a:t>
            </a:r>
            <a:r>
              <a:rPr sz="2800" spc="-20" dirty="0">
                <a:latin typeface="Rockwell"/>
                <a:cs typeface="Rockwell"/>
              </a:rPr>
              <a:t>ak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op</a:t>
            </a:r>
            <a:r>
              <a:rPr sz="2800" spc="-15" dirty="0">
                <a:latin typeface="Rockwell"/>
                <a:cs typeface="Rockwell"/>
              </a:rPr>
              <a:t>erasi </a:t>
            </a:r>
            <a:r>
              <a:rPr sz="2800" spc="-20" dirty="0">
                <a:latin typeface="Rockwell"/>
                <a:cs typeface="Rockwell"/>
              </a:rPr>
              <a:t>yang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mbu</a:t>
            </a:r>
            <a:r>
              <a:rPr sz="2800" spc="-15" dirty="0">
                <a:latin typeface="Rockwell"/>
                <a:cs typeface="Rockwell"/>
              </a:rPr>
              <a:t>ka lapisan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perut</a:t>
            </a:r>
            <a:endParaRPr sz="280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</a:pPr>
            <a:r>
              <a:rPr sz="2800" spc="-15" dirty="0">
                <a:latin typeface="Rockwell"/>
                <a:cs typeface="Rockwell"/>
              </a:rPr>
              <a:t>dik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5" dirty="0">
                <a:latin typeface="Rockwell"/>
                <a:cs typeface="Rockwell"/>
              </a:rPr>
              <a:t>ding</a:t>
            </a:r>
            <a:r>
              <a:rPr sz="2800" spc="-3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terpis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h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25" dirty="0">
                <a:latin typeface="Rockwell"/>
                <a:cs typeface="Rockwell"/>
              </a:rPr>
              <a:t> k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20" dirty="0">
                <a:latin typeface="Rockwell"/>
                <a:cs typeface="Rockwell"/>
              </a:rPr>
              <a:t>de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tinda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utama</a:t>
            </a:r>
            <a:endParaRPr sz="2800">
              <a:latin typeface="Rockwell"/>
              <a:cs typeface="Rockwell"/>
            </a:endParaRPr>
          </a:p>
          <a:p>
            <a:pPr>
              <a:lnSpc>
                <a:spcPts val="1900"/>
              </a:lnSpc>
              <a:spcBef>
                <a:spcPts val="3"/>
              </a:spcBef>
            </a:pPr>
            <a:endParaRPr sz="1900"/>
          </a:p>
          <a:p>
            <a:pPr>
              <a:lnSpc>
                <a:spcPts val="2800"/>
              </a:lnSpc>
            </a:pPr>
            <a:endParaRPr sz="2800"/>
          </a:p>
          <a:p>
            <a:pPr marL="12700">
              <a:lnSpc>
                <a:spcPct val="100000"/>
              </a:lnSpc>
            </a:pPr>
            <a:r>
              <a:rPr sz="2800" spc="-20" dirty="0">
                <a:latin typeface="Rockwell"/>
                <a:cs typeface="Rockwell"/>
              </a:rPr>
              <a:t>Ke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25" dirty="0">
                <a:latin typeface="Rockwell"/>
                <a:cs typeface="Rockwell"/>
              </a:rPr>
              <a:t>ep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katan</a:t>
            </a:r>
            <a:r>
              <a:rPr sz="2800" spc="-1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:</a:t>
            </a:r>
            <a:endParaRPr sz="2800">
              <a:latin typeface="Rockwell"/>
              <a:cs typeface="Rockwell"/>
            </a:endParaRPr>
          </a:p>
          <a:p>
            <a:pPr marL="12700" marR="6350">
              <a:lnSpc>
                <a:spcPct val="100000"/>
              </a:lnSpc>
              <a:spcBef>
                <a:spcPts val="675"/>
              </a:spcBef>
            </a:pPr>
            <a:r>
              <a:rPr sz="2800" spc="-20" dirty="0">
                <a:latin typeface="Rockwell"/>
                <a:cs typeface="Rockwell"/>
              </a:rPr>
              <a:t>Pr</a:t>
            </a:r>
            <a:r>
              <a:rPr sz="2800" spc="-15" dirty="0">
                <a:latin typeface="Rockwell"/>
                <a:cs typeface="Rockwell"/>
              </a:rPr>
              <a:t>osedur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yang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meru</a:t>
            </a:r>
            <a:r>
              <a:rPr sz="2800" spc="-15" dirty="0">
                <a:latin typeface="Rockwell"/>
                <a:cs typeface="Rockwell"/>
              </a:rPr>
              <a:t>pak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b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gian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dari prosedur utama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tidak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15" dirty="0">
                <a:latin typeface="Rockwell"/>
                <a:cs typeface="Rockwell"/>
              </a:rPr>
              <a:t>pat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dikodin</a:t>
            </a:r>
            <a:r>
              <a:rPr sz="2800" spc="-20" dirty="0">
                <a:latin typeface="Rockwell"/>
                <a:cs typeface="Rockwell"/>
              </a:rPr>
              <a:t>g</a:t>
            </a:r>
            <a:endParaRPr sz="280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63755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57200" y="950944"/>
            <a:ext cx="8229600" cy="11430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4000" spc="-25" dirty="0">
                <a:latin typeface="Arial"/>
                <a:cs typeface="Arial"/>
              </a:rPr>
              <a:t>Px</a:t>
            </a:r>
            <a:r>
              <a:rPr sz="4000" spc="-5" dirty="0">
                <a:latin typeface="Arial"/>
                <a:cs typeface="Arial"/>
              </a:rPr>
              <a:t> </a:t>
            </a:r>
            <a:r>
              <a:rPr sz="4000" spc="-15" dirty="0">
                <a:latin typeface="Arial"/>
                <a:cs typeface="Arial"/>
              </a:rPr>
              <a:t>:</a:t>
            </a:r>
            <a:r>
              <a:rPr sz="4000" spc="-5" dirty="0">
                <a:latin typeface="Arial"/>
                <a:cs typeface="Arial"/>
              </a:rPr>
              <a:t> </a:t>
            </a:r>
            <a:r>
              <a:rPr sz="4000" spc="-20" dirty="0">
                <a:latin typeface="Arial"/>
                <a:cs typeface="Arial"/>
              </a:rPr>
              <a:t>Herniotomi</a:t>
            </a:r>
            <a:r>
              <a:rPr sz="4000" spc="30" dirty="0">
                <a:latin typeface="Arial"/>
                <a:cs typeface="Arial"/>
              </a:rPr>
              <a:t> </a:t>
            </a:r>
            <a:r>
              <a:rPr sz="4000" spc="-25" dirty="0">
                <a:latin typeface="Arial"/>
                <a:cs typeface="Arial"/>
              </a:rPr>
              <a:t>dengan</a:t>
            </a:r>
            <a:r>
              <a:rPr sz="4000" spc="10" dirty="0">
                <a:latin typeface="Arial"/>
                <a:cs typeface="Arial"/>
              </a:rPr>
              <a:t> </a:t>
            </a:r>
            <a:r>
              <a:rPr sz="4000" spc="-20" dirty="0">
                <a:latin typeface="Arial"/>
                <a:cs typeface="Arial"/>
              </a:rPr>
              <a:t>laparotomi</a:t>
            </a:r>
            <a:endParaRPr sz="4000">
              <a:latin typeface="Arial"/>
              <a:cs typeface="Arial"/>
            </a:endParaRPr>
          </a:p>
          <a:p>
            <a:pPr marL="1002030">
              <a:lnSpc>
                <a:spcPct val="100000"/>
              </a:lnSpc>
            </a:pPr>
            <a:r>
              <a:rPr sz="4000" spc="-20" dirty="0">
                <a:latin typeface="Arial"/>
                <a:cs typeface="Arial"/>
              </a:rPr>
              <a:t>(53.9+</a:t>
            </a:r>
            <a:r>
              <a:rPr sz="4000" spc="-45" dirty="0">
                <a:latin typeface="Arial"/>
                <a:cs typeface="Arial"/>
              </a:rPr>
              <a:t>5</a:t>
            </a:r>
            <a:r>
              <a:rPr sz="4000" spc="-20" dirty="0">
                <a:latin typeface="Arial"/>
                <a:cs typeface="Arial"/>
              </a:rPr>
              <a:t>4.1)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598805" y="2667000"/>
            <a:ext cx="7946390" cy="282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457200">
              <a:lnSpc>
                <a:spcPct val="100000"/>
              </a:lnSpc>
            </a:pPr>
            <a:r>
              <a:rPr sz="2800" spc="-20" dirty="0">
                <a:latin typeface="Rockwell"/>
                <a:cs typeface="Rockwell"/>
              </a:rPr>
              <a:t>Dampa</a:t>
            </a:r>
            <a:r>
              <a:rPr sz="2800" spc="-10" dirty="0">
                <a:latin typeface="Rockwell"/>
                <a:cs typeface="Rockwell"/>
              </a:rPr>
              <a:t>k: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Me</a:t>
            </a:r>
            <a:r>
              <a:rPr sz="2800" spc="-15" dirty="0">
                <a:latin typeface="Rockwell"/>
                <a:cs typeface="Rockwell"/>
              </a:rPr>
              <a:t>ning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tkan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biaya,</a:t>
            </a:r>
            <a:r>
              <a:rPr sz="2800" spc="-25" dirty="0">
                <a:latin typeface="Rockwell"/>
                <a:cs typeface="Rockwell"/>
              </a:rPr>
              <a:t> h</a:t>
            </a:r>
            <a:r>
              <a:rPr sz="2800" spc="-10" dirty="0">
                <a:latin typeface="Rockwell"/>
                <a:cs typeface="Rockwell"/>
              </a:rPr>
              <a:t>asil</a:t>
            </a:r>
            <a:r>
              <a:rPr sz="2800" spc="-15" dirty="0">
                <a:latin typeface="Rockwell"/>
                <a:cs typeface="Rockwell"/>
              </a:rPr>
              <a:t> grouping berbe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atau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b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rtamb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h</a:t>
            </a:r>
            <a:endParaRPr sz="2800" dirty="0">
              <a:latin typeface="Rockwell"/>
              <a:cs typeface="Rockwell"/>
            </a:endParaRPr>
          </a:p>
          <a:p>
            <a:pPr>
              <a:lnSpc>
                <a:spcPts val="1900"/>
              </a:lnSpc>
              <a:spcBef>
                <a:spcPts val="6"/>
              </a:spcBef>
            </a:pPr>
            <a:endParaRPr sz="1900" dirty="0"/>
          </a:p>
          <a:p>
            <a:pPr>
              <a:lnSpc>
                <a:spcPts val="2800"/>
              </a:lnSpc>
            </a:pPr>
            <a:endParaRPr sz="2800" dirty="0"/>
          </a:p>
          <a:p>
            <a:pPr marL="12700">
              <a:lnSpc>
                <a:spcPct val="100000"/>
              </a:lnSpc>
            </a:pPr>
            <a:r>
              <a:rPr sz="2800" spc="-20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ese</a:t>
            </a:r>
            <a:r>
              <a:rPr sz="2800" spc="-20" dirty="0">
                <a:latin typeface="Rockwell"/>
                <a:cs typeface="Rockwell"/>
              </a:rPr>
              <a:t>pa</a:t>
            </a:r>
            <a:r>
              <a:rPr sz="2800" spc="-10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atan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:</a:t>
            </a:r>
            <a:endParaRPr sz="2800" dirty="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20" dirty="0">
                <a:latin typeface="Rockwell"/>
                <a:cs typeface="Rockwell"/>
              </a:rPr>
              <a:t>Pr</a:t>
            </a:r>
            <a:r>
              <a:rPr sz="2800" spc="-15" dirty="0">
                <a:latin typeface="Rockwell"/>
                <a:cs typeface="Rockwell"/>
              </a:rPr>
              <a:t>osedur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yang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meru</a:t>
            </a:r>
            <a:r>
              <a:rPr sz="2800" spc="-15" dirty="0">
                <a:latin typeface="Rockwell"/>
                <a:cs typeface="Rockwell"/>
              </a:rPr>
              <a:t>pak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b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gian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dari prosedur</a:t>
            </a:r>
            <a:endParaRPr sz="2800" dirty="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</a:pPr>
            <a:r>
              <a:rPr sz="2800" spc="-20" dirty="0">
                <a:latin typeface="Rockwell"/>
                <a:cs typeface="Rockwell"/>
              </a:rPr>
              <a:t>utama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tidak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dap</a:t>
            </a:r>
            <a:r>
              <a:rPr sz="2800" spc="-10" dirty="0">
                <a:latin typeface="Rockwell"/>
                <a:cs typeface="Rockwell"/>
              </a:rPr>
              <a:t>at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</a:t>
            </a:r>
            <a:r>
              <a:rPr sz="2800" spc="-20" dirty="0">
                <a:latin typeface="Rockwell"/>
                <a:cs typeface="Rockwell"/>
              </a:rPr>
              <a:t>odi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endParaRPr sz="28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22765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/>
          <p:nvPr/>
        </p:nvSpPr>
        <p:spPr>
          <a:xfrm>
            <a:off x="468086" y="685800"/>
            <a:ext cx="7204709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tabLst>
                <a:tab pos="975994" algn="l"/>
              </a:tabLst>
            </a:pPr>
            <a:r>
              <a:rPr sz="4400" dirty="0">
                <a:latin typeface="Arial"/>
                <a:cs typeface="Arial"/>
              </a:rPr>
              <a:t>Px	Insi</a:t>
            </a:r>
            <a:r>
              <a:rPr sz="4400" spc="5" dirty="0">
                <a:latin typeface="Arial"/>
                <a:cs typeface="Arial"/>
              </a:rPr>
              <a:t>s</a:t>
            </a:r>
            <a:r>
              <a:rPr sz="4400" dirty="0">
                <a:latin typeface="Arial"/>
                <a:cs typeface="Arial"/>
              </a:rPr>
              <a:t>i</a:t>
            </a:r>
            <a:r>
              <a:rPr sz="4400" spc="-2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Peritoneum (54.95)</a:t>
            </a:r>
          </a:p>
        </p:txBody>
      </p:sp>
      <p:sp>
        <p:nvSpPr>
          <p:cNvPr id="4" name="object 3"/>
          <p:cNvSpPr txBox="1">
            <a:spLocks noGrp="1"/>
          </p:cNvSpPr>
          <p:nvPr/>
        </p:nvSpPr>
        <p:spPr>
          <a:xfrm>
            <a:off x="457200" y="1801273"/>
            <a:ext cx="8229600" cy="4525963"/>
          </a:xfrm>
          <a:prstGeom prst="rect">
            <a:avLst/>
          </a:prstGeom>
        </p:spPr>
        <p:txBody>
          <a:bodyPr vert="horz" wrap="square" lIns="0" tIns="504825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6350">
              <a:lnSpc>
                <a:spcPct val="120000"/>
              </a:lnSpc>
            </a:pPr>
            <a:r>
              <a:rPr sz="2800" spc="-20" dirty="0">
                <a:latin typeface="Rockwell"/>
                <a:cs typeface="Rockwell"/>
              </a:rPr>
              <a:t>Ti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10" dirty="0">
                <a:latin typeface="Rockwell"/>
                <a:cs typeface="Rockwell"/>
              </a:rPr>
              <a:t>k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5" dirty="0">
                <a:latin typeface="Rockwell"/>
                <a:cs typeface="Rockwell"/>
              </a:rPr>
              <a:t>p</a:t>
            </a:r>
            <a:r>
              <a:rPr sz="2800" spc="-20" dirty="0">
                <a:latin typeface="Rockwell"/>
                <a:cs typeface="Rockwell"/>
              </a:rPr>
              <a:t>era</a:t>
            </a:r>
            <a:r>
              <a:rPr sz="2800" spc="-5" dirty="0">
                <a:latin typeface="Rockwell"/>
                <a:cs typeface="Rockwell"/>
              </a:rPr>
              <a:t>s</a:t>
            </a:r>
            <a:r>
              <a:rPr sz="2800" spc="-10" dirty="0">
                <a:latin typeface="Rockwell"/>
                <a:cs typeface="Rockwell"/>
              </a:rPr>
              <a:t>i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5" dirty="0">
                <a:latin typeface="Rockwell"/>
                <a:cs typeface="Rockwell"/>
              </a:rPr>
              <a:t>ding</a:t>
            </a:r>
            <a:r>
              <a:rPr sz="2800" spc="-3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terpis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h</a:t>
            </a:r>
            <a:r>
              <a:rPr sz="2800" spc="-15" dirty="0">
                <a:latin typeface="Rockwell"/>
                <a:cs typeface="Rockwell"/>
              </a:rPr>
              <a:t>pisah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mi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15" dirty="0">
                <a:latin typeface="Rockwell"/>
                <a:cs typeface="Rockwell"/>
              </a:rPr>
              <a:t>alnya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SC/ap</a:t>
            </a:r>
            <a:r>
              <a:rPr sz="2800" spc="-15" dirty="0">
                <a:latin typeface="Rockwell"/>
                <a:cs typeface="Rockwell"/>
              </a:rPr>
              <a:t>p</a:t>
            </a:r>
            <a:r>
              <a:rPr sz="2800" spc="-25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d</a:t>
            </a:r>
            <a:r>
              <a:rPr sz="2800" spc="-15" dirty="0">
                <a:latin typeface="Rockwell"/>
                <a:cs typeface="Rockwell"/>
              </a:rPr>
              <a:t>ec</a:t>
            </a:r>
            <a:r>
              <a:rPr sz="2800" spc="-20" dirty="0">
                <a:latin typeface="Rockwell"/>
                <a:cs typeface="Rockwell"/>
              </a:rPr>
              <a:t>t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20" dirty="0">
                <a:latin typeface="Rockwell"/>
                <a:cs typeface="Rockwell"/>
              </a:rPr>
              <a:t>my d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insisi</a:t>
            </a:r>
            <a:endParaRPr sz="280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</a:pPr>
            <a:r>
              <a:rPr sz="2800" spc="-15" dirty="0">
                <a:latin typeface="Rockwell"/>
                <a:cs typeface="Rockwell"/>
              </a:rPr>
              <a:t>peritone</a:t>
            </a:r>
            <a:r>
              <a:rPr sz="2800" spc="-20" dirty="0">
                <a:latin typeface="Rockwell"/>
                <a:cs typeface="Rockwell"/>
              </a:rPr>
              <a:t>um.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Dam</a:t>
            </a:r>
            <a:r>
              <a:rPr sz="2800" spc="-15" dirty="0">
                <a:latin typeface="Rockwell"/>
                <a:cs typeface="Rockwell"/>
              </a:rPr>
              <a:t>pak: </a:t>
            </a:r>
            <a:r>
              <a:rPr sz="2800" spc="-30" dirty="0">
                <a:latin typeface="Rockwell"/>
                <a:cs typeface="Rockwell"/>
              </a:rPr>
              <a:t>me</a:t>
            </a:r>
            <a:r>
              <a:rPr sz="2800" spc="-15" dirty="0">
                <a:latin typeface="Rockwell"/>
                <a:cs typeface="Rockwell"/>
              </a:rPr>
              <a:t>ningkatkan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biaya,hasil</a:t>
            </a:r>
            <a:endParaRPr sz="280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15" dirty="0">
                <a:latin typeface="Rockwell"/>
                <a:cs typeface="Rockwell"/>
              </a:rPr>
              <a:t>grouping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b</a:t>
            </a:r>
            <a:r>
              <a:rPr sz="2800" spc="-15" dirty="0">
                <a:latin typeface="Rockwell"/>
                <a:cs typeface="Rockwell"/>
              </a:rPr>
              <a:t>erbe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atau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b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rtamb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h</a:t>
            </a:r>
            <a:endParaRPr sz="280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49442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511991" y="381000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Insi</a:t>
            </a:r>
            <a:r>
              <a:rPr sz="4400" spc="10" dirty="0">
                <a:latin typeface="Arial"/>
                <a:cs typeface="Arial"/>
              </a:rPr>
              <a:t>s</a:t>
            </a:r>
            <a:r>
              <a:rPr sz="4400" dirty="0">
                <a:latin typeface="Arial"/>
                <a:cs typeface="Arial"/>
              </a:rPr>
              <a:t>i</a:t>
            </a:r>
            <a:r>
              <a:rPr sz="4400" spc="-2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Peritoneum (54.95)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531585" y="1981200"/>
            <a:ext cx="7752080" cy="3681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433070" indent="-342900">
              <a:lnSpc>
                <a:spcPct val="100000"/>
              </a:lnSpc>
              <a:buFont typeface="Rockwell"/>
              <a:buChar char="•"/>
              <a:tabLst>
                <a:tab pos="355600" algn="l"/>
              </a:tabLst>
            </a:pPr>
            <a:r>
              <a:rPr sz="2800" spc="-20" dirty="0">
                <a:latin typeface="Rockwell"/>
                <a:cs typeface="Rockwell"/>
              </a:rPr>
              <a:t>Ti</a:t>
            </a:r>
            <a:r>
              <a:rPr sz="2800" spc="-10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d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3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0" dirty="0">
                <a:latin typeface="Rockwell"/>
                <a:cs typeface="Rockwell"/>
              </a:rPr>
              <a:t>p</a:t>
            </a:r>
            <a:r>
              <a:rPr sz="2800" spc="-25" dirty="0">
                <a:latin typeface="Rockwell"/>
                <a:cs typeface="Rockwell"/>
              </a:rPr>
              <a:t>e</a:t>
            </a:r>
            <a:r>
              <a:rPr sz="2800" spc="-10" dirty="0">
                <a:latin typeface="Rockwell"/>
                <a:cs typeface="Rockwell"/>
              </a:rPr>
              <a:t>r</a:t>
            </a:r>
            <a:r>
              <a:rPr sz="2800" spc="-15" dirty="0">
                <a:latin typeface="Rockwell"/>
                <a:cs typeface="Rockwell"/>
              </a:rPr>
              <a:t>a</a:t>
            </a:r>
            <a:r>
              <a:rPr sz="2800" spc="-10" dirty="0">
                <a:latin typeface="Rockwell"/>
                <a:cs typeface="Rockwell"/>
              </a:rPr>
              <a:t>si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</a:t>
            </a:r>
            <a:r>
              <a:rPr sz="2800" spc="-10" dirty="0">
                <a:latin typeface="Rockwell"/>
                <a:cs typeface="Rockwell"/>
              </a:rPr>
              <a:t>k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0" dirty="0">
                <a:latin typeface="Rockwell"/>
                <a:cs typeface="Rockwell"/>
              </a:rPr>
              <a:t>d</a:t>
            </a:r>
            <a:r>
              <a:rPr sz="2800" spc="-15" dirty="0">
                <a:latin typeface="Rockwell"/>
                <a:cs typeface="Rockwell"/>
              </a:rPr>
              <a:t>ing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terpis</a:t>
            </a:r>
            <a:r>
              <a:rPr sz="2800" spc="-10" dirty="0">
                <a:latin typeface="Rockwell"/>
                <a:cs typeface="Rockwell"/>
              </a:rPr>
              <a:t>ah-</a:t>
            </a:r>
            <a:r>
              <a:rPr sz="2800" spc="-15" dirty="0">
                <a:latin typeface="Rockwell"/>
                <a:cs typeface="Rockwell"/>
              </a:rPr>
              <a:t> pi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15" dirty="0">
                <a:latin typeface="Rockwell"/>
                <a:cs typeface="Rockwell"/>
              </a:rPr>
              <a:t>a</a:t>
            </a:r>
            <a:r>
              <a:rPr sz="2800" spc="-10" dirty="0">
                <a:latin typeface="Rockwell"/>
                <a:cs typeface="Rockwell"/>
              </a:rPr>
              <a:t>h</a:t>
            </a:r>
            <a:r>
              <a:rPr sz="2800" spc="-15" dirty="0">
                <a:latin typeface="Rockwell"/>
                <a:cs typeface="Rockwell"/>
              </a:rPr>
              <a:t>,mi</a:t>
            </a:r>
            <a:r>
              <a:rPr sz="2800" spc="-5" dirty="0">
                <a:latin typeface="Rockwell"/>
                <a:cs typeface="Rockwell"/>
              </a:rPr>
              <a:t>s</a:t>
            </a:r>
            <a:r>
              <a:rPr sz="2800" spc="-15" dirty="0">
                <a:latin typeface="Rockwell"/>
                <a:cs typeface="Rockwell"/>
              </a:rPr>
              <a:t>aln</a:t>
            </a:r>
            <a:r>
              <a:rPr sz="2800" spc="-20" dirty="0">
                <a:latin typeface="Rockwell"/>
                <a:cs typeface="Rockwell"/>
              </a:rPr>
              <a:t>ya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SC</a:t>
            </a:r>
            <a:r>
              <a:rPr sz="2800" spc="-10" dirty="0">
                <a:latin typeface="Rockwell"/>
                <a:cs typeface="Rockwell"/>
              </a:rPr>
              <a:t>/</a:t>
            </a:r>
            <a:r>
              <a:rPr sz="2800" spc="-15" dirty="0">
                <a:latin typeface="Rockwell"/>
                <a:cs typeface="Rockwell"/>
              </a:rPr>
              <a:t>a</a:t>
            </a:r>
            <a:r>
              <a:rPr sz="2800" spc="-10" dirty="0">
                <a:latin typeface="Rockwell"/>
                <a:cs typeface="Rockwell"/>
              </a:rPr>
              <a:t>p</a:t>
            </a:r>
            <a:r>
              <a:rPr sz="2800" spc="-20" dirty="0">
                <a:latin typeface="Rockwell"/>
                <a:cs typeface="Rockwell"/>
              </a:rPr>
              <a:t>p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0" dirty="0">
                <a:latin typeface="Rockwell"/>
                <a:cs typeface="Rockwell"/>
              </a:rPr>
              <a:t>d</a:t>
            </a:r>
            <a:r>
              <a:rPr sz="2800" spc="-20" dirty="0">
                <a:latin typeface="Rockwell"/>
                <a:cs typeface="Rockwell"/>
              </a:rPr>
              <a:t>ect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20" dirty="0">
                <a:latin typeface="Rockwell"/>
                <a:cs typeface="Rockwell"/>
              </a:rPr>
              <a:t>y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</a:t>
            </a:r>
            <a:r>
              <a:rPr sz="2800" spc="-25" dirty="0">
                <a:latin typeface="Rockwell"/>
                <a:cs typeface="Rockwell"/>
              </a:rPr>
              <a:t>e</a:t>
            </a:r>
            <a:r>
              <a:rPr sz="2800" spc="-10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 in</a:t>
            </a:r>
            <a:r>
              <a:rPr sz="2800" spc="-5" dirty="0">
                <a:latin typeface="Rockwell"/>
                <a:cs typeface="Rockwell"/>
              </a:rPr>
              <a:t>s</a:t>
            </a:r>
            <a:r>
              <a:rPr sz="2800" spc="-10" dirty="0">
                <a:latin typeface="Rockwell"/>
                <a:cs typeface="Rockwell"/>
              </a:rPr>
              <a:t>isi</a:t>
            </a:r>
            <a:r>
              <a:rPr sz="2800" spc="-1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p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riton</a:t>
            </a:r>
            <a:r>
              <a:rPr sz="2800" spc="-25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u</a:t>
            </a:r>
            <a:r>
              <a:rPr sz="2800" spc="-25" dirty="0">
                <a:latin typeface="Rockwell"/>
                <a:cs typeface="Rockwell"/>
              </a:rPr>
              <a:t>m</a:t>
            </a:r>
            <a:endParaRPr sz="2800" dirty="0">
              <a:latin typeface="Rockwell"/>
              <a:cs typeface="Rockwell"/>
            </a:endParaRPr>
          </a:p>
          <a:p>
            <a:pPr marL="355600" marR="6350" indent="-342900">
              <a:lnSpc>
                <a:spcPct val="100000"/>
              </a:lnSpc>
              <a:spcBef>
                <a:spcPts val="670"/>
              </a:spcBef>
              <a:buFont typeface="Rockwell"/>
              <a:buChar char="•"/>
              <a:tabLst>
                <a:tab pos="355600" algn="l"/>
              </a:tabLst>
            </a:pPr>
            <a:r>
              <a:rPr sz="2800" spc="-25" dirty="0">
                <a:latin typeface="Rockwell"/>
                <a:cs typeface="Rockwell"/>
              </a:rPr>
              <a:t>D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0" dirty="0">
                <a:latin typeface="Rockwell"/>
                <a:cs typeface="Rockwell"/>
              </a:rPr>
              <a:t>p</a:t>
            </a:r>
            <a:r>
              <a:rPr sz="2800" spc="-15" dirty="0">
                <a:latin typeface="Rockwell"/>
                <a:cs typeface="Rockwell"/>
              </a:rPr>
              <a:t>a</a:t>
            </a:r>
            <a:r>
              <a:rPr sz="2800" spc="-10" dirty="0">
                <a:latin typeface="Rockwell"/>
                <a:cs typeface="Rockwell"/>
              </a:rPr>
              <a:t>k: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ni</a:t>
            </a:r>
            <a:r>
              <a:rPr sz="2800" spc="-10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10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atk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15" dirty="0">
                <a:latin typeface="Rockwell"/>
                <a:cs typeface="Rockwell"/>
              </a:rPr>
              <a:t> bi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ya,h</a:t>
            </a:r>
            <a:r>
              <a:rPr sz="2800" spc="-10" dirty="0">
                <a:latin typeface="Rockwell"/>
                <a:cs typeface="Rockwell"/>
              </a:rPr>
              <a:t>asil </a:t>
            </a:r>
            <a:r>
              <a:rPr sz="2800" spc="-15" dirty="0">
                <a:latin typeface="Rockwell"/>
                <a:cs typeface="Rockwell"/>
              </a:rPr>
              <a:t>grouping b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rb</a:t>
            </a:r>
            <a:r>
              <a:rPr sz="2800" spc="-25" dirty="0">
                <a:latin typeface="Rockwell"/>
                <a:cs typeface="Rockwell"/>
              </a:rPr>
              <a:t>e</a:t>
            </a:r>
            <a:r>
              <a:rPr sz="2800" spc="-10" dirty="0">
                <a:latin typeface="Rockwell"/>
                <a:cs typeface="Rockwell"/>
              </a:rPr>
              <a:t>d</a:t>
            </a:r>
            <a:r>
              <a:rPr sz="2800" spc="-15" dirty="0">
                <a:latin typeface="Rockwell"/>
                <a:cs typeface="Rockwell"/>
              </a:rPr>
              <a:t>a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atau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b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rtamb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h</a:t>
            </a:r>
            <a:endParaRPr sz="2800" dirty="0">
              <a:latin typeface="Rockwell"/>
              <a:cs typeface="Rockwel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Rockwell"/>
              <a:buChar char="•"/>
              <a:tabLst>
                <a:tab pos="355600" algn="l"/>
              </a:tabLst>
            </a:pPr>
            <a:r>
              <a:rPr sz="2800" spc="-20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s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p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tan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:</a:t>
            </a:r>
            <a:endParaRPr sz="2800" dirty="0">
              <a:latin typeface="Rockwell"/>
              <a:cs typeface="Rockwell"/>
            </a:endParaRPr>
          </a:p>
          <a:p>
            <a:pPr marL="375285">
              <a:lnSpc>
                <a:spcPct val="100000"/>
              </a:lnSpc>
              <a:spcBef>
                <a:spcPts val="670"/>
              </a:spcBef>
            </a:pPr>
            <a:r>
              <a:rPr sz="2800" spc="-20" dirty="0">
                <a:latin typeface="Rockwell"/>
                <a:cs typeface="Rockwell"/>
              </a:rPr>
              <a:t>Pr</a:t>
            </a:r>
            <a:r>
              <a:rPr sz="2800" spc="-15" dirty="0">
                <a:latin typeface="Rockwell"/>
                <a:cs typeface="Rockwell"/>
              </a:rPr>
              <a:t>osedur </a:t>
            </a:r>
            <a:r>
              <a:rPr sz="2800" spc="-20" dirty="0">
                <a:latin typeface="Rockwell"/>
                <a:cs typeface="Rockwell"/>
              </a:rPr>
              <a:t>yang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meru</a:t>
            </a:r>
            <a:r>
              <a:rPr sz="2800" spc="-15" dirty="0">
                <a:latin typeface="Rockwell"/>
                <a:cs typeface="Rockwell"/>
              </a:rPr>
              <a:t>pak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b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gian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dari</a:t>
            </a:r>
            <a:endParaRPr sz="2800" dirty="0">
              <a:latin typeface="Rockwell"/>
              <a:cs typeface="Rockwell"/>
            </a:endParaRPr>
          </a:p>
          <a:p>
            <a:pPr marL="378460">
              <a:lnSpc>
                <a:spcPct val="100000"/>
              </a:lnSpc>
            </a:pPr>
            <a:r>
              <a:rPr sz="2800" spc="-15" dirty="0">
                <a:latin typeface="Rockwell"/>
                <a:cs typeface="Rockwell"/>
              </a:rPr>
              <a:t>prosedur</a:t>
            </a:r>
            <a:r>
              <a:rPr sz="2800" spc="-20" dirty="0">
                <a:latin typeface="Rockwell"/>
                <a:cs typeface="Rockwell"/>
              </a:rPr>
              <a:t> utama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tidak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dap</a:t>
            </a:r>
            <a:r>
              <a:rPr sz="2800" spc="-10" dirty="0">
                <a:latin typeface="Rockwell"/>
                <a:cs typeface="Rockwell"/>
              </a:rPr>
              <a:t>at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</a:t>
            </a:r>
            <a:r>
              <a:rPr sz="2800" spc="-20" dirty="0">
                <a:latin typeface="Rockwell"/>
                <a:cs typeface="Rockwell"/>
              </a:rPr>
              <a:t>odi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endParaRPr sz="28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66031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/>
          <p:nvPr/>
        </p:nvSpPr>
        <p:spPr>
          <a:xfrm>
            <a:off x="675945" y="791781"/>
            <a:ext cx="630301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tabLst>
                <a:tab pos="4518025" algn="l"/>
              </a:tabLst>
            </a:pPr>
            <a:r>
              <a:rPr sz="4400" dirty="0">
                <a:latin typeface="Arial"/>
                <a:cs typeface="Arial"/>
              </a:rPr>
              <a:t>Repair</a:t>
            </a:r>
            <a:r>
              <a:rPr sz="4400" spc="-1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Perineum	(75.6</a:t>
            </a:r>
            <a:r>
              <a:rPr sz="4400" spc="-10" dirty="0">
                <a:latin typeface="Arial"/>
                <a:cs typeface="Arial"/>
              </a:rPr>
              <a:t>9</a:t>
            </a:r>
            <a:r>
              <a:rPr sz="4400" dirty="0">
                <a:latin typeface="Arial"/>
                <a:cs typeface="Arial"/>
              </a:rPr>
              <a:t>)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659447" y="1981200"/>
            <a:ext cx="7853680" cy="352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247650" indent="-342900">
              <a:lnSpc>
                <a:spcPct val="100000"/>
              </a:lnSpc>
              <a:buFont typeface="Rockwell"/>
              <a:buChar char="•"/>
              <a:tabLst>
                <a:tab pos="355600" algn="l"/>
              </a:tabLst>
            </a:pPr>
            <a:r>
              <a:rPr sz="2400" spc="-5" dirty="0">
                <a:latin typeface="Rockwell"/>
                <a:cs typeface="Rockwell"/>
              </a:rPr>
              <a:t>P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spc="-15" dirty="0">
                <a:latin typeface="Rockwell"/>
                <a:cs typeface="Rockwell"/>
              </a:rPr>
              <a:t>rsa</a:t>
            </a:r>
            <a:r>
              <a:rPr sz="2400" spc="-20" dirty="0">
                <a:latin typeface="Rockwell"/>
                <a:cs typeface="Rockwell"/>
              </a:rPr>
              <a:t>l</a:t>
            </a:r>
            <a:r>
              <a:rPr sz="2400" dirty="0">
                <a:latin typeface="Rockwell"/>
                <a:cs typeface="Rockwell"/>
              </a:rPr>
              <a:t>inan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n</a:t>
            </a:r>
            <a:r>
              <a:rPr sz="2400" spc="5" dirty="0">
                <a:latin typeface="Rockwell"/>
                <a:cs typeface="Rockwell"/>
              </a:rPr>
              <a:t>o</a:t>
            </a:r>
            <a:r>
              <a:rPr sz="2400" spc="-20" dirty="0">
                <a:latin typeface="Rockwell"/>
                <a:cs typeface="Rockwell"/>
              </a:rPr>
              <a:t>rm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10" dirty="0">
                <a:latin typeface="Rockwell"/>
                <a:cs typeface="Rockwell"/>
              </a:rPr>
              <a:t>l</a:t>
            </a:r>
            <a:r>
              <a:rPr sz="2400" dirty="0">
                <a:latin typeface="Rockwell"/>
                <a:cs typeface="Rockwell"/>
              </a:rPr>
              <a:t> </a:t>
            </a:r>
            <a:r>
              <a:rPr sz="2400" spc="5" dirty="0">
                <a:latin typeface="Rockwell"/>
                <a:cs typeface="Rockwell"/>
              </a:rPr>
              <a:t>s</a:t>
            </a:r>
            <a:r>
              <a:rPr sz="2400" spc="-5" dirty="0">
                <a:latin typeface="Rockwell"/>
                <a:cs typeface="Rockwell"/>
              </a:rPr>
              <a:t>erin</a:t>
            </a:r>
            <a:r>
              <a:rPr sz="2400" dirty="0">
                <a:latin typeface="Rockwell"/>
                <a:cs typeface="Rockwell"/>
              </a:rPr>
              <a:t>g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dikoding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dengan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lacerasi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perine</a:t>
            </a:r>
            <a:r>
              <a:rPr sz="2400" spc="5" dirty="0">
                <a:latin typeface="Rockwell"/>
                <a:cs typeface="Rockwell"/>
              </a:rPr>
              <a:t>u</a:t>
            </a:r>
            <a:r>
              <a:rPr sz="2400" dirty="0">
                <a:latin typeface="Rockwell"/>
                <a:cs typeface="Rockwell"/>
              </a:rPr>
              <a:t>m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de</a:t>
            </a:r>
            <a:r>
              <a:rPr sz="2400" spc="5" dirty="0">
                <a:latin typeface="Rockwell"/>
                <a:cs typeface="Rockwell"/>
              </a:rPr>
              <a:t>n</a:t>
            </a:r>
            <a:r>
              <a:rPr sz="2400" dirty="0">
                <a:latin typeface="Rockwell"/>
                <a:cs typeface="Rockwell"/>
              </a:rPr>
              <a:t>gan</a:t>
            </a:r>
            <a:r>
              <a:rPr sz="2400" spc="-10" dirty="0">
                <a:latin typeface="Rockwell"/>
                <a:cs typeface="Rockwell"/>
              </a:rPr>
              <a:t> t</a:t>
            </a:r>
            <a:r>
              <a:rPr sz="2400" spc="-20" dirty="0">
                <a:latin typeface="Rockwell"/>
                <a:cs typeface="Rockwell"/>
              </a:rPr>
              <a:t>i</a:t>
            </a:r>
            <a:r>
              <a:rPr sz="2400" spc="-5" dirty="0">
                <a:latin typeface="Rockwell"/>
                <a:cs typeface="Rockwell"/>
              </a:rPr>
              <a:t>nda</a:t>
            </a:r>
            <a:r>
              <a:rPr sz="2400" spc="5" dirty="0">
                <a:latin typeface="Rockwell"/>
                <a:cs typeface="Rockwell"/>
              </a:rPr>
              <a:t>k</a:t>
            </a:r>
            <a:r>
              <a:rPr sz="2400" dirty="0">
                <a:latin typeface="Rockwell"/>
                <a:cs typeface="Rockwell"/>
              </a:rPr>
              <a:t>an</a:t>
            </a:r>
            <a:r>
              <a:rPr sz="2400" spc="5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repa</a:t>
            </a:r>
            <a:r>
              <a:rPr sz="2400" spc="-20" dirty="0">
                <a:latin typeface="Rockwell"/>
                <a:cs typeface="Rockwell"/>
              </a:rPr>
              <a:t>i</a:t>
            </a:r>
            <a:r>
              <a:rPr sz="2400" spc="-10" dirty="0">
                <a:latin typeface="Rockwell"/>
                <a:cs typeface="Rockwell"/>
              </a:rPr>
              <a:t>r</a:t>
            </a:r>
            <a:r>
              <a:rPr sz="2400" dirty="0">
                <a:latin typeface="Rockwell"/>
                <a:cs typeface="Rockwell"/>
              </a:rPr>
              <a:t> p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spc="-10" dirty="0">
                <a:latin typeface="Rockwell"/>
                <a:cs typeface="Rockwell"/>
              </a:rPr>
              <a:t>r</a:t>
            </a:r>
            <a:r>
              <a:rPr sz="2400" spc="-20" dirty="0">
                <a:latin typeface="Rockwell"/>
                <a:cs typeface="Rockwell"/>
              </a:rPr>
              <a:t>i</a:t>
            </a:r>
            <a:r>
              <a:rPr sz="2400" spc="-5" dirty="0">
                <a:latin typeface="Rockwell"/>
                <a:cs typeface="Rockwell"/>
              </a:rPr>
              <a:t>n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dirty="0">
                <a:latin typeface="Rockwell"/>
                <a:cs typeface="Rockwell"/>
              </a:rPr>
              <a:t>um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spc="-10" dirty="0">
                <a:latin typeface="Rockwell"/>
                <a:cs typeface="Rockwell"/>
              </a:rPr>
              <a:t>(</a:t>
            </a:r>
            <a:r>
              <a:rPr sz="2400" spc="-30" dirty="0">
                <a:latin typeface="Rockwell"/>
                <a:cs typeface="Rockwell"/>
              </a:rPr>
              <a:t>7</a:t>
            </a:r>
            <a:r>
              <a:rPr sz="2400" spc="-15" dirty="0">
                <a:latin typeface="Rockwell"/>
                <a:cs typeface="Rockwell"/>
              </a:rPr>
              <a:t>5</a:t>
            </a:r>
            <a:r>
              <a:rPr sz="2400" spc="-20" dirty="0">
                <a:latin typeface="Rockwell"/>
                <a:cs typeface="Rockwell"/>
              </a:rPr>
              <a:t>.</a:t>
            </a:r>
            <a:r>
              <a:rPr sz="2400" spc="-15" dirty="0">
                <a:latin typeface="Rockwell"/>
                <a:cs typeface="Rockwell"/>
              </a:rPr>
              <a:t>6</a:t>
            </a:r>
            <a:r>
              <a:rPr sz="2400" spc="-25" dirty="0">
                <a:latin typeface="Rockwell"/>
                <a:cs typeface="Rockwell"/>
              </a:rPr>
              <a:t>9</a:t>
            </a:r>
            <a:r>
              <a:rPr sz="2400" dirty="0">
                <a:latin typeface="Rockwell"/>
                <a:cs typeface="Rockwell"/>
              </a:rPr>
              <a:t>)</a:t>
            </a:r>
          </a:p>
          <a:p>
            <a:pPr marL="355600" marR="6350" indent="-342900">
              <a:lnSpc>
                <a:spcPct val="100000"/>
              </a:lnSpc>
              <a:spcBef>
                <a:spcPts val="575"/>
              </a:spcBef>
              <a:buFont typeface="Rockwell"/>
              <a:buChar char="•"/>
              <a:tabLst>
                <a:tab pos="355600" algn="l"/>
              </a:tabLst>
            </a:pPr>
            <a:r>
              <a:rPr sz="2400" spc="-15" dirty="0">
                <a:latin typeface="Rockwell"/>
                <a:cs typeface="Rockwell"/>
              </a:rPr>
              <a:t>Dampak: </a:t>
            </a:r>
            <a:r>
              <a:rPr sz="2400" spc="-5" dirty="0">
                <a:latin typeface="Rockwell"/>
                <a:cs typeface="Rockwell"/>
              </a:rPr>
              <a:t>entr</a:t>
            </a:r>
            <a:r>
              <a:rPr sz="2400" dirty="0">
                <a:latin typeface="Rockwell"/>
                <a:cs typeface="Rockwell"/>
              </a:rPr>
              <a:t>i </a:t>
            </a:r>
            <a:r>
              <a:rPr sz="2400" spc="-25" dirty="0">
                <a:latin typeface="Rockwell"/>
                <a:cs typeface="Rockwell"/>
              </a:rPr>
              <a:t>t</a:t>
            </a:r>
            <a:r>
              <a:rPr sz="2400" dirty="0">
                <a:latin typeface="Rockwell"/>
                <a:cs typeface="Rockwell"/>
              </a:rPr>
              <a:t>indakan</a:t>
            </a:r>
            <a:r>
              <a:rPr sz="2400" spc="5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repa</a:t>
            </a:r>
            <a:r>
              <a:rPr sz="2400" spc="-20" dirty="0">
                <a:latin typeface="Rockwell"/>
                <a:cs typeface="Rockwell"/>
              </a:rPr>
              <a:t>i</a:t>
            </a:r>
            <a:r>
              <a:rPr sz="2400" spc="-10" dirty="0">
                <a:latin typeface="Rockwell"/>
                <a:cs typeface="Rockwell"/>
              </a:rPr>
              <a:t>r</a:t>
            </a:r>
            <a:r>
              <a:rPr sz="2400" dirty="0">
                <a:latin typeface="Rockwell"/>
                <a:cs typeface="Rockwell"/>
              </a:rPr>
              <a:t> p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spc="-10" dirty="0">
                <a:latin typeface="Rockwell"/>
                <a:cs typeface="Rockwell"/>
              </a:rPr>
              <a:t>r</a:t>
            </a:r>
            <a:r>
              <a:rPr sz="2400" spc="-20" dirty="0">
                <a:latin typeface="Rockwell"/>
                <a:cs typeface="Rockwell"/>
              </a:rPr>
              <a:t>i</a:t>
            </a:r>
            <a:r>
              <a:rPr sz="2400" spc="-5" dirty="0">
                <a:latin typeface="Rockwell"/>
                <a:cs typeface="Rockwell"/>
              </a:rPr>
              <a:t>n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dirty="0">
                <a:latin typeface="Rockwell"/>
                <a:cs typeface="Rockwell"/>
              </a:rPr>
              <a:t>um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spc="-10" dirty="0">
                <a:latin typeface="Rockwell"/>
                <a:cs typeface="Rockwell"/>
              </a:rPr>
              <a:t>(</a:t>
            </a:r>
            <a:r>
              <a:rPr sz="2400" spc="-30" dirty="0">
                <a:latin typeface="Rockwell"/>
                <a:cs typeface="Rockwell"/>
              </a:rPr>
              <a:t>7</a:t>
            </a:r>
            <a:r>
              <a:rPr sz="2400" spc="-15" dirty="0">
                <a:latin typeface="Rockwell"/>
                <a:cs typeface="Rockwell"/>
              </a:rPr>
              <a:t>5</a:t>
            </a:r>
            <a:r>
              <a:rPr sz="2400" spc="-20" dirty="0">
                <a:latin typeface="Rockwell"/>
                <a:cs typeface="Rockwell"/>
              </a:rPr>
              <a:t>.</a:t>
            </a:r>
            <a:r>
              <a:rPr sz="2400" spc="-15" dirty="0">
                <a:latin typeface="Rockwell"/>
                <a:cs typeface="Rockwell"/>
              </a:rPr>
              <a:t>69</a:t>
            </a:r>
            <a:r>
              <a:rPr sz="2400" dirty="0">
                <a:latin typeface="Rockwell"/>
                <a:cs typeface="Rockwell"/>
              </a:rPr>
              <a:t>)</a:t>
            </a:r>
            <a:r>
              <a:rPr sz="2400" spc="2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akan </a:t>
            </a:r>
            <a:r>
              <a:rPr sz="2400" spc="-5" dirty="0">
                <a:latin typeface="Rockwell"/>
                <a:cs typeface="Rockwell"/>
              </a:rPr>
              <a:t>me</a:t>
            </a:r>
            <a:r>
              <a:rPr sz="2400" spc="5" dirty="0">
                <a:latin typeface="Rockwell"/>
                <a:cs typeface="Rockwell"/>
              </a:rPr>
              <a:t>n</a:t>
            </a:r>
            <a:r>
              <a:rPr sz="2400" dirty="0">
                <a:latin typeface="Rockwell"/>
                <a:cs typeface="Rockwell"/>
              </a:rPr>
              <a:t>y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spc="-15" dirty="0">
                <a:latin typeface="Rockwell"/>
                <a:cs typeface="Rockwell"/>
              </a:rPr>
              <a:t>ba</a:t>
            </a:r>
            <a:r>
              <a:rPr sz="2400" spc="-30" dirty="0">
                <a:latin typeface="Rockwell"/>
                <a:cs typeface="Rockwell"/>
              </a:rPr>
              <a:t>b</a:t>
            </a:r>
            <a:r>
              <a:rPr sz="2400" spc="-5" dirty="0">
                <a:latin typeface="Rockwell"/>
                <a:cs typeface="Rockwell"/>
              </a:rPr>
              <a:t>ka</a:t>
            </a:r>
            <a:r>
              <a:rPr sz="2400" dirty="0">
                <a:latin typeface="Rockwell"/>
                <a:cs typeface="Rockwell"/>
              </a:rPr>
              <a:t>n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perubahan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g</a:t>
            </a:r>
            <a:r>
              <a:rPr sz="2400" spc="-20" dirty="0">
                <a:latin typeface="Rockwell"/>
                <a:cs typeface="Rockwell"/>
              </a:rPr>
              <a:t>r</a:t>
            </a:r>
            <a:r>
              <a:rPr sz="2400" spc="-5" dirty="0">
                <a:latin typeface="Rockwell"/>
                <a:cs typeface="Rockwell"/>
              </a:rPr>
              <a:t>o</a:t>
            </a:r>
            <a:r>
              <a:rPr sz="2400" spc="5" dirty="0">
                <a:latin typeface="Rockwell"/>
                <a:cs typeface="Rockwell"/>
              </a:rPr>
              <a:t>u</a:t>
            </a:r>
            <a:r>
              <a:rPr sz="2400" dirty="0">
                <a:latin typeface="Rockwell"/>
                <a:cs typeface="Rockwell"/>
              </a:rPr>
              <a:t>per</a:t>
            </a:r>
            <a:r>
              <a:rPr sz="2400" spc="5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me</a:t>
            </a:r>
            <a:r>
              <a:rPr sz="2400" spc="5" dirty="0">
                <a:latin typeface="Rockwell"/>
                <a:cs typeface="Rockwell"/>
              </a:rPr>
              <a:t>n</a:t>
            </a:r>
            <a:r>
              <a:rPr sz="2400" spc="-10" dirty="0">
                <a:latin typeface="Rockwell"/>
                <a:cs typeface="Rockwell"/>
              </a:rPr>
              <a:t>j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15" dirty="0">
                <a:latin typeface="Rockwell"/>
                <a:cs typeface="Rockwell"/>
              </a:rPr>
              <a:t>di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spc="-25" dirty="0">
                <a:latin typeface="Rockwell"/>
                <a:cs typeface="Rockwell"/>
              </a:rPr>
              <a:t>O</a:t>
            </a:r>
            <a:r>
              <a:rPr sz="2400" dirty="0">
                <a:latin typeface="Rockwell"/>
                <a:cs typeface="Rockwell"/>
              </a:rPr>
              <a:t>-</a:t>
            </a:r>
            <a:r>
              <a:rPr sz="2400" spc="-20" dirty="0">
                <a:latin typeface="Rockwell"/>
                <a:cs typeface="Rockwell"/>
              </a:rPr>
              <a:t>6</a:t>
            </a:r>
            <a:r>
              <a:rPr sz="2400" dirty="0">
                <a:latin typeface="Rockwell"/>
                <a:cs typeface="Rockwell"/>
              </a:rPr>
              <a:t>-</a:t>
            </a:r>
            <a:r>
              <a:rPr sz="2400" spc="-20" dirty="0">
                <a:latin typeface="Rockwell"/>
                <a:cs typeface="Rockwell"/>
              </a:rPr>
              <a:t>12</a:t>
            </a:r>
            <a:r>
              <a:rPr sz="2400" dirty="0">
                <a:latin typeface="Rockwell"/>
                <a:cs typeface="Rockwell"/>
              </a:rPr>
              <a:t>-</a:t>
            </a:r>
            <a:r>
              <a:rPr sz="2400" spc="-10" dirty="0">
                <a:latin typeface="Rockwell"/>
                <a:cs typeface="Rockwell"/>
              </a:rPr>
              <a:t>I </a:t>
            </a:r>
            <a:r>
              <a:rPr sz="2400" dirty="0">
                <a:latin typeface="Rockwell"/>
                <a:cs typeface="Rockwell"/>
              </a:rPr>
              <a:t>dengan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b</a:t>
            </a:r>
            <a:r>
              <a:rPr sz="2400" spc="-10" dirty="0">
                <a:latin typeface="Rockwell"/>
                <a:cs typeface="Rockwell"/>
              </a:rPr>
              <a:t>i</a:t>
            </a:r>
            <a:r>
              <a:rPr sz="2400" dirty="0">
                <a:latin typeface="Rockwell"/>
                <a:cs typeface="Rockwell"/>
              </a:rPr>
              <a:t>aya </a:t>
            </a:r>
            <a:r>
              <a:rPr sz="2400" spc="-5" dirty="0">
                <a:latin typeface="Rockwell"/>
                <a:cs typeface="Rockwell"/>
              </a:rPr>
              <a:t>kla</a:t>
            </a:r>
            <a:r>
              <a:rPr sz="2400" spc="-15" dirty="0">
                <a:latin typeface="Rockwell"/>
                <a:cs typeface="Rockwell"/>
              </a:rPr>
              <a:t>i</a:t>
            </a:r>
            <a:r>
              <a:rPr sz="2400" dirty="0">
                <a:latin typeface="Rockwell"/>
                <a:cs typeface="Rockwell"/>
              </a:rPr>
              <a:t>m yang</a:t>
            </a:r>
            <a:r>
              <a:rPr sz="2400" spc="-1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leb</a:t>
            </a:r>
            <a:r>
              <a:rPr sz="2400" spc="-15" dirty="0">
                <a:latin typeface="Rockwell"/>
                <a:cs typeface="Rockwell"/>
              </a:rPr>
              <a:t>i</a:t>
            </a:r>
            <a:r>
              <a:rPr sz="2400" dirty="0">
                <a:latin typeface="Rockwell"/>
                <a:cs typeface="Rockwell"/>
              </a:rPr>
              <a:t>h t</a:t>
            </a:r>
            <a:r>
              <a:rPr sz="2400" spc="-10" dirty="0">
                <a:latin typeface="Rockwell"/>
                <a:cs typeface="Rockwell"/>
              </a:rPr>
              <a:t>i</a:t>
            </a:r>
            <a:r>
              <a:rPr sz="2400" spc="-5" dirty="0">
                <a:latin typeface="Rockwell"/>
                <a:cs typeface="Rockwell"/>
              </a:rPr>
              <a:t>ngg</a:t>
            </a:r>
            <a:r>
              <a:rPr sz="2400" dirty="0">
                <a:latin typeface="Rockwell"/>
                <a:cs typeface="Rockwell"/>
              </a:rPr>
              <a:t>i dari</a:t>
            </a:r>
            <a:r>
              <a:rPr sz="2400" spc="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g</a:t>
            </a:r>
            <a:r>
              <a:rPr sz="2400" spc="-10" dirty="0">
                <a:latin typeface="Rockwell"/>
                <a:cs typeface="Rockwell"/>
              </a:rPr>
              <a:t>r</a:t>
            </a:r>
            <a:r>
              <a:rPr sz="2400" spc="-5" dirty="0">
                <a:latin typeface="Rockwell"/>
                <a:cs typeface="Rockwell"/>
              </a:rPr>
              <a:t>oup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dirty="0">
                <a:latin typeface="Rockwell"/>
                <a:cs typeface="Rockwell"/>
              </a:rPr>
              <a:t>r </a:t>
            </a:r>
            <a:r>
              <a:rPr sz="2400" spc="-15" dirty="0">
                <a:latin typeface="Rockwell"/>
                <a:cs typeface="Rockwell"/>
              </a:rPr>
              <a:t>persal</a:t>
            </a:r>
            <a:r>
              <a:rPr sz="2400" spc="-20" dirty="0">
                <a:latin typeface="Rockwell"/>
                <a:cs typeface="Rockwell"/>
              </a:rPr>
              <a:t>i</a:t>
            </a:r>
            <a:r>
              <a:rPr sz="2400" spc="-5" dirty="0">
                <a:latin typeface="Rockwell"/>
                <a:cs typeface="Rockwell"/>
              </a:rPr>
              <a:t>na</a:t>
            </a:r>
            <a:r>
              <a:rPr sz="2400" dirty="0">
                <a:latin typeface="Rockwell"/>
                <a:cs typeface="Rockwell"/>
              </a:rPr>
              <a:t>n</a:t>
            </a:r>
            <a:r>
              <a:rPr sz="2400" spc="5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n</a:t>
            </a:r>
            <a:r>
              <a:rPr sz="2400" spc="5" dirty="0">
                <a:latin typeface="Rockwell"/>
                <a:cs typeface="Rockwell"/>
              </a:rPr>
              <a:t>o</a:t>
            </a:r>
            <a:r>
              <a:rPr sz="2400" spc="-20" dirty="0">
                <a:latin typeface="Rockwell"/>
                <a:cs typeface="Rockwell"/>
              </a:rPr>
              <a:t>rm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10" dirty="0">
                <a:latin typeface="Rockwell"/>
                <a:cs typeface="Rockwell"/>
              </a:rPr>
              <a:t>l</a:t>
            </a:r>
            <a:endParaRPr sz="2400" dirty="0">
              <a:latin typeface="Rockwell"/>
              <a:cs typeface="Rockwel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Rockwell"/>
              <a:buChar char="•"/>
              <a:tabLst>
                <a:tab pos="355600" algn="l"/>
              </a:tabLst>
            </a:pPr>
            <a:r>
              <a:rPr sz="2400" dirty="0">
                <a:latin typeface="Rockwell"/>
                <a:cs typeface="Rockwell"/>
              </a:rPr>
              <a:t>Ke</a:t>
            </a:r>
            <a:r>
              <a:rPr sz="2400" spc="5" dirty="0">
                <a:latin typeface="Rockwell"/>
                <a:cs typeface="Rockwell"/>
              </a:rPr>
              <a:t>s</a:t>
            </a:r>
            <a:r>
              <a:rPr sz="2400" spc="-5" dirty="0">
                <a:latin typeface="Rockwell"/>
                <a:cs typeface="Rockwell"/>
              </a:rPr>
              <a:t>epa</a:t>
            </a:r>
            <a:r>
              <a:rPr sz="2400" spc="5" dirty="0">
                <a:latin typeface="Rockwell"/>
                <a:cs typeface="Rockwell"/>
              </a:rPr>
              <a:t>k</a:t>
            </a:r>
            <a:r>
              <a:rPr sz="2400" spc="-15" dirty="0">
                <a:latin typeface="Rockwell"/>
                <a:cs typeface="Rockwell"/>
              </a:rPr>
              <a:t>a</a:t>
            </a:r>
            <a:r>
              <a:rPr sz="2400" spc="-20" dirty="0">
                <a:latin typeface="Rockwell"/>
                <a:cs typeface="Rockwell"/>
              </a:rPr>
              <a:t>t</a:t>
            </a:r>
            <a:r>
              <a:rPr sz="2400" dirty="0">
                <a:latin typeface="Rockwell"/>
                <a:cs typeface="Rockwell"/>
              </a:rPr>
              <a:t>an</a:t>
            </a:r>
            <a:r>
              <a:rPr sz="2400" spc="-15" dirty="0">
                <a:latin typeface="Rockwell"/>
                <a:cs typeface="Rockwell"/>
              </a:rPr>
              <a:t> </a:t>
            </a:r>
            <a:r>
              <a:rPr sz="2400" spc="-10" dirty="0">
                <a:latin typeface="Rockwell"/>
                <a:cs typeface="Rockwell"/>
              </a:rPr>
              <a:t>:</a:t>
            </a:r>
            <a:endParaRPr sz="2400" dirty="0">
              <a:latin typeface="Rockwell"/>
              <a:cs typeface="Rockwell"/>
            </a:endParaRPr>
          </a:p>
          <a:p>
            <a:pPr marL="377825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Rockwell"/>
                <a:cs typeface="Rockwell"/>
              </a:rPr>
              <a:t>Repair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pada ru</a:t>
            </a:r>
            <a:r>
              <a:rPr sz="2400" spc="-10" dirty="0">
                <a:latin typeface="Rockwell"/>
                <a:cs typeface="Rockwell"/>
              </a:rPr>
              <a:t>t</a:t>
            </a:r>
            <a:r>
              <a:rPr sz="2400" dirty="0">
                <a:latin typeface="Rockwell"/>
                <a:cs typeface="Rockwell"/>
              </a:rPr>
              <a:t>in </a:t>
            </a:r>
            <a:r>
              <a:rPr sz="2400" spc="-5" dirty="0">
                <a:latin typeface="Rockwell"/>
                <a:cs typeface="Rockwell"/>
              </a:rPr>
              <a:t>epis</a:t>
            </a:r>
            <a:r>
              <a:rPr sz="2400" spc="-10" dirty="0">
                <a:latin typeface="Rockwell"/>
                <a:cs typeface="Rockwell"/>
              </a:rPr>
              <a:t>i</a:t>
            </a:r>
            <a:r>
              <a:rPr sz="2400" spc="-5" dirty="0">
                <a:latin typeface="Rockwell"/>
                <a:cs typeface="Rockwell"/>
              </a:rPr>
              <a:t>otom</a:t>
            </a:r>
            <a:r>
              <a:rPr sz="2400" dirty="0">
                <a:latin typeface="Rockwell"/>
                <a:cs typeface="Rockwell"/>
              </a:rPr>
              <a:t>y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saat persa</a:t>
            </a:r>
            <a:r>
              <a:rPr sz="2400" spc="-10" dirty="0">
                <a:latin typeface="Rockwell"/>
                <a:cs typeface="Rockwell"/>
              </a:rPr>
              <a:t>l</a:t>
            </a:r>
            <a:r>
              <a:rPr sz="2400" dirty="0">
                <a:latin typeface="Rockwell"/>
                <a:cs typeface="Rockwell"/>
              </a:rPr>
              <a:t>inan</a:t>
            </a:r>
            <a:r>
              <a:rPr sz="2400" spc="-15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normal</a:t>
            </a:r>
            <a:endParaRPr sz="2400" dirty="0">
              <a:latin typeface="Rockwell"/>
              <a:cs typeface="Rockwell"/>
            </a:endParaRPr>
          </a:p>
          <a:p>
            <a:pPr marL="377825">
              <a:lnSpc>
                <a:spcPct val="100000"/>
              </a:lnSpc>
            </a:pPr>
            <a:r>
              <a:rPr sz="2400" dirty="0">
                <a:latin typeface="Rockwell"/>
                <a:cs typeface="Rockwell"/>
              </a:rPr>
              <a:t>dikoding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dengan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7</a:t>
            </a:r>
            <a:r>
              <a:rPr sz="2400" spc="-25" dirty="0">
                <a:latin typeface="Rockwell"/>
                <a:cs typeface="Rockwell"/>
              </a:rPr>
              <a:t>3</a:t>
            </a:r>
            <a:r>
              <a:rPr sz="2400" spc="-10" dirty="0">
                <a:latin typeface="Rockwell"/>
                <a:cs typeface="Rockwell"/>
              </a:rPr>
              <a:t>.6</a:t>
            </a:r>
            <a:r>
              <a:rPr sz="2400" spc="1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(bukan</a:t>
            </a:r>
            <a:r>
              <a:rPr sz="2400" spc="-15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k</a:t>
            </a:r>
            <a:r>
              <a:rPr sz="2400" spc="5" dirty="0">
                <a:latin typeface="Rockwell"/>
                <a:cs typeface="Rockwell"/>
              </a:rPr>
              <a:t>o</a:t>
            </a:r>
            <a:r>
              <a:rPr sz="2400" dirty="0">
                <a:latin typeface="Rockwell"/>
                <a:cs typeface="Rockwell"/>
              </a:rPr>
              <a:t>de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spc="-30" dirty="0">
                <a:latin typeface="Rockwell"/>
                <a:cs typeface="Rockwell"/>
              </a:rPr>
              <a:t>7</a:t>
            </a:r>
            <a:r>
              <a:rPr sz="2400" spc="-15" dirty="0">
                <a:latin typeface="Rockwell"/>
                <a:cs typeface="Rockwell"/>
              </a:rPr>
              <a:t>5</a:t>
            </a:r>
            <a:r>
              <a:rPr sz="2400" spc="-20" dirty="0">
                <a:latin typeface="Rockwell"/>
                <a:cs typeface="Rockwell"/>
              </a:rPr>
              <a:t>.</a:t>
            </a:r>
            <a:r>
              <a:rPr sz="2400" spc="-15" dirty="0">
                <a:latin typeface="Rockwell"/>
                <a:cs typeface="Rockwell"/>
              </a:rPr>
              <a:t>6</a:t>
            </a:r>
            <a:r>
              <a:rPr sz="2400" spc="-25" dirty="0">
                <a:latin typeface="Rockwell"/>
                <a:cs typeface="Rockwell"/>
              </a:rPr>
              <a:t>9</a:t>
            </a:r>
            <a:r>
              <a:rPr sz="2400" dirty="0">
                <a:latin typeface="Rockwell"/>
                <a:cs typeface="Rockwell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5602421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77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/>
          <p:nvPr/>
        </p:nvSpPr>
        <p:spPr>
          <a:xfrm>
            <a:off x="990600" y="609600"/>
            <a:ext cx="5435600" cy="133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6350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USG</a:t>
            </a:r>
            <a:r>
              <a:rPr sz="4400" spc="-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pada Keha</a:t>
            </a:r>
            <a:r>
              <a:rPr sz="4400" spc="5" dirty="0">
                <a:latin typeface="Arial"/>
                <a:cs typeface="Arial"/>
              </a:rPr>
              <a:t>m</a:t>
            </a:r>
            <a:r>
              <a:rPr sz="4400" dirty="0">
                <a:latin typeface="Arial"/>
                <a:cs typeface="Arial"/>
              </a:rPr>
              <a:t>ilan (88.76 / 88.7</a:t>
            </a:r>
            <a:r>
              <a:rPr sz="4400" spc="5" dirty="0">
                <a:latin typeface="Arial"/>
                <a:cs typeface="Arial"/>
              </a:rPr>
              <a:t>9</a:t>
            </a:r>
            <a:r>
              <a:rPr sz="4400" dirty="0">
                <a:latin typeface="Arial"/>
                <a:cs typeface="Arial"/>
              </a:rPr>
              <a:t>)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735329" y="2027736"/>
            <a:ext cx="7701915" cy="409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6350" indent="-342900">
              <a:lnSpc>
                <a:spcPct val="100000"/>
              </a:lnSpc>
              <a:buFont typeface="Rockwell"/>
              <a:buChar char="•"/>
              <a:tabLst>
                <a:tab pos="355600" algn="l"/>
              </a:tabLst>
            </a:pPr>
            <a:r>
              <a:rPr sz="2800" spc="-25" dirty="0">
                <a:latin typeface="Rockwell"/>
                <a:cs typeface="Rockwell"/>
              </a:rPr>
              <a:t>P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gun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20" dirty="0">
                <a:latin typeface="Rockwell"/>
                <a:cs typeface="Rockwell"/>
              </a:rPr>
              <a:t>de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88.</a:t>
            </a:r>
            <a:r>
              <a:rPr sz="2800" spc="-35" dirty="0">
                <a:latin typeface="Rockwell"/>
                <a:cs typeface="Rockwell"/>
              </a:rPr>
              <a:t>7</a:t>
            </a:r>
            <a:r>
              <a:rPr sz="2800" spc="-20" dirty="0">
                <a:latin typeface="Rockwell"/>
                <a:cs typeface="Rockwell"/>
              </a:rPr>
              <a:t>6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atau</a:t>
            </a:r>
            <a:r>
              <a:rPr sz="2800" spc="3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88.</a:t>
            </a:r>
            <a:r>
              <a:rPr sz="2800" spc="-35" dirty="0">
                <a:latin typeface="Rockwell"/>
                <a:cs typeface="Rockwell"/>
              </a:rPr>
              <a:t>7</a:t>
            </a:r>
            <a:r>
              <a:rPr sz="2800" spc="-20" dirty="0">
                <a:latin typeface="Rockwell"/>
                <a:cs typeface="Rockwell"/>
              </a:rPr>
              <a:t>9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pada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odin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USG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h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mila</a:t>
            </a:r>
            <a:r>
              <a:rPr sz="2800" spc="-10" dirty="0">
                <a:latin typeface="Rockwell"/>
                <a:cs typeface="Rockwell"/>
              </a:rPr>
              <a:t>n,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bi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sa</a:t>
            </a:r>
            <a:r>
              <a:rPr sz="2800" spc="-10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ya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pa</a:t>
            </a:r>
            <a:r>
              <a:rPr sz="2800" spc="-15" dirty="0">
                <a:latin typeface="Rockwell"/>
                <a:cs typeface="Rockwell"/>
              </a:rPr>
              <a:t>da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sus raw</a:t>
            </a:r>
            <a:r>
              <a:rPr sz="2800" spc="-10" dirty="0">
                <a:latin typeface="Rockwell"/>
                <a:cs typeface="Rockwell"/>
              </a:rPr>
              <a:t>at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jalan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(8</a:t>
            </a:r>
            <a:r>
              <a:rPr sz="2800" spc="-35" dirty="0">
                <a:latin typeface="Rockwell"/>
                <a:cs typeface="Rockwell"/>
              </a:rPr>
              <a:t>8</a:t>
            </a:r>
            <a:r>
              <a:rPr sz="2800" spc="-15" dirty="0">
                <a:latin typeface="Rockwell"/>
                <a:cs typeface="Rockwell"/>
              </a:rPr>
              <a:t>.76/</a:t>
            </a:r>
            <a:r>
              <a:rPr sz="2800" spc="-35" dirty="0">
                <a:latin typeface="Rockwell"/>
                <a:cs typeface="Rockwell"/>
              </a:rPr>
              <a:t>8</a:t>
            </a:r>
            <a:r>
              <a:rPr sz="2800" spc="-15" dirty="0">
                <a:latin typeface="Rockwell"/>
                <a:cs typeface="Rockwell"/>
              </a:rPr>
              <a:t>8.7</a:t>
            </a:r>
            <a:r>
              <a:rPr sz="2800" spc="-30" dirty="0">
                <a:latin typeface="Rockwell"/>
                <a:cs typeface="Rockwell"/>
              </a:rPr>
              <a:t>9</a:t>
            </a:r>
            <a:r>
              <a:rPr sz="2800" spc="-15" dirty="0">
                <a:latin typeface="Rockwell"/>
                <a:cs typeface="Rockwell"/>
              </a:rPr>
              <a:t>)</a:t>
            </a:r>
            <a:endParaRPr sz="2800" dirty="0">
              <a:latin typeface="Rockwell"/>
              <a:cs typeface="Rockwell"/>
            </a:endParaRPr>
          </a:p>
          <a:p>
            <a:pPr marL="355600" marR="27940" indent="-342900">
              <a:lnSpc>
                <a:spcPct val="100000"/>
              </a:lnSpc>
              <a:spcBef>
                <a:spcPts val="675"/>
              </a:spcBef>
              <a:buFont typeface="Rockwell"/>
              <a:buChar char="•"/>
              <a:tabLst>
                <a:tab pos="355600" algn="l"/>
              </a:tabLst>
            </a:pPr>
            <a:r>
              <a:rPr sz="2800" spc="-20" dirty="0">
                <a:latin typeface="Rockwell"/>
                <a:cs typeface="Rockwell"/>
              </a:rPr>
              <a:t>Dampa</a:t>
            </a:r>
            <a:r>
              <a:rPr sz="2800" spc="-10" dirty="0">
                <a:latin typeface="Rockwell"/>
                <a:cs typeface="Rockwell"/>
              </a:rPr>
              <a:t>k: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bi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ya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klai</a:t>
            </a:r>
            <a:r>
              <a:rPr sz="2800" spc="-25" dirty="0">
                <a:latin typeface="Rockwell"/>
                <a:cs typeface="Rockwell"/>
              </a:rPr>
              <a:t>m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20" dirty="0">
                <a:latin typeface="Rockwell"/>
                <a:cs typeface="Rockwell"/>
              </a:rPr>
              <a:t>de</a:t>
            </a:r>
            <a:r>
              <a:rPr sz="2800" spc="1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88.</a:t>
            </a:r>
            <a:r>
              <a:rPr sz="2800" spc="-35" dirty="0">
                <a:latin typeface="Rockwell"/>
                <a:cs typeface="Rockwell"/>
              </a:rPr>
              <a:t>7</a:t>
            </a:r>
            <a:r>
              <a:rPr sz="2800" spc="-15" dirty="0">
                <a:latin typeface="Rockwell"/>
                <a:cs typeface="Rockwell"/>
              </a:rPr>
              <a:t>6/8</a:t>
            </a:r>
            <a:r>
              <a:rPr sz="2800" spc="-35" dirty="0">
                <a:latin typeface="Rockwell"/>
                <a:cs typeface="Rockwell"/>
              </a:rPr>
              <a:t>8</a:t>
            </a:r>
            <a:r>
              <a:rPr sz="2800" spc="-15" dirty="0">
                <a:latin typeface="Rockwell"/>
                <a:cs typeface="Rockwell"/>
              </a:rPr>
              <a:t>.79 lebih tingg</a:t>
            </a:r>
            <a:r>
              <a:rPr sz="2800" spc="-10" dirty="0">
                <a:latin typeface="Rockwell"/>
                <a:cs typeface="Rockwell"/>
              </a:rPr>
              <a:t>i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dib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ding</a:t>
            </a:r>
            <a:r>
              <a:rPr sz="2800" spc="-25" dirty="0">
                <a:latin typeface="Rockwell"/>
                <a:cs typeface="Rockwell"/>
              </a:rPr>
              <a:t>ka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20" dirty="0">
                <a:latin typeface="Rockwell"/>
                <a:cs typeface="Rockwell"/>
              </a:rPr>
              <a:t>de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88.</a:t>
            </a:r>
            <a:r>
              <a:rPr sz="2800" spc="-35" dirty="0">
                <a:latin typeface="Rockwell"/>
                <a:cs typeface="Rockwell"/>
              </a:rPr>
              <a:t>7</a:t>
            </a:r>
            <a:r>
              <a:rPr sz="2800" spc="-20" dirty="0">
                <a:latin typeface="Rockwell"/>
                <a:cs typeface="Rockwell"/>
              </a:rPr>
              <a:t>8</a:t>
            </a:r>
            <a:endParaRPr sz="2800" dirty="0">
              <a:latin typeface="Rockwell"/>
              <a:cs typeface="Rockwel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Rockwell"/>
              <a:buChar char="•"/>
              <a:tabLst>
                <a:tab pos="355600" algn="l"/>
              </a:tabLst>
            </a:pPr>
            <a:r>
              <a:rPr sz="2800" spc="-20" dirty="0">
                <a:latin typeface="Rockwell"/>
                <a:cs typeface="Rockwell"/>
              </a:rPr>
              <a:t>Ke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25" dirty="0">
                <a:latin typeface="Rockwell"/>
                <a:cs typeface="Rockwell"/>
              </a:rPr>
              <a:t>ep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katan</a:t>
            </a:r>
            <a:r>
              <a:rPr sz="2800" spc="-1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:</a:t>
            </a:r>
            <a:endParaRPr sz="2800" dirty="0">
              <a:latin typeface="Rockwell"/>
              <a:cs typeface="Rockwell"/>
            </a:endParaRPr>
          </a:p>
          <a:p>
            <a:pPr marL="378460" marR="763270">
              <a:lnSpc>
                <a:spcPct val="100000"/>
              </a:lnSpc>
              <a:spcBef>
                <a:spcPts val="670"/>
              </a:spcBef>
            </a:pPr>
            <a:r>
              <a:rPr sz="2800" spc="-20" dirty="0">
                <a:latin typeface="Rockwell"/>
                <a:cs typeface="Rockwell"/>
              </a:rPr>
              <a:t>USG</a:t>
            </a:r>
            <a:r>
              <a:rPr sz="2800" spc="1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pa</a:t>
            </a:r>
            <a:r>
              <a:rPr sz="2800" spc="-15" dirty="0">
                <a:latin typeface="Rockwell"/>
                <a:cs typeface="Rockwell"/>
              </a:rPr>
              <a:t>da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h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milan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15" dirty="0">
                <a:latin typeface="Rockwell"/>
                <a:cs typeface="Rockwell"/>
              </a:rPr>
              <a:t>pat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dikodin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gun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20" dirty="0">
                <a:latin typeface="Rockwell"/>
                <a:cs typeface="Rockwell"/>
              </a:rPr>
              <a:t>de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88.</a:t>
            </a:r>
            <a:r>
              <a:rPr sz="2800" spc="-35" dirty="0">
                <a:latin typeface="Rockwell"/>
                <a:cs typeface="Rockwell"/>
              </a:rPr>
              <a:t>7</a:t>
            </a:r>
            <a:r>
              <a:rPr sz="2800" spc="-20" dirty="0">
                <a:latin typeface="Rockwell"/>
                <a:cs typeface="Rockwell"/>
              </a:rPr>
              <a:t>8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(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bila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terbukti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mel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kuka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tindak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USG</a:t>
            </a:r>
            <a:r>
              <a:rPr sz="2800" spc="-15" dirty="0">
                <a:latin typeface="Rockwell"/>
                <a:cs typeface="Rockwell"/>
              </a:rPr>
              <a:t>)</a:t>
            </a:r>
            <a:endParaRPr sz="28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2167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57200" y="677514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WSD</a:t>
            </a:r>
            <a:r>
              <a:rPr sz="4400" spc="-1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dan pun</a:t>
            </a:r>
            <a:r>
              <a:rPr sz="4400" spc="5" dirty="0">
                <a:latin typeface="Arial"/>
                <a:cs typeface="Arial"/>
              </a:rPr>
              <a:t>c</a:t>
            </a:r>
            <a:r>
              <a:rPr sz="4400" dirty="0">
                <a:latin typeface="Arial"/>
                <a:cs typeface="Arial"/>
              </a:rPr>
              <a:t>ture</a:t>
            </a:r>
            <a:r>
              <a:rPr sz="4400" spc="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of lung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535940" y="2498756"/>
            <a:ext cx="7454265" cy="3681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11430" indent="-342900">
              <a:lnSpc>
                <a:spcPct val="100000"/>
              </a:lnSpc>
              <a:buFont typeface="Rockwell"/>
              <a:buChar char="•"/>
              <a:tabLst>
                <a:tab pos="355600" algn="l"/>
              </a:tabLst>
            </a:pPr>
            <a:r>
              <a:rPr sz="2800" spc="-25" dirty="0">
                <a:latin typeface="Rockwell"/>
                <a:cs typeface="Rockwell"/>
              </a:rPr>
              <a:t>P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su</a:t>
            </a:r>
            <a:r>
              <a:rPr sz="2800" spc="-20" dirty="0">
                <a:latin typeface="Rockwell"/>
                <a:cs typeface="Rockwell"/>
              </a:rPr>
              <a:t>s-k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sus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gan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p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sa</a:t>
            </a:r>
            <a:r>
              <a:rPr sz="2800" spc="-10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gan </a:t>
            </a:r>
            <a:r>
              <a:rPr sz="2800" spc="-25" dirty="0">
                <a:latin typeface="Rockwell"/>
                <a:cs typeface="Rockwell"/>
              </a:rPr>
              <a:t>WSD</a:t>
            </a:r>
            <a:r>
              <a:rPr sz="2800" spc="-15" dirty="0">
                <a:latin typeface="Rockwell"/>
                <a:cs typeface="Rockwell"/>
              </a:rPr>
              <a:t> (34.04)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s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ring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dis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lah</a:t>
            </a:r>
            <a:r>
              <a:rPr sz="2800" spc="-20" dirty="0">
                <a:latin typeface="Rockwell"/>
                <a:cs typeface="Rockwell"/>
              </a:rPr>
              <a:t>gun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0" dirty="0">
                <a:latin typeface="Rockwell"/>
                <a:cs typeface="Rockwell"/>
              </a:rPr>
              <a:t>b</a:t>
            </a:r>
            <a:r>
              <a:rPr sz="2800" spc="-20" dirty="0">
                <a:latin typeface="Rockwell"/>
                <a:cs typeface="Rockwell"/>
              </a:rPr>
              <a:t>ah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o</a:t>
            </a:r>
            <a:r>
              <a:rPr sz="2800" spc="-15" dirty="0">
                <a:latin typeface="Rockwell"/>
                <a:cs typeface="Rockwell"/>
              </a:rPr>
              <a:t>di</a:t>
            </a:r>
            <a:r>
              <a:rPr sz="2800" spc="-10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pu</a:t>
            </a:r>
            <a:r>
              <a:rPr sz="2800" spc="-10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cture 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0" dirty="0">
                <a:latin typeface="Rockwell"/>
                <a:cs typeface="Rockwell"/>
              </a:rPr>
              <a:t>f </a:t>
            </a:r>
            <a:r>
              <a:rPr sz="2800" spc="-15" dirty="0">
                <a:latin typeface="Rockwell"/>
                <a:cs typeface="Rockwell"/>
              </a:rPr>
              <a:t>lung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(3</a:t>
            </a:r>
            <a:r>
              <a:rPr sz="2800" spc="-35" dirty="0">
                <a:latin typeface="Rockwell"/>
                <a:cs typeface="Rockwell"/>
              </a:rPr>
              <a:t>3</a:t>
            </a:r>
            <a:r>
              <a:rPr sz="2800" spc="-15" dirty="0">
                <a:latin typeface="Rockwell"/>
                <a:cs typeface="Rockwell"/>
              </a:rPr>
              <a:t>.93)</a:t>
            </a:r>
            <a:endParaRPr sz="2800">
              <a:latin typeface="Rockwell"/>
              <a:cs typeface="Rockwel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Rockwell"/>
              <a:buChar char="•"/>
              <a:tabLst>
                <a:tab pos="355600" algn="l"/>
              </a:tabLst>
            </a:pPr>
            <a:r>
              <a:rPr sz="2800" spc="-25" dirty="0">
                <a:latin typeface="Rockwell"/>
                <a:cs typeface="Rockwell"/>
              </a:rPr>
              <a:t>D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0" dirty="0">
                <a:latin typeface="Rockwell"/>
                <a:cs typeface="Rockwell"/>
              </a:rPr>
              <a:t>p</a:t>
            </a:r>
            <a:r>
              <a:rPr sz="2800" spc="-15" dirty="0">
                <a:latin typeface="Rockwell"/>
                <a:cs typeface="Rockwell"/>
              </a:rPr>
              <a:t>a</a:t>
            </a:r>
            <a:r>
              <a:rPr sz="2800" spc="-10" dirty="0">
                <a:latin typeface="Rockwell"/>
                <a:cs typeface="Rockwell"/>
              </a:rPr>
              <a:t>k:</a:t>
            </a:r>
            <a:r>
              <a:rPr sz="2800" spc="-20" dirty="0">
                <a:latin typeface="Rockwell"/>
                <a:cs typeface="Rockwell"/>
              </a:rPr>
              <a:t> p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ni</a:t>
            </a:r>
            <a:r>
              <a:rPr sz="2800" spc="-10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10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atan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bi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ya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rena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odin</a:t>
            </a:r>
            <a:r>
              <a:rPr sz="2800" spc="-20" dirty="0">
                <a:latin typeface="Rockwell"/>
                <a:cs typeface="Rockwell"/>
              </a:rPr>
              <a:t>g</a:t>
            </a:r>
            <a:endParaRPr sz="2800">
              <a:latin typeface="Rockwell"/>
              <a:cs typeface="Rockwell"/>
            </a:endParaRPr>
          </a:p>
          <a:p>
            <a:pPr marL="355600" marR="66675">
              <a:lnSpc>
                <a:spcPct val="100000"/>
              </a:lnSpc>
            </a:pPr>
            <a:r>
              <a:rPr sz="2800" spc="-15" dirty="0">
                <a:latin typeface="Rockwell"/>
                <a:cs typeface="Rockwell"/>
              </a:rPr>
              <a:t>33.93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ak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5" dirty="0">
                <a:latin typeface="Rockwell"/>
                <a:cs typeface="Rockwell"/>
              </a:rPr>
              <a:t>erub</a:t>
            </a:r>
            <a:r>
              <a:rPr sz="2800" spc="-20" dirty="0">
                <a:latin typeface="Rockwell"/>
                <a:cs typeface="Rockwell"/>
              </a:rPr>
              <a:t>ah</a:t>
            </a:r>
            <a:r>
              <a:rPr sz="2800" spc="-25" dirty="0">
                <a:latin typeface="Rockwell"/>
                <a:cs typeface="Rockwell"/>
              </a:rPr>
              <a:t> h</a:t>
            </a:r>
            <a:r>
              <a:rPr sz="2800" spc="-10" dirty="0">
                <a:latin typeface="Rockwell"/>
                <a:cs typeface="Rockwell"/>
              </a:rPr>
              <a:t>asil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grou</a:t>
            </a:r>
            <a:r>
              <a:rPr sz="2800" spc="-15" dirty="0">
                <a:latin typeface="Rockwell"/>
                <a:cs typeface="Rockwell"/>
              </a:rPr>
              <a:t>p</a:t>
            </a:r>
            <a:r>
              <a:rPr sz="2800" spc="-25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r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nj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di le</a:t>
            </a:r>
            <a:r>
              <a:rPr sz="2800" spc="-10" dirty="0">
                <a:latin typeface="Rockwell"/>
                <a:cs typeface="Rockwell"/>
              </a:rPr>
              <a:t>b</a:t>
            </a:r>
            <a:r>
              <a:rPr sz="2800" spc="-15" dirty="0">
                <a:latin typeface="Rockwell"/>
                <a:cs typeface="Rockwell"/>
              </a:rPr>
              <a:t>ih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tingg</a:t>
            </a:r>
            <a:r>
              <a:rPr sz="2800" spc="-10" dirty="0">
                <a:latin typeface="Rockwell"/>
                <a:cs typeface="Rockwell"/>
              </a:rPr>
              <a:t>i</a:t>
            </a:r>
            <a:endParaRPr sz="2800">
              <a:latin typeface="Rockwell"/>
              <a:cs typeface="Rockwel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Rockwell"/>
              <a:buChar char="•"/>
              <a:tabLst>
                <a:tab pos="355600" algn="l"/>
              </a:tabLst>
            </a:pPr>
            <a:r>
              <a:rPr sz="2800" spc="-20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s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p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tan</a:t>
            </a:r>
            <a:r>
              <a:rPr sz="2800" spc="-20" dirty="0">
                <a:latin typeface="Rockwell"/>
                <a:cs typeface="Rockwell"/>
              </a:rPr>
              <a:t>an </a:t>
            </a:r>
            <a:r>
              <a:rPr sz="2800" spc="-10" dirty="0">
                <a:latin typeface="Rockwell"/>
                <a:cs typeface="Rockwell"/>
              </a:rPr>
              <a:t>:</a:t>
            </a:r>
            <a:endParaRPr sz="2800">
              <a:latin typeface="Rockwell"/>
              <a:cs typeface="Rockwell"/>
            </a:endParaRPr>
          </a:p>
          <a:p>
            <a:pPr marL="378460">
              <a:lnSpc>
                <a:spcPct val="100000"/>
              </a:lnSpc>
              <a:spcBef>
                <a:spcPts val="675"/>
              </a:spcBef>
            </a:pPr>
            <a:r>
              <a:rPr sz="2800" spc="-20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odin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tinda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WSD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adalah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34.</a:t>
            </a:r>
            <a:r>
              <a:rPr sz="2800" spc="-35" dirty="0">
                <a:latin typeface="Rockwell"/>
                <a:cs typeface="Rockwell"/>
              </a:rPr>
              <a:t>0</a:t>
            </a:r>
            <a:r>
              <a:rPr sz="2800" spc="-20" dirty="0">
                <a:latin typeface="Rockwell"/>
                <a:cs typeface="Rockwell"/>
              </a:rPr>
              <a:t>4</a:t>
            </a:r>
            <a:endParaRPr sz="280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98681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71487" y="488769"/>
            <a:ext cx="8229600" cy="1143000"/>
          </a:xfrm>
          <a:prstGeom prst="rect">
            <a:avLst/>
          </a:prstGeom>
        </p:spPr>
        <p:txBody>
          <a:bodyPr vert="horz" wrap="square" lIns="0" tIns="282955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684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Endotrakeal</a:t>
            </a:r>
            <a:r>
              <a:rPr sz="4400" spc="-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Tube (96.0</a:t>
            </a:r>
            <a:r>
              <a:rPr sz="4400" spc="5" dirty="0">
                <a:latin typeface="Arial"/>
                <a:cs typeface="Arial"/>
              </a:rPr>
              <a:t>4</a:t>
            </a:r>
            <a:r>
              <a:rPr sz="4400" dirty="0">
                <a:latin typeface="Arial"/>
                <a:cs typeface="Arial"/>
              </a:rPr>
              <a:t>)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480227" y="2133600"/>
            <a:ext cx="7699375" cy="3716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635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Pa</a:t>
            </a:r>
            <a:r>
              <a:rPr sz="3200" spc="-1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p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rasi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at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u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ti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kan ya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rlu p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m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san</a:t>
            </a:r>
            <a:r>
              <a:rPr sz="3200" spc="-10" dirty="0">
                <a:latin typeface="Arial"/>
                <a:cs typeface="Arial"/>
              </a:rPr>
              <a:t>g</a:t>
            </a:r>
            <a:r>
              <a:rPr sz="3200" dirty="0">
                <a:latin typeface="Arial"/>
                <a:cs typeface="Arial"/>
              </a:rPr>
              <a:t>an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trach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al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tu</a:t>
            </a:r>
            <a:r>
              <a:rPr sz="3200" spc="-15" dirty="0">
                <a:latin typeface="Arial"/>
                <a:cs typeface="Arial"/>
              </a:rPr>
              <a:t>b</a:t>
            </a:r>
            <a:r>
              <a:rPr sz="3200" dirty="0">
                <a:latin typeface="Arial"/>
                <a:cs typeface="Arial"/>
              </a:rPr>
              <a:t>e </a:t>
            </a:r>
            <a:r>
              <a:rPr sz="3200" spc="-1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ikod</a:t>
            </a:r>
            <a:r>
              <a:rPr sz="3200" spc="-1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ng ter</a:t>
            </a:r>
            <a:r>
              <a:rPr sz="3200" spc="-15" dirty="0">
                <a:latin typeface="Arial"/>
                <a:cs typeface="Arial"/>
              </a:rPr>
              <a:t>p</a:t>
            </a:r>
            <a:r>
              <a:rPr sz="3200" dirty="0">
                <a:latin typeface="Arial"/>
                <a:cs typeface="Arial"/>
              </a:rPr>
              <a:t>isah</a:t>
            </a:r>
          </a:p>
          <a:p>
            <a:pPr>
              <a:lnSpc>
                <a:spcPts val="2150"/>
              </a:lnSpc>
              <a:spcBef>
                <a:spcPts val="27"/>
              </a:spcBef>
              <a:buFont typeface="Arial"/>
              <a:buChar char="•"/>
            </a:pPr>
            <a:endParaRPr sz="2150" dirty="0"/>
          </a:p>
          <a:p>
            <a:pPr>
              <a:lnSpc>
                <a:spcPts val="3200"/>
              </a:lnSpc>
              <a:buFont typeface="Arial"/>
              <a:buChar char="•"/>
            </a:pPr>
            <a:endParaRPr sz="3200" dirty="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Kese</a:t>
            </a:r>
            <a:r>
              <a:rPr sz="3200" spc="-15" dirty="0">
                <a:latin typeface="Arial"/>
                <a:cs typeface="Arial"/>
              </a:rPr>
              <a:t>p</a:t>
            </a:r>
            <a:r>
              <a:rPr sz="3200" dirty="0">
                <a:latin typeface="Arial"/>
                <a:cs typeface="Arial"/>
              </a:rPr>
              <a:t>akat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:</a:t>
            </a:r>
          </a:p>
          <a:p>
            <a:pPr marL="377825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latin typeface="Arial"/>
                <a:cs typeface="Arial"/>
              </a:rPr>
              <a:t>Pros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5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yang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ru</a:t>
            </a:r>
            <a:r>
              <a:rPr sz="3200" spc="-15" dirty="0">
                <a:latin typeface="Arial"/>
                <a:cs typeface="Arial"/>
              </a:rPr>
              <a:t>p</a:t>
            </a:r>
            <a:r>
              <a:rPr sz="3200" dirty="0">
                <a:latin typeface="Arial"/>
                <a:cs typeface="Arial"/>
              </a:rPr>
              <a:t>akan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1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an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ari</a:t>
            </a:r>
          </a:p>
          <a:p>
            <a:pPr marL="377825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pr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sed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ut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ma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ti</a:t>
            </a:r>
            <a:r>
              <a:rPr sz="3200" spc="-1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ak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p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diko</a:t>
            </a:r>
            <a:r>
              <a:rPr sz="3200" spc="-1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ing</a:t>
            </a:r>
          </a:p>
        </p:txBody>
      </p:sp>
    </p:spTree>
    <p:extLst>
      <p:ext uri="{BB962C8B-B14F-4D97-AF65-F5344CB8AC3E}">
        <p14:creationId xmlns="" xmlns:p14="http://schemas.microsoft.com/office/powerpoint/2010/main" val="13706166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293687" y="381000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Sk</a:t>
            </a:r>
            <a:r>
              <a:rPr sz="4400" spc="10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n </a:t>
            </a:r>
            <a:r>
              <a:rPr sz="4400" spc="-15" dirty="0">
                <a:latin typeface="Arial"/>
                <a:cs typeface="Arial"/>
              </a:rPr>
              <a:t>g</a:t>
            </a:r>
            <a:r>
              <a:rPr sz="4400" dirty="0">
                <a:latin typeface="Arial"/>
                <a:cs typeface="Arial"/>
              </a:rPr>
              <a:t>raft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535939" y="1837826"/>
            <a:ext cx="7745095" cy="402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731520" indent="-342900">
              <a:lnSpc>
                <a:spcPct val="100000"/>
              </a:lnSpc>
              <a:buFont typeface="Rockwell"/>
              <a:buChar char="•"/>
              <a:tabLst>
                <a:tab pos="355600" algn="l"/>
              </a:tabLst>
            </a:pPr>
            <a:r>
              <a:rPr sz="2800" spc="-15" dirty="0">
                <a:latin typeface="Rockwell"/>
                <a:cs typeface="Rockwell"/>
              </a:rPr>
              <a:t>S</a:t>
            </a:r>
            <a:r>
              <a:rPr sz="2800" spc="-10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in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graft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dita</a:t>
            </a:r>
            <a:r>
              <a:rPr sz="2800" spc="-10" dirty="0">
                <a:latin typeface="Rockwell"/>
                <a:cs typeface="Rockwell"/>
              </a:rPr>
              <a:t>g</a:t>
            </a:r>
            <a:r>
              <a:rPr sz="2800" spc="-15" dirty="0">
                <a:latin typeface="Rockwell"/>
                <a:cs typeface="Rockwell"/>
              </a:rPr>
              <a:t>ih</a:t>
            </a:r>
            <a:r>
              <a:rPr sz="2800" spc="-10" dirty="0">
                <a:latin typeface="Rockwell"/>
                <a:cs typeface="Rockwell"/>
              </a:rPr>
              <a:t>k</a:t>
            </a:r>
            <a:r>
              <a:rPr sz="2800" spc="-20" dirty="0">
                <a:latin typeface="Rockwell"/>
                <a:cs typeface="Rockwell"/>
              </a:rPr>
              <a:t>an p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sus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elloid,</a:t>
            </a:r>
            <a:r>
              <a:rPr sz="2800" spc="-10" dirty="0">
                <a:latin typeface="Rockwell"/>
                <a:cs typeface="Rockwell"/>
              </a:rPr>
              <a:t> selluliti</a:t>
            </a:r>
            <a:r>
              <a:rPr sz="2800" spc="-20" dirty="0">
                <a:latin typeface="Rockwell"/>
                <a:cs typeface="Rockwell"/>
              </a:rPr>
              <a:t>s</a:t>
            </a:r>
            <a:r>
              <a:rPr sz="2800" spc="-10" dirty="0">
                <a:latin typeface="Rockwell"/>
                <a:cs typeface="Rockwell"/>
              </a:rPr>
              <a:t>,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dll</a:t>
            </a:r>
            <a:endParaRPr sz="2800" dirty="0">
              <a:latin typeface="Rockwell"/>
              <a:cs typeface="Rockwel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Rockwell"/>
              <a:buChar char="•"/>
              <a:tabLst>
                <a:tab pos="355600" algn="l"/>
              </a:tabLst>
            </a:pPr>
            <a:r>
              <a:rPr sz="2800" spc="-25" dirty="0">
                <a:latin typeface="Rockwell"/>
                <a:cs typeface="Rockwell"/>
              </a:rPr>
              <a:t>P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sus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Skin gr</a:t>
            </a:r>
            <a:r>
              <a:rPr sz="2800" spc="-10" dirty="0">
                <a:latin typeface="Rockwell"/>
                <a:cs typeface="Rockwell"/>
              </a:rPr>
              <a:t>aft,</a:t>
            </a:r>
            <a:r>
              <a:rPr sz="2800" spc="-15" dirty="0">
                <a:latin typeface="Rockwell"/>
                <a:cs typeface="Rockwell"/>
              </a:rPr>
              <a:t> tidak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15" dirty="0">
                <a:latin typeface="Rockwell"/>
                <a:cs typeface="Rockwell"/>
              </a:rPr>
              <a:t>pat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d</a:t>
            </a:r>
            <a:r>
              <a:rPr sz="2800" spc="-15" dirty="0">
                <a:latin typeface="Rockwell"/>
                <a:cs typeface="Rockwell"/>
              </a:rPr>
              <a:t>ijamin</a:t>
            </a:r>
            <a:endParaRPr sz="2800" dirty="0">
              <a:latin typeface="Rockwell"/>
              <a:cs typeface="Rockwell"/>
            </a:endParaRPr>
          </a:p>
          <a:p>
            <a:pPr marL="355600">
              <a:lnSpc>
                <a:spcPct val="100000"/>
              </a:lnSpc>
            </a:pPr>
            <a:r>
              <a:rPr sz="2800" spc="-20" dirty="0">
                <a:latin typeface="Rockwell"/>
                <a:cs typeface="Rockwell"/>
              </a:rPr>
              <a:t>p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ya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b</a:t>
            </a:r>
            <a:r>
              <a:rPr sz="2800" spc="-25" dirty="0">
                <a:latin typeface="Rockwell"/>
                <a:cs typeface="Rockwell"/>
              </a:rPr>
              <a:t>e</a:t>
            </a:r>
            <a:r>
              <a:rPr sz="2800" spc="-10" dirty="0">
                <a:latin typeface="Rockwell"/>
                <a:cs typeface="Rockwell"/>
              </a:rPr>
              <a:t>r</a:t>
            </a:r>
            <a:r>
              <a:rPr sz="2800" spc="-25" dirty="0">
                <a:latin typeface="Rockwell"/>
                <a:cs typeface="Rockwell"/>
              </a:rPr>
              <a:t>h</a:t>
            </a:r>
            <a:r>
              <a:rPr sz="2800" spc="-15" dirty="0">
                <a:latin typeface="Rockwell"/>
                <a:cs typeface="Rockwell"/>
              </a:rPr>
              <a:t>u</a:t>
            </a:r>
            <a:r>
              <a:rPr sz="2800" spc="-20" dirty="0">
                <a:latin typeface="Rockwell"/>
                <a:cs typeface="Rockwell"/>
              </a:rPr>
              <a:t>b</a:t>
            </a:r>
            <a:r>
              <a:rPr sz="2800" spc="-15" dirty="0">
                <a:latin typeface="Rockwell"/>
                <a:cs typeface="Rockwell"/>
              </a:rPr>
              <a:t>u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0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an d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0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an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o</a:t>
            </a:r>
            <a:r>
              <a:rPr sz="2800" spc="-15" dirty="0">
                <a:latin typeface="Rockwell"/>
                <a:cs typeface="Rockwell"/>
              </a:rPr>
              <a:t>sm</a:t>
            </a:r>
            <a:r>
              <a:rPr sz="2800" spc="-20" dirty="0">
                <a:latin typeface="Rockwell"/>
                <a:cs typeface="Rockwell"/>
              </a:rPr>
              <a:t>etik</a:t>
            </a:r>
            <a:endParaRPr sz="2800" dirty="0">
              <a:latin typeface="Rockwell"/>
              <a:cs typeface="Rockwell"/>
            </a:endParaRPr>
          </a:p>
          <a:p>
            <a:pPr marL="355600" marR="6350" indent="-342900">
              <a:lnSpc>
                <a:spcPct val="100000"/>
              </a:lnSpc>
              <a:spcBef>
                <a:spcPts val="670"/>
              </a:spcBef>
              <a:buFont typeface="Rockwell"/>
              <a:buChar char="•"/>
              <a:tabLst>
                <a:tab pos="355600" algn="l"/>
              </a:tabLst>
            </a:pPr>
            <a:r>
              <a:rPr sz="2800" spc="-15" dirty="0">
                <a:latin typeface="Rockwell"/>
                <a:cs typeface="Rockwell"/>
              </a:rPr>
              <a:t>Cat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tan</a:t>
            </a:r>
            <a:r>
              <a:rPr sz="2800" spc="-10" dirty="0">
                <a:latin typeface="Rockwell"/>
                <a:cs typeface="Rockwell"/>
              </a:rPr>
              <a:t>: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p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rhatian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p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0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gu</a:t>
            </a:r>
            <a:r>
              <a:rPr sz="2800" spc="-10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a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3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o</a:t>
            </a:r>
            <a:r>
              <a:rPr sz="2800" spc="-15" dirty="0">
                <a:latin typeface="Rockwell"/>
                <a:cs typeface="Rockwell"/>
              </a:rPr>
              <a:t>di</a:t>
            </a:r>
            <a:r>
              <a:rPr sz="2800" spc="-10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gr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10" dirty="0">
                <a:latin typeface="Rockwell"/>
                <a:cs typeface="Rockwell"/>
              </a:rPr>
              <a:t>ft,</a:t>
            </a:r>
            <a:r>
              <a:rPr sz="2800" spc="-15" dirty="0">
                <a:latin typeface="Rockwell"/>
                <a:cs typeface="Rockwell"/>
              </a:rPr>
              <a:t> p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stik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tindak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gr</a:t>
            </a:r>
            <a:r>
              <a:rPr sz="2800" spc="-10" dirty="0">
                <a:latin typeface="Rockwell"/>
                <a:cs typeface="Rockwell"/>
              </a:rPr>
              <a:t>aft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w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jar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dila</a:t>
            </a:r>
            <a:r>
              <a:rPr sz="2800" spc="-10" dirty="0">
                <a:latin typeface="Rockwell"/>
                <a:cs typeface="Rockwell"/>
              </a:rPr>
              <a:t>k</a:t>
            </a:r>
            <a:r>
              <a:rPr sz="2800" spc="-20" dirty="0">
                <a:latin typeface="Rockwell"/>
                <a:cs typeface="Rockwell"/>
              </a:rPr>
              <a:t>uk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p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15" dirty="0">
                <a:latin typeface="Rockwell"/>
                <a:cs typeface="Rockwell"/>
              </a:rPr>
              <a:t> p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si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(mi</a:t>
            </a:r>
            <a:r>
              <a:rPr sz="2800" spc="-5" dirty="0">
                <a:latin typeface="Rockwell"/>
                <a:cs typeface="Rockwell"/>
              </a:rPr>
              <a:t>s</a:t>
            </a:r>
            <a:r>
              <a:rPr sz="2800" spc="-15" dirty="0">
                <a:latin typeface="Rockwell"/>
                <a:cs typeface="Rockwell"/>
              </a:rPr>
              <a:t>aln</a:t>
            </a:r>
            <a:r>
              <a:rPr sz="2800" spc="-20" dirty="0">
                <a:latin typeface="Rockwell"/>
                <a:cs typeface="Rockwell"/>
              </a:rPr>
              <a:t>ya</a:t>
            </a:r>
            <a:r>
              <a:rPr sz="2800" spc="-1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pa</a:t>
            </a:r>
            <a:r>
              <a:rPr sz="2800" spc="-15" dirty="0">
                <a:latin typeface="Rockwell"/>
                <a:cs typeface="Rockwell"/>
              </a:rPr>
              <a:t>da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luka/injury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yang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luas d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dal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m)</a:t>
            </a:r>
            <a:r>
              <a:rPr sz="2800" spc="-10" dirty="0">
                <a:latin typeface="Rockwell"/>
                <a:cs typeface="Rockwell"/>
              </a:rPr>
              <a:t>,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jika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h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ya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luka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cil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0" dirty="0">
                <a:latin typeface="Rockwell"/>
                <a:cs typeface="Rockwell"/>
              </a:rPr>
              <a:t>d</a:t>
            </a:r>
            <a:r>
              <a:rPr sz="2800" spc="-15" dirty="0">
                <a:latin typeface="Rockwell"/>
                <a:cs typeface="Rockwell"/>
              </a:rPr>
              <a:t>ing</a:t>
            </a:r>
            <a:r>
              <a:rPr sz="2800" spc="-10" dirty="0">
                <a:latin typeface="Rockwell"/>
                <a:cs typeface="Rockwell"/>
              </a:rPr>
              <a:t> s</a:t>
            </a:r>
            <a:r>
              <a:rPr sz="2800" spc="-15" dirty="0">
                <a:latin typeface="Rockwell"/>
                <a:cs typeface="Rockwell"/>
              </a:rPr>
              <a:t>kin gr</a:t>
            </a:r>
            <a:r>
              <a:rPr sz="2800" spc="-10" dirty="0">
                <a:latin typeface="Rockwell"/>
                <a:cs typeface="Rockwell"/>
              </a:rPr>
              <a:t>aft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(86.</a:t>
            </a:r>
            <a:r>
              <a:rPr sz="2800" spc="-30" dirty="0">
                <a:latin typeface="Rockwell"/>
                <a:cs typeface="Rockwell"/>
              </a:rPr>
              <a:t>6</a:t>
            </a:r>
            <a:r>
              <a:rPr sz="2800" spc="-15" dirty="0">
                <a:latin typeface="Rockwell"/>
                <a:cs typeface="Rockwell"/>
              </a:rPr>
              <a:t>9) perlu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diko</a:t>
            </a:r>
            <a:r>
              <a:rPr sz="2800" spc="-20" dirty="0">
                <a:latin typeface="Rockwell"/>
                <a:cs typeface="Rockwell"/>
              </a:rPr>
              <a:t>nfirmas</a:t>
            </a:r>
            <a:r>
              <a:rPr sz="2800" spc="0" dirty="0">
                <a:latin typeface="Rockwell"/>
                <a:cs typeface="Rockwell"/>
              </a:rPr>
              <a:t>i</a:t>
            </a:r>
            <a:r>
              <a:rPr sz="2800" spc="-10" dirty="0">
                <a:latin typeface="Rockwell"/>
                <a:cs typeface="Rockwell"/>
              </a:rPr>
              <a:t>.</a:t>
            </a:r>
            <a:endParaRPr sz="28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91249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405066"/>
          </a:xfrm>
        </p:spPr>
        <p:txBody>
          <a:bodyPr/>
          <a:lstStyle/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kasus-kasus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koding</a:t>
            </a:r>
            <a:r>
              <a:rPr lang="en-US" dirty="0" smtClean="0"/>
              <a:t> INA CBG’s</a:t>
            </a:r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konsensus</a:t>
            </a:r>
            <a:r>
              <a:rPr lang="en-US" dirty="0" smtClean="0"/>
              <a:t> BPJS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pengkodean</a:t>
            </a:r>
            <a:r>
              <a:rPr lang="en-US" dirty="0" smtClean="0"/>
              <a:t> JKN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71487" y="381000"/>
            <a:ext cx="8229600" cy="1143000"/>
          </a:xfrm>
          <a:prstGeom prst="rect">
            <a:avLst/>
          </a:prstGeom>
        </p:spPr>
        <p:txBody>
          <a:bodyPr vert="horz" wrap="square" lIns="0" tIns="399922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000" spc="-20" dirty="0">
                <a:latin typeface="Arial"/>
                <a:cs typeface="Arial"/>
              </a:rPr>
              <a:t>Educational</a:t>
            </a:r>
            <a:r>
              <a:rPr sz="4000" spc="20" dirty="0">
                <a:latin typeface="Arial"/>
                <a:cs typeface="Arial"/>
              </a:rPr>
              <a:t> </a:t>
            </a:r>
            <a:r>
              <a:rPr sz="4000" spc="-25" dirty="0">
                <a:latin typeface="Arial"/>
                <a:cs typeface="Arial"/>
              </a:rPr>
              <a:t>Therapy</a:t>
            </a:r>
            <a:r>
              <a:rPr sz="4000" spc="15" dirty="0">
                <a:latin typeface="Arial"/>
                <a:cs typeface="Arial"/>
              </a:rPr>
              <a:t> </a:t>
            </a:r>
            <a:r>
              <a:rPr sz="4000" spc="-20" dirty="0">
                <a:latin typeface="Arial"/>
                <a:cs typeface="Arial"/>
              </a:rPr>
              <a:t>(93.82)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600709" y="1881051"/>
            <a:ext cx="7971155" cy="3522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6350" indent="-342900">
              <a:lnSpc>
                <a:spcPct val="100000"/>
              </a:lnSpc>
              <a:buFont typeface="Rockwell"/>
              <a:buChar char="•"/>
              <a:tabLst>
                <a:tab pos="355600" algn="l"/>
              </a:tabLst>
            </a:pPr>
            <a:r>
              <a:rPr sz="2400" spc="-15" dirty="0">
                <a:latin typeface="Rockwell"/>
                <a:cs typeface="Rockwell"/>
              </a:rPr>
              <a:t>Educat</a:t>
            </a:r>
            <a:r>
              <a:rPr sz="2400" spc="-20" dirty="0">
                <a:latin typeface="Rockwell"/>
                <a:cs typeface="Rockwell"/>
              </a:rPr>
              <a:t>i</a:t>
            </a:r>
            <a:r>
              <a:rPr sz="2400" spc="-5" dirty="0">
                <a:latin typeface="Rockwell"/>
                <a:cs typeface="Rockwell"/>
              </a:rPr>
              <a:t>o</a:t>
            </a:r>
            <a:r>
              <a:rPr sz="2400" spc="5" dirty="0">
                <a:latin typeface="Rockwell"/>
                <a:cs typeface="Rockwell"/>
              </a:rPr>
              <a:t>n</a:t>
            </a:r>
            <a:r>
              <a:rPr sz="2400" spc="-10" dirty="0">
                <a:latin typeface="Rockwell"/>
                <a:cs typeface="Rockwell"/>
              </a:rPr>
              <a:t>al </a:t>
            </a:r>
            <a:r>
              <a:rPr sz="2400" spc="-15" dirty="0">
                <a:latin typeface="Rockwell"/>
                <a:cs typeface="Rockwell"/>
              </a:rPr>
              <a:t>therapy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pada</a:t>
            </a:r>
            <a:r>
              <a:rPr sz="2400" spc="5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k</a:t>
            </a:r>
            <a:r>
              <a:rPr sz="2400" spc="5" dirty="0">
                <a:latin typeface="Rockwell"/>
                <a:cs typeface="Rockwell"/>
              </a:rPr>
              <a:t>o</a:t>
            </a:r>
            <a:r>
              <a:rPr sz="2400" spc="-5" dirty="0">
                <a:latin typeface="Rockwell"/>
                <a:cs typeface="Rockwell"/>
              </a:rPr>
              <a:t>n</a:t>
            </a:r>
            <a:r>
              <a:rPr sz="2400" spc="5" dirty="0">
                <a:latin typeface="Rockwell"/>
                <a:cs typeface="Rockwell"/>
              </a:rPr>
              <a:t>s</a:t>
            </a:r>
            <a:r>
              <a:rPr sz="2400" spc="-10" dirty="0">
                <a:latin typeface="Rockwell"/>
                <a:cs typeface="Rockwell"/>
              </a:rPr>
              <a:t>ult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dirty="0">
                <a:latin typeface="Rockwell"/>
                <a:cs typeface="Rockwell"/>
              </a:rPr>
              <a:t>si</a:t>
            </a:r>
            <a:r>
              <a:rPr sz="2400" spc="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ke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spc="-20" dirty="0">
                <a:latin typeface="Rockwell"/>
                <a:cs typeface="Rockwell"/>
              </a:rPr>
              <a:t>1</a:t>
            </a:r>
            <a:r>
              <a:rPr sz="2400" spc="-10" dirty="0">
                <a:latin typeface="Rockwell"/>
                <a:cs typeface="Rockwell"/>
              </a:rPr>
              <a:t>.</a:t>
            </a:r>
            <a:r>
              <a:rPr sz="2400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Ep</a:t>
            </a:r>
            <a:r>
              <a:rPr sz="2400" spc="-20" dirty="0">
                <a:latin typeface="Rockwell"/>
                <a:cs typeface="Rockwell"/>
              </a:rPr>
              <a:t>i</a:t>
            </a:r>
            <a:r>
              <a:rPr sz="2400" dirty="0">
                <a:latin typeface="Rockwell"/>
                <a:cs typeface="Rockwell"/>
              </a:rPr>
              <a:t>s</a:t>
            </a:r>
            <a:r>
              <a:rPr sz="2400" spc="5" dirty="0">
                <a:latin typeface="Rockwell"/>
                <a:cs typeface="Rockwell"/>
              </a:rPr>
              <a:t>o</a:t>
            </a:r>
            <a:r>
              <a:rPr sz="2400" dirty="0">
                <a:latin typeface="Rockwell"/>
                <a:cs typeface="Rockwell"/>
              </a:rPr>
              <a:t>de s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spc="-15" dirty="0">
                <a:latin typeface="Rockwell"/>
                <a:cs typeface="Rockwell"/>
              </a:rPr>
              <a:t>s</a:t>
            </a:r>
            <a:r>
              <a:rPr sz="2400" spc="-10" dirty="0">
                <a:latin typeface="Rockwell"/>
                <a:cs typeface="Rockwell"/>
              </a:rPr>
              <a:t>uai</a:t>
            </a:r>
            <a:r>
              <a:rPr sz="2400" spc="-2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de</a:t>
            </a:r>
            <a:r>
              <a:rPr sz="2400" spc="5" dirty="0">
                <a:latin typeface="Rockwell"/>
                <a:cs typeface="Rockwell"/>
              </a:rPr>
              <a:t>n</a:t>
            </a:r>
            <a:r>
              <a:rPr sz="2400" dirty="0">
                <a:latin typeface="Rockwell"/>
                <a:cs typeface="Rockwell"/>
              </a:rPr>
              <a:t>gan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a</a:t>
            </a:r>
            <a:r>
              <a:rPr sz="2400" spc="-20" dirty="0">
                <a:latin typeface="Rockwell"/>
                <a:cs typeface="Rockwell"/>
              </a:rPr>
              <a:t>t</a:t>
            </a:r>
            <a:r>
              <a:rPr sz="2400" spc="-15" dirty="0">
                <a:latin typeface="Rockwell"/>
                <a:cs typeface="Rockwell"/>
              </a:rPr>
              <a:t>uran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episode</a:t>
            </a:r>
            <a:r>
              <a:rPr sz="2400" spc="-10" dirty="0">
                <a:latin typeface="Rockwell"/>
                <a:cs typeface="Rockwell"/>
              </a:rPr>
              <a:t> r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15" dirty="0">
                <a:latin typeface="Rockwell"/>
                <a:cs typeface="Rockwell"/>
              </a:rPr>
              <a:t>wat</a:t>
            </a:r>
            <a:r>
              <a:rPr sz="2400" spc="10" dirty="0">
                <a:latin typeface="Rockwell"/>
                <a:cs typeface="Rockwell"/>
              </a:rPr>
              <a:t> </a:t>
            </a:r>
            <a:r>
              <a:rPr sz="2400" spc="-10" dirty="0">
                <a:latin typeface="Rockwell"/>
                <a:cs typeface="Rockwell"/>
              </a:rPr>
              <a:t>j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10" dirty="0">
                <a:latin typeface="Rockwell"/>
                <a:cs typeface="Rockwell"/>
              </a:rPr>
              <a:t>l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5" dirty="0">
                <a:latin typeface="Rockwell"/>
                <a:cs typeface="Rockwell"/>
              </a:rPr>
              <a:t>n</a:t>
            </a:r>
            <a:r>
              <a:rPr sz="2400" dirty="0">
                <a:latin typeface="Rockwell"/>
                <a:cs typeface="Rockwell"/>
              </a:rPr>
              <a:t>,</a:t>
            </a:r>
            <a:r>
              <a:rPr sz="2400" spc="10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ed</a:t>
            </a:r>
            <a:r>
              <a:rPr sz="2400" spc="5" dirty="0">
                <a:latin typeface="Rockwell"/>
                <a:cs typeface="Rockwell"/>
              </a:rPr>
              <a:t>u</a:t>
            </a:r>
            <a:r>
              <a:rPr sz="2400" spc="-15" dirty="0">
                <a:latin typeface="Rockwell"/>
                <a:cs typeface="Rockwell"/>
              </a:rPr>
              <a:t>ca</a:t>
            </a:r>
            <a:r>
              <a:rPr sz="2400" spc="-20" dirty="0">
                <a:latin typeface="Rockwell"/>
                <a:cs typeface="Rockwell"/>
              </a:rPr>
              <a:t>t</a:t>
            </a:r>
            <a:r>
              <a:rPr sz="2400" dirty="0">
                <a:latin typeface="Rockwell"/>
                <a:cs typeface="Rockwell"/>
              </a:rPr>
              <a:t>ional </a:t>
            </a:r>
            <a:r>
              <a:rPr sz="2400" spc="-15" dirty="0">
                <a:latin typeface="Rockwell"/>
                <a:cs typeface="Rockwell"/>
              </a:rPr>
              <a:t>therapy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bu</a:t>
            </a:r>
            <a:r>
              <a:rPr sz="2400" spc="5" dirty="0">
                <a:latin typeface="Rockwell"/>
                <a:cs typeface="Rockwell"/>
              </a:rPr>
              <a:t>k</a:t>
            </a:r>
            <a:r>
              <a:rPr sz="2400" dirty="0">
                <a:latin typeface="Rockwell"/>
                <a:cs typeface="Rockwell"/>
              </a:rPr>
              <a:t>an</a:t>
            </a:r>
            <a:r>
              <a:rPr sz="2400" spc="-1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u</a:t>
            </a:r>
            <a:r>
              <a:rPr sz="2400" spc="5" dirty="0">
                <a:latin typeface="Rockwell"/>
                <a:cs typeface="Rockwell"/>
              </a:rPr>
              <a:t>n</a:t>
            </a:r>
            <a:r>
              <a:rPr sz="2400" spc="-15" dirty="0">
                <a:latin typeface="Rockwell"/>
                <a:cs typeface="Rockwell"/>
              </a:rPr>
              <a:t>tuk</a:t>
            </a:r>
            <a:r>
              <a:rPr sz="2400" spc="-25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k</a:t>
            </a:r>
            <a:r>
              <a:rPr sz="2400" spc="5" dirty="0">
                <a:latin typeface="Rockwell"/>
                <a:cs typeface="Rockwell"/>
              </a:rPr>
              <a:t>o</a:t>
            </a:r>
            <a:r>
              <a:rPr sz="2400" spc="-5" dirty="0">
                <a:latin typeface="Rockwell"/>
                <a:cs typeface="Rockwell"/>
              </a:rPr>
              <a:t>n</a:t>
            </a:r>
            <a:r>
              <a:rPr sz="2400" spc="5" dirty="0">
                <a:latin typeface="Rockwell"/>
                <a:cs typeface="Rockwell"/>
              </a:rPr>
              <a:t>s</a:t>
            </a:r>
            <a:r>
              <a:rPr sz="2400" spc="-10" dirty="0">
                <a:latin typeface="Rockwell"/>
                <a:cs typeface="Rockwell"/>
              </a:rPr>
              <a:t>ult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dirty="0">
                <a:latin typeface="Rockwell"/>
                <a:cs typeface="Rockwell"/>
              </a:rPr>
              <a:t>si</a:t>
            </a:r>
            <a:r>
              <a:rPr sz="2400" spc="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gizi</a:t>
            </a:r>
            <a:r>
              <a:rPr sz="2400" spc="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do</a:t>
            </a:r>
            <a:r>
              <a:rPr sz="2400" spc="5" dirty="0">
                <a:latin typeface="Rockwell"/>
                <a:cs typeface="Rockwell"/>
              </a:rPr>
              <a:t>k</a:t>
            </a:r>
            <a:r>
              <a:rPr sz="2400" spc="-15" dirty="0">
                <a:latin typeface="Rockwell"/>
                <a:cs typeface="Rockwell"/>
              </a:rPr>
              <a:t>ter</a:t>
            </a:r>
            <a:r>
              <a:rPr sz="2400" spc="-20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misal</a:t>
            </a:r>
            <a:r>
              <a:rPr sz="2400" spc="5" dirty="0">
                <a:latin typeface="Rockwell"/>
                <a:cs typeface="Rockwell"/>
              </a:rPr>
              <a:t>n</a:t>
            </a:r>
            <a:r>
              <a:rPr sz="2400" spc="-15" dirty="0">
                <a:latin typeface="Rockwell"/>
                <a:cs typeface="Rockwell"/>
              </a:rPr>
              <a:t>ya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do</a:t>
            </a:r>
            <a:r>
              <a:rPr sz="2400" spc="5" dirty="0">
                <a:latin typeface="Rockwell"/>
                <a:cs typeface="Rockwell"/>
              </a:rPr>
              <a:t>k</a:t>
            </a:r>
            <a:r>
              <a:rPr sz="2400" spc="-15" dirty="0">
                <a:latin typeface="Rockwell"/>
                <a:cs typeface="Rockwell"/>
              </a:rPr>
              <a:t>ter</a:t>
            </a:r>
            <a:r>
              <a:rPr sz="2400" spc="-2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gizi)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pada</a:t>
            </a:r>
            <a:r>
              <a:rPr sz="2400" spc="10" dirty="0">
                <a:latin typeface="Rockwell"/>
                <a:cs typeface="Rockwell"/>
              </a:rPr>
              <a:t> </a:t>
            </a:r>
            <a:r>
              <a:rPr sz="2400" spc="-20" dirty="0">
                <a:latin typeface="Rockwell"/>
                <a:cs typeface="Rockwell"/>
              </a:rPr>
              <a:t>klai</a:t>
            </a:r>
            <a:r>
              <a:rPr sz="2400" dirty="0">
                <a:latin typeface="Rockwell"/>
                <a:cs typeface="Rockwell"/>
              </a:rPr>
              <a:t>m</a:t>
            </a:r>
            <a:r>
              <a:rPr sz="2400" spc="5" dirty="0">
                <a:latin typeface="Rockwell"/>
                <a:cs typeface="Rockwell"/>
              </a:rPr>
              <a:t> </a:t>
            </a:r>
            <a:r>
              <a:rPr sz="2400" spc="-10" dirty="0">
                <a:latin typeface="Rockwell"/>
                <a:cs typeface="Rockwell"/>
              </a:rPr>
              <a:t>r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15" dirty="0">
                <a:latin typeface="Rockwell"/>
                <a:cs typeface="Rockwell"/>
              </a:rPr>
              <a:t>wat</a:t>
            </a:r>
            <a:r>
              <a:rPr sz="2400" dirty="0">
                <a:latin typeface="Rockwell"/>
                <a:cs typeface="Rockwell"/>
              </a:rPr>
              <a:t> </a:t>
            </a:r>
            <a:r>
              <a:rPr sz="2400" spc="-10" dirty="0">
                <a:latin typeface="Rockwell"/>
                <a:cs typeface="Rockwell"/>
              </a:rPr>
              <a:t>j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10" dirty="0">
                <a:latin typeface="Rockwell"/>
                <a:cs typeface="Rockwell"/>
              </a:rPr>
              <a:t>l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dirty="0">
                <a:latin typeface="Rockwell"/>
                <a:cs typeface="Rockwell"/>
              </a:rPr>
              <a:t>n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Rockwell"/>
              <a:buChar char="•"/>
              <a:tabLst>
                <a:tab pos="355600" algn="l"/>
              </a:tabLst>
            </a:pPr>
            <a:r>
              <a:rPr sz="2400" dirty="0">
                <a:latin typeface="Rockwell"/>
                <a:cs typeface="Rockwell"/>
              </a:rPr>
              <a:t>Ke</a:t>
            </a:r>
            <a:r>
              <a:rPr sz="2400" spc="5" dirty="0">
                <a:latin typeface="Rockwell"/>
                <a:cs typeface="Rockwell"/>
              </a:rPr>
              <a:t>s</a:t>
            </a:r>
            <a:r>
              <a:rPr sz="2400" spc="-5" dirty="0">
                <a:latin typeface="Rockwell"/>
                <a:cs typeface="Rockwell"/>
              </a:rPr>
              <a:t>epa</a:t>
            </a:r>
            <a:r>
              <a:rPr sz="2400" spc="5" dirty="0">
                <a:latin typeface="Rockwell"/>
                <a:cs typeface="Rockwell"/>
              </a:rPr>
              <a:t>k</a:t>
            </a:r>
            <a:r>
              <a:rPr sz="2400" spc="-15" dirty="0">
                <a:latin typeface="Rockwell"/>
                <a:cs typeface="Rockwell"/>
              </a:rPr>
              <a:t>a</a:t>
            </a:r>
            <a:r>
              <a:rPr sz="2400" spc="-20" dirty="0">
                <a:latin typeface="Rockwell"/>
                <a:cs typeface="Rockwell"/>
              </a:rPr>
              <a:t>t</a:t>
            </a:r>
            <a:r>
              <a:rPr sz="2400" dirty="0">
                <a:latin typeface="Rockwell"/>
                <a:cs typeface="Rockwell"/>
              </a:rPr>
              <a:t>an</a:t>
            </a:r>
            <a:r>
              <a:rPr sz="2400" spc="-15" dirty="0">
                <a:latin typeface="Rockwell"/>
                <a:cs typeface="Rockwell"/>
              </a:rPr>
              <a:t> </a:t>
            </a:r>
            <a:r>
              <a:rPr sz="2400" spc="-10" dirty="0">
                <a:latin typeface="Rockwell"/>
                <a:cs typeface="Rockwell"/>
              </a:rPr>
              <a:t>:</a:t>
            </a:r>
            <a:endParaRPr sz="2400" dirty="0">
              <a:latin typeface="Rockwell"/>
              <a:cs typeface="Rockwell"/>
            </a:endParaRPr>
          </a:p>
          <a:p>
            <a:pPr marL="355600" marR="168275" indent="-342900">
              <a:lnSpc>
                <a:spcPct val="100000"/>
              </a:lnSpc>
              <a:spcBef>
                <a:spcPts val="575"/>
              </a:spcBef>
              <a:buFont typeface="Rockwell"/>
              <a:buChar char="•"/>
              <a:tabLst>
                <a:tab pos="355600" algn="l"/>
              </a:tabLst>
            </a:pPr>
            <a:r>
              <a:rPr sz="2400" spc="-20" dirty="0">
                <a:latin typeface="Rockwell"/>
                <a:cs typeface="Rockwell"/>
              </a:rPr>
              <a:t>1</a:t>
            </a:r>
            <a:r>
              <a:rPr sz="2400" spc="-10" dirty="0">
                <a:latin typeface="Rockwell"/>
                <a:cs typeface="Rockwell"/>
              </a:rPr>
              <a:t>.</a:t>
            </a:r>
            <a:r>
              <a:rPr sz="2400" dirty="0">
                <a:latin typeface="Rockwell"/>
                <a:cs typeface="Rockwell"/>
              </a:rPr>
              <a:t> Epis</a:t>
            </a:r>
            <a:r>
              <a:rPr sz="2400" spc="-5" dirty="0">
                <a:latin typeface="Rockwell"/>
                <a:cs typeface="Rockwell"/>
              </a:rPr>
              <a:t>od</a:t>
            </a:r>
            <a:r>
              <a:rPr sz="2400" dirty="0">
                <a:latin typeface="Rockwell"/>
                <a:cs typeface="Rockwell"/>
              </a:rPr>
              <a:t>e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s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spc="-15" dirty="0">
                <a:latin typeface="Rockwell"/>
                <a:cs typeface="Rockwell"/>
              </a:rPr>
              <a:t>s</a:t>
            </a:r>
            <a:r>
              <a:rPr sz="2400" spc="-10" dirty="0">
                <a:latin typeface="Rockwell"/>
                <a:cs typeface="Rockwell"/>
              </a:rPr>
              <a:t>uai</a:t>
            </a:r>
            <a:r>
              <a:rPr sz="2400" spc="-2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de</a:t>
            </a:r>
            <a:r>
              <a:rPr sz="2400" spc="5" dirty="0">
                <a:latin typeface="Rockwell"/>
                <a:cs typeface="Rockwell"/>
              </a:rPr>
              <a:t>n</a:t>
            </a:r>
            <a:r>
              <a:rPr sz="2400" dirty="0">
                <a:latin typeface="Rockwell"/>
                <a:cs typeface="Rockwell"/>
              </a:rPr>
              <a:t>gan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a</a:t>
            </a:r>
            <a:r>
              <a:rPr sz="2400" spc="-20" dirty="0">
                <a:latin typeface="Rockwell"/>
                <a:cs typeface="Rockwell"/>
              </a:rPr>
              <a:t>t</a:t>
            </a:r>
            <a:r>
              <a:rPr sz="2400" spc="-15" dirty="0">
                <a:latin typeface="Rockwell"/>
                <a:cs typeface="Rockwell"/>
              </a:rPr>
              <a:t>uran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episode</a:t>
            </a:r>
            <a:r>
              <a:rPr sz="2400" spc="-10" dirty="0">
                <a:latin typeface="Rockwell"/>
                <a:cs typeface="Rockwell"/>
              </a:rPr>
              <a:t> r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15" dirty="0">
                <a:latin typeface="Rockwell"/>
                <a:cs typeface="Rockwell"/>
              </a:rPr>
              <a:t>wat</a:t>
            </a:r>
            <a:r>
              <a:rPr sz="2400" dirty="0">
                <a:latin typeface="Rockwell"/>
                <a:cs typeface="Rockwell"/>
              </a:rPr>
              <a:t> </a:t>
            </a:r>
            <a:r>
              <a:rPr sz="2400" spc="-10" dirty="0">
                <a:latin typeface="Rockwell"/>
                <a:cs typeface="Rockwell"/>
              </a:rPr>
              <a:t>j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10" dirty="0">
                <a:latin typeface="Rockwell"/>
                <a:cs typeface="Rockwell"/>
              </a:rPr>
              <a:t>l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5" dirty="0">
                <a:latin typeface="Rockwell"/>
                <a:cs typeface="Rockwell"/>
              </a:rPr>
              <a:t>n, ed</a:t>
            </a:r>
            <a:r>
              <a:rPr sz="2400" spc="5" dirty="0">
                <a:latin typeface="Rockwell"/>
                <a:cs typeface="Rockwell"/>
              </a:rPr>
              <a:t>u</a:t>
            </a:r>
            <a:r>
              <a:rPr sz="2400" spc="-15" dirty="0">
                <a:latin typeface="Rockwell"/>
                <a:cs typeface="Rockwell"/>
              </a:rPr>
              <a:t>ca</a:t>
            </a:r>
            <a:r>
              <a:rPr sz="2400" spc="-20" dirty="0">
                <a:latin typeface="Rockwell"/>
                <a:cs typeface="Rockwell"/>
              </a:rPr>
              <a:t>t</a:t>
            </a:r>
            <a:r>
              <a:rPr sz="2400" dirty="0">
                <a:latin typeface="Rockwell"/>
                <a:cs typeface="Rockwell"/>
              </a:rPr>
              <a:t>ional </a:t>
            </a:r>
            <a:r>
              <a:rPr sz="2400" spc="-15" dirty="0">
                <a:latin typeface="Rockwell"/>
                <a:cs typeface="Rockwell"/>
              </a:rPr>
              <a:t>therapy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bu</a:t>
            </a:r>
            <a:r>
              <a:rPr sz="2400" spc="5" dirty="0">
                <a:latin typeface="Rockwell"/>
                <a:cs typeface="Rockwell"/>
              </a:rPr>
              <a:t>k</a:t>
            </a:r>
            <a:r>
              <a:rPr sz="2400" dirty="0">
                <a:latin typeface="Rockwell"/>
                <a:cs typeface="Rockwell"/>
              </a:rPr>
              <a:t>an</a:t>
            </a:r>
            <a:r>
              <a:rPr sz="2400" spc="-1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u</a:t>
            </a:r>
            <a:r>
              <a:rPr sz="2400" spc="5" dirty="0">
                <a:latin typeface="Rockwell"/>
                <a:cs typeface="Rockwell"/>
              </a:rPr>
              <a:t>n</a:t>
            </a:r>
            <a:r>
              <a:rPr sz="2400" spc="-15" dirty="0">
                <a:latin typeface="Rockwell"/>
                <a:cs typeface="Rockwell"/>
              </a:rPr>
              <a:t>tuk</a:t>
            </a:r>
            <a:r>
              <a:rPr sz="2400" spc="-25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k</a:t>
            </a:r>
            <a:r>
              <a:rPr sz="2400" spc="5" dirty="0">
                <a:latin typeface="Rockwell"/>
                <a:cs typeface="Rockwell"/>
              </a:rPr>
              <a:t>o</a:t>
            </a:r>
            <a:r>
              <a:rPr sz="2400" spc="-5" dirty="0">
                <a:latin typeface="Rockwell"/>
                <a:cs typeface="Rockwell"/>
              </a:rPr>
              <a:t>n</a:t>
            </a:r>
            <a:r>
              <a:rPr sz="2400" spc="5" dirty="0">
                <a:latin typeface="Rockwell"/>
                <a:cs typeface="Rockwell"/>
              </a:rPr>
              <a:t>s</a:t>
            </a:r>
            <a:r>
              <a:rPr sz="2400" spc="-10" dirty="0">
                <a:latin typeface="Rockwell"/>
                <a:cs typeface="Rockwell"/>
              </a:rPr>
              <a:t>ult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dirty="0">
                <a:latin typeface="Rockwell"/>
                <a:cs typeface="Rockwell"/>
              </a:rPr>
              <a:t>si gizi</a:t>
            </a:r>
          </a:p>
          <a:p>
            <a:pPr marL="355600" marR="637540" indent="-342900">
              <a:lnSpc>
                <a:spcPct val="100000"/>
              </a:lnSpc>
              <a:spcBef>
                <a:spcPts val="575"/>
              </a:spcBef>
              <a:buFont typeface="Rockwell"/>
              <a:buChar char="•"/>
              <a:tabLst>
                <a:tab pos="355600" algn="l"/>
              </a:tabLst>
            </a:pPr>
            <a:r>
              <a:rPr sz="2400" spc="-10" dirty="0">
                <a:latin typeface="Rockwell"/>
                <a:cs typeface="Rockwell"/>
              </a:rPr>
              <a:t>2. </a:t>
            </a:r>
            <a:r>
              <a:rPr sz="2400" spc="-5" dirty="0">
                <a:latin typeface="Rockwell"/>
                <a:cs typeface="Rockwell"/>
              </a:rPr>
              <a:t>P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spc="-10" dirty="0">
                <a:latin typeface="Rockwell"/>
                <a:cs typeface="Rockwell"/>
              </a:rPr>
              <a:t>l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15" dirty="0">
                <a:latin typeface="Rockwell"/>
                <a:cs typeface="Rockwell"/>
              </a:rPr>
              <a:t>yan</a:t>
            </a:r>
            <a:r>
              <a:rPr sz="2400" dirty="0">
                <a:latin typeface="Rockwell"/>
                <a:cs typeface="Rockwell"/>
              </a:rPr>
              <a:t>an</a:t>
            </a:r>
            <a:r>
              <a:rPr sz="2400" spc="-1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poli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spc="-30" dirty="0">
                <a:latin typeface="Rockwell"/>
                <a:cs typeface="Rockwell"/>
              </a:rPr>
              <a:t>G</a:t>
            </a:r>
            <a:r>
              <a:rPr sz="2400" dirty="0">
                <a:latin typeface="Rockwell"/>
                <a:cs typeface="Rockwell"/>
              </a:rPr>
              <a:t>izi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adalah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yang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dilaku</a:t>
            </a:r>
            <a:r>
              <a:rPr sz="2400" spc="5" dirty="0">
                <a:latin typeface="Rockwell"/>
                <a:cs typeface="Rockwell"/>
              </a:rPr>
              <a:t>k</a:t>
            </a:r>
            <a:r>
              <a:rPr sz="2400" dirty="0">
                <a:latin typeface="Rockwell"/>
                <a:cs typeface="Rockwell"/>
              </a:rPr>
              <a:t>an</a:t>
            </a:r>
            <a:r>
              <a:rPr sz="2400" spc="-15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oleh </a:t>
            </a:r>
            <a:r>
              <a:rPr sz="2400" dirty="0">
                <a:latin typeface="Rockwell"/>
                <a:cs typeface="Rockwell"/>
              </a:rPr>
              <a:t>do</a:t>
            </a:r>
            <a:r>
              <a:rPr sz="2400" spc="5" dirty="0">
                <a:latin typeface="Rockwell"/>
                <a:cs typeface="Rockwell"/>
              </a:rPr>
              <a:t>k</a:t>
            </a:r>
            <a:r>
              <a:rPr sz="2400" spc="-15" dirty="0">
                <a:latin typeface="Rockwell"/>
                <a:cs typeface="Rockwell"/>
              </a:rPr>
              <a:t>ter</a:t>
            </a:r>
            <a:r>
              <a:rPr sz="2400" spc="-2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sp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spc="-15" dirty="0">
                <a:latin typeface="Rockwell"/>
                <a:cs typeface="Rockwell"/>
              </a:rPr>
              <a:t>sia</a:t>
            </a:r>
            <a:r>
              <a:rPr sz="2400" spc="-20" dirty="0">
                <a:latin typeface="Rockwell"/>
                <a:cs typeface="Rockwell"/>
              </a:rPr>
              <a:t>l</a:t>
            </a:r>
            <a:r>
              <a:rPr sz="2400" dirty="0">
                <a:latin typeface="Rockwell"/>
                <a:cs typeface="Rockwell"/>
              </a:rPr>
              <a:t>is gizi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spc="5" dirty="0">
                <a:latin typeface="Rockwell"/>
                <a:cs typeface="Rockwell"/>
              </a:rPr>
              <a:t>k</a:t>
            </a:r>
            <a:r>
              <a:rPr sz="2400" spc="-10" dirty="0">
                <a:latin typeface="Rockwell"/>
                <a:cs typeface="Rockwell"/>
              </a:rPr>
              <a:t>l</a:t>
            </a:r>
            <a:r>
              <a:rPr sz="2400" spc="-20" dirty="0">
                <a:latin typeface="Rockwell"/>
                <a:cs typeface="Rockwell"/>
              </a:rPr>
              <a:t>i</a:t>
            </a:r>
            <a:r>
              <a:rPr sz="2400" spc="-5" dirty="0">
                <a:latin typeface="Rockwell"/>
                <a:cs typeface="Rockwell"/>
              </a:rPr>
              <a:t>ni</a:t>
            </a:r>
            <a:endParaRPr sz="24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20576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71487" y="609600"/>
            <a:ext cx="8229600" cy="1143000"/>
          </a:xfrm>
          <a:prstGeom prst="rect">
            <a:avLst/>
          </a:prstGeom>
        </p:spPr>
        <p:txBody>
          <a:bodyPr vert="horz" wrap="square" lIns="0" tIns="36436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Rockwell"/>
                <a:cs typeface="Rockwell"/>
              </a:rPr>
              <a:t>Collar</a:t>
            </a:r>
            <a:r>
              <a:rPr sz="4400" spc="-10" dirty="0">
                <a:latin typeface="Rockwell"/>
                <a:cs typeface="Rockwell"/>
              </a:rPr>
              <a:t> </a:t>
            </a:r>
            <a:r>
              <a:rPr sz="4400" spc="-5" dirty="0">
                <a:latin typeface="Rockwell"/>
                <a:cs typeface="Rockwell"/>
              </a:rPr>
              <a:t>Neck</a:t>
            </a:r>
            <a:endParaRPr sz="4400" dirty="0">
              <a:latin typeface="Rockwell"/>
              <a:cs typeface="Rockwel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736917" y="2057400"/>
            <a:ext cx="7698740" cy="3169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6350" indent="-342900">
              <a:lnSpc>
                <a:spcPct val="100000"/>
              </a:lnSpc>
              <a:buFont typeface="Rockwell"/>
              <a:buChar char="•"/>
              <a:tabLst>
                <a:tab pos="356235" algn="l"/>
              </a:tabLst>
            </a:pPr>
            <a:r>
              <a:rPr sz="2800" spc="-25" dirty="0">
                <a:latin typeface="Rockwell"/>
                <a:cs typeface="Rockwell"/>
              </a:rPr>
              <a:t>P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gun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Collar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ck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5" dirty="0">
                <a:latin typeface="Rockwell"/>
                <a:cs typeface="Rockwell"/>
              </a:rPr>
              <a:t>d</a:t>
            </a:r>
            <a:r>
              <a:rPr sz="2800" spc="-20" dirty="0">
                <a:latin typeface="Rockwell"/>
                <a:cs typeface="Rockwell"/>
              </a:rPr>
              <a:t>e </a:t>
            </a:r>
            <a:r>
              <a:rPr sz="2800" spc="-15" dirty="0">
                <a:latin typeface="Rockwell"/>
                <a:cs typeface="Rockwell"/>
              </a:rPr>
              <a:t>In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20" dirty="0">
                <a:latin typeface="Rockwell"/>
                <a:cs typeface="Rockwell"/>
              </a:rPr>
              <a:t>ertion</a:t>
            </a:r>
            <a:r>
              <a:rPr sz="2800" spc="-15" dirty="0">
                <a:latin typeface="Rockwell"/>
                <a:cs typeface="Rockwell"/>
              </a:rPr>
              <a:t> Other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Spin</a:t>
            </a:r>
            <a:r>
              <a:rPr sz="2800" spc="-10" dirty="0">
                <a:latin typeface="Rockwell"/>
                <a:cs typeface="Rockwell"/>
              </a:rPr>
              <a:t>al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Device </a:t>
            </a:r>
            <a:r>
              <a:rPr sz="2800" spc="-10" dirty="0">
                <a:latin typeface="Rockwell"/>
                <a:cs typeface="Rockwell"/>
              </a:rPr>
              <a:t>(</a:t>
            </a:r>
            <a:r>
              <a:rPr sz="2800" spc="-15" dirty="0">
                <a:latin typeface="Rockwell"/>
                <a:cs typeface="Rockwell"/>
              </a:rPr>
              <a:t>84.</a:t>
            </a:r>
            <a:r>
              <a:rPr sz="2800" spc="-35" dirty="0">
                <a:latin typeface="Rockwell"/>
                <a:cs typeface="Rockwell"/>
              </a:rPr>
              <a:t>5</a:t>
            </a:r>
            <a:r>
              <a:rPr sz="2800" spc="-15" dirty="0">
                <a:latin typeface="Rockwell"/>
                <a:cs typeface="Rockwell"/>
              </a:rPr>
              <a:t>9)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rena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lan</a:t>
            </a:r>
            <a:r>
              <a:rPr sz="2800" spc="-20" dirty="0">
                <a:latin typeface="Rockwell"/>
                <a:cs typeface="Rockwell"/>
              </a:rPr>
              <a:t>gsu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15" dirty="0">
                <a:latin typeface="Rockwell"/>
                <a:cs typeface="Rockwell"/>
              </a:rPr>
              <a:t> diko</a:t>
            </a:r>
            <a:r>
              <a:rPr sz="2800" spc="-20" dirty="0">
                <a:latin typeface="Rockwell"/>
                <a:cs typeface="Rockwell"/>
              </a:rPr>
              <a:t>de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oleh </a:t>
            </a:r>
            <a:r>
              <a:rPr sz="2800" spc="-15" dirty="0">
                <a:latin typeface="Rockwell"/>
                <a:cs typeface="Rockwell"/>
              </a:rPr>
              <a:t>dr.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Sp.OT</a:t>
            </a:r>
            <a:endParaRPr sz="2800" dirty="0">
              <a:latin typeface="Rockwell"/>
              <a:cs typeface="Rockwel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Rockwell"/>
              <a:buChar char="•"/>
              <a:tabLst>
                <a:tab pos="356235" algn="l"/>
              </a:tabLst>
            </a:pPr>
            <a:r>
              <a:rPr sz="2800" spc="-20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ese</a:t>
            </a:r>
            <a:r>
              <a:rPr sz="2800" spc="-20" dirty="0">
                <a:latin typeface="Rockwell"/>
                <a:cs typeface="Rockwell"/>
              </a:rPr>
              <a:t>pa</a:t>
            </a:r>
            <a:r>
              <a:rPr sz="2800" spc="-10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atan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:</a:t>
            </a:r>
            <a:endParaRPr sz="2800" dirty="0">
              <a:latin typeface="Rockwell"/>
              <a:cs typeface="Rockwell"/>
            </a:endParaRPr>
          </a:p>
          <a:p>
            <a:pPr marL="364490" marR="188595">
              <a:lnSpc>
                <a:spcPct val="100000"/>
              </a:lnSpc>
              <a:spcBef>
                <a:spcPts val="670"/>
              </a:spcBef>
            </a:pPr>
            <a:r>
              <a:rPr sz="2800" spc="-20" dirty="0">
                <a:latin typeface="Rockwell"/>
                <a:cs typeface="Rockwell"/>
              </a:rPr>
              <a:t>Ti</a:t>
            </a:r>
            <a:r>
              <a:rPr sz="2800" spc="-15" dirty="0">
                <a:latin typeface="Rockwell"/>
                <a:cs typeface="Rockwell"/>
              </a:rPr>
              <a:t>d</a:t>
            </a:r>
            <a:r>
              <a:rPr sz="2800" spc="-20" dirty="0">
                <a:latin typeface="Rockwell"/>
                <a:cs typeface="Rockwell"/>
              </a:rPr>
              <a:t>ak p</a:t>
            </a:r>
            <a:r>
              <a:rPr sz="2800" spc="-15" dirty="0">
                <a:latin typeface="Rockwell"/>
                <a:cs typeface="Rockwell"/>
              </a:rPr>
              <a:t>erlu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dikoding</a:t>
            </a:r>
            <a:r>
              <a:rPr sz="2800" spc="-3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rena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Collar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ck</a:t>
            </a:r>
            <a:r>
              <a:rPr sz="2800" spc="-15" dirty="0">
                <a:latin typeface="Rockwell"/>
                <a:cs typeface="Rockwell"/>
              </a:rPr>
              <a:t> terma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20" dirty="0">
                <a:latin typeface="Rockwell"/>
                <a:cs typeface="Rockwell"/>
              </a:rPr>
              <a:t>uk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alat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ese</a:t>
            </a:r>
            <a:r>
              <a:rPr sz="2800" spc="-25" dirty="0">
                <a:latin typeface="Rockwell"/>
                <a:cs typeface="Rockwell"/>
              </a:rPr>
              <a:t>h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tan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yang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dib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yar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t</a:t>
            </a:r>
            <a:r>
              <a:rPr sz="2800" spc="-20" dirty="0">
                <a:latin typeface="Rockwell"/>
                <a:cs typeface="Rockwell"/>
              </a:rPr>
              <a:t>idak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gun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sistem</a:t>
            </a:r>
            <a:r>
              <a:rPr sz="2800" spc="3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I</a:t>
            </a:r>
            <a:r>
              <a:rPr sz="2800" spc="-15" dirty="0">
                <a:latin typeface="Rockwell"/>
                <a:cs typeface="Rockwell"/>
              </a:rPr>
              <a:t>NA</a:t>
            </a:r>
            <a:r>
              <a:rPr sz="2800" spc="-20" dirty="0">
                <a:latin typeface="Rockwell"/>
                <a:cs typeface="Rockwell"/>
              </a:rPr>
              <a:t>-CBG.</a:t>
            </a:r>
            <a:endParaRPr sz="28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33483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57200" y="634842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DHF</a:t>
            </a:r>
            <a:r>
              <a:rPr sz="4400" spc="-1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pada pa</a:t>
            </a:r>
            <a:r>
              <a:rPr sz="4400" spc="5" dirty="0">
                <a:latin typeface="Arial"/>
                <a:cs typeface="Arial"/>
              </a:rPr>
              <a:t>s</a:t>
            </a:r>
            <a:r>
              <a:rPr sz="4400" dirty="0">
                <a:latin typeface="Arial"/>
                <a:cs typeface="Arial"/>
              </a:rPr>
              <a:t>ien hamil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535940" y="2457608"/>
            <a:ext cx="7677784" cy="3765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16764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Pa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mil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ra</a:t>
            </a:r>
            <a:r>
              <a:rPr sz="2800" spc="-15" dirty="0">
                <a:latin typeface="Arial"/>
                <a:cs typeface="Arial"/>
              </a:rPr>
              <a:t>wat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.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.</a:t>
            </a:r>
            <a:r>
              <a:rPr sz="2800" spc="-20" dirty="0">
                <a:latin typeface="Arial"/>
                <a:cs typeface="Arial"/>
              </a:rPr>
              <a:t>PD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dengankasus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y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k</a:t>
            </a:r>
            <a:r>
              <a:rPr sz="2800" spc="-10" dirty="0">
                <a:latin typeface="Arial"/>
                <a:cs typeface="Arial"/>
              </a:rPr>
              <a:t>it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(Co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oh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DH</a:t>
            </a:r>
            <a:r>
              <a:rPr sz="2800" spc="-35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).</a:t>
            </a:r>
            <a:endParaRPr sz="2800">
              <a:latin typeface="Arial"/>
              <a:cs typeface="Arial"/>
            </a:endParaRPr>
          </a:p>
          <a:p>
            <a:pPr marL="378460">
              <a:lnSpc>
                <a:spcPct val="100000"/>
              </a:lnSpc>
              <a:spcBef>
                <a:spcPts val="670"/>
              </a:spcBef>
            </a:pPr>
            <a:r>
              <a:rPr sz="2800" spc="-15" dirty="0">
                <a:latin typeface="Arial"/>
                <a:cs typeface="Arial"/>
              </a:rPr>
              <a:t>Diag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os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sekunderny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bagai</a:t>
            </a:r>
            <a:r>
              <a:rPr sz="2800" spc="-35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ana??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1900"/>
              </a:lnSpc>
              <a:spcBef>
                <a:spcPts val="5"/>
              </a:spcBef>
            </a:pPr>
            <a:endParaRPr sz="1900"/>
          </a:p>
          <a:p>
            <a:pPr>
              <a:lnSpc>
                <a:spcPts val="2800"/>
              </a:lnSpc>
            </a:pPr>
            <a:endParaRPr sz="2800"/>
          </a:p>
          <a:p>
            <a:pPr marL="12700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Kes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akatan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355600" marR="635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Jik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Sp.PD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ra</a:t>
            </a:r>
            <a:r>
              <a:rPr sz="2800" spc="-15" dirty="0">
                <a:latin typeface="Arial"/>
                <a:cs typeface="Arial"/>
              </a:rPr>
              <a:t>wat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ko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ng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is u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am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k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DHF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(A9</a:t>
            </a:r>
            <a:r>
              <a:rPr sz="2800" spc="-10" dirty="0">
                <a:latin typeface="Arial"/>
                <a:cs typeface="Arial"/>
              </a:rPr>
              <a:t>1),</a:t>
            </a:r>
            <a:r>
              <a:rPr sz="2800" spc="-5" dirty="0">
                <a:latin typeface="Arial"/>
                <a:cs typeface="Arial"/>
              </a:rPr>
              <a:t> 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k</a:t>
            </a:r>
            <a:r>
              <a:rPr sz="2800" spc="-20" dirty="0">
                <a:latin typeface="Arial"/>
                <a:cs typeface="Arial"/>
              </a:rPr>
              <a:t>an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sekunde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adala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 ko</a:t>
            </a:r>
            <a:r>
              <a:rPr sz="2800" spc="-20" dirty="0">
                <a:latin typeface="Arial"/>
                <a:cs typeface="Arial"/>
              </a:rPr>
              <a:t>de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"O"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63791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381000" y="290687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Kelas</a:t>
            </a:r>
            <a:r>
              <a:rPr sz="4400" spc="1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Rawat</a:t>
            </a:r>
          </a:p>
        </p:txBody>
      </p:sp>
      <p:sp>
        <p:nvSpPr>
          <p:cNvPr id="4" name="object 3"/>
          <p:cNvSpPr/>
          <p:nvPr/>
        </p:nvSpPr>
        <p:spPr>
          <a:xfrm>
            <a:off x="709930" y="4096734"/>
            <a:ext cx="7571740" cy="523240"/>
          </a:xfrm>
          <a:custGeom>
            <a:avLst/>
            <a:gdLst/>
            <a:ahLst/>
            <a:cxnLst/>
            <a:rect l="l" t="t" r="r" b="b"/>
            <a:pathLst>
              <a:path w="7571740" h="523239">
                <a:moveTo>
                  <a:pt x="0" y="522731"/>
                </a:moveTo>
                <a:lnTo>
                  <a:pt x="7571232" y="522731"/>
                </a:lnTo>
                <a:lnTo>
                  <a:pt x="7571232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object 4"/>
          <p:cNvSpPr txBox="1"/>
          <p:nvPr/>
        </p:nvSpPr>
        <p:spPr>
          <a:xfrm>
            <a:off x="768985" y="1724374"/>
            <a:ext cx="7453630" cy="289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6350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Pes</a:t>
            </a:r>
            <a:r>
              <a:rPr sz="2800" spc="-15" dirty="0">
                <a:latin typeface="Arial"/>
                <a:cs typeface="Arial"/>
              </a:rPr>
              <a:t>erta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dira</a:t>
            </a:r>
            <a:r>
              <a:rPr sz="2800" spc="-15" dirty="0">
                <a:latin typeface="Arial"/>
                <a:cs typeface="Arial"/>
              </a:rPr>
              <a:t>wat</a:t>
            </a:r>
            <a:r>
              <a:rPr sz="2800" spc="-5" dirty="0">
                <a:latin typeface="Arial"/>
                <a:cs typeface="Arial"/>
              </a:rPr>
              <a:t> 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di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ruanga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35" dirty="0">
                <a:latin typeface="Arial"/>
                <a:cs typeface="Arial"/>
              </a:rPr>
              <a:t>G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 r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k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se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rti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ruang observasi/peralihan</a:t>
            </a:r>
            <a:r>
              <a:rPr sz="2800" spc="-20" dirty="0">
                <a:latin typeface="Arial"/>
                <a:cs typeface="Arial"/>
              </a:rPr>
              <a:t>/</a:t>
            </a:r>
            <a:r>
              <a:rPr sz="2800" spc="-10" dirty="0">
                <a:latin typeface="Arial"/>
                <a:cs typeface="Arial"/>
              </a:rPr>
              <a:t>ruanga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kemot</a:t>
            </a:r>
            <a:r>
              <a:rPr sz="2800" spc="-10" dirty="0">
                <a:latin typeface="Arial"/>
                <a:cs typeface="Arial"/>
              </a:rPr>
              <a:t>erap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kl</a:t>
            </a:r>
            <a:r>
              <a:rPr sz="2800" spc="-15" dirty="0">
                <a:latin typeface="Arial"/>
                <a:cs typeface="Arial"/>
              </a:rPr>
              <a:t>aim 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ta</a:t>
            </a:r>
            <a:r>
              <a:rPr sz="2800" spc="-10" dirty="0">
                <a:latin typeface="Arial"/>
                <a:cs typeface="Arial"/>
              </a:rPr>
              <a:t>gi</a:t>
            </a:r>
            <a:r>
              <a:rPr sz="2800" spc="-15" dirty="0">
                <a:latin typeface="Arial"/>
                <a:cs typeface="Arial"/>
              </a:rPr>
              <a:t>hka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ak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ke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eserta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(</a:t>
            </a:r>
            <a:r>
              <a:rPr sz="2800" spc="-5" dirty="0">
                <a:latin typeface="Arial"/>
                <a:cs typeface="Arial"/>
              </a:rPr>
              <a:t>k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</a:t>
            </a:r>
            <a:r>
              <a:rPr sz="2800" spc="-10" dirty="0">
                <a:latin typeface="Arial"/>
                <a:cs typeface="Arial"/>
              </a:rPr>
              <a:t>-3)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2800"/>
              </a:lnSpc>
            </a:pPr>
            <a:endParaRPr sz="2800" dirty="0"/>
          </a:p>
          <a:p>
            <a:pPr>
              <a:lnSpc>
                <a:spcPts val="3100"/>
              </a:lnSpc>
              <a:spcBef>
                <a:spcPts val="25"/>
              </a:spcBef>
            </a:pPr>
            <a:endParaRPr sz="3100" dirty="0"/>
          </a:p>
          <a:p>
            <a:pPr marL="45085">
              <a:lnSpc>
                <a:spcPct val="100000"/>
              </a:lnSpc>
            </a:pPr>
            <a:r>
              <a:rPr sz="2800" spc="-15" dirty="0">
                <a:latin typeface="Arial"/>
                <a:cs typeface="Arial"/>
              </a:rPr>
              <a:t>Kelas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k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aya</a:t>
            </a:r>
            <a:r>
              <a:rPr sz="2800" spc="-10" dirty="0">
                <a:latin typeface="Arial"/>
                <a:cs typeface="Arial"/>
              </a:rPr>
              <a:t>rk</a:t>
            </a:r>
            <a:r>
              <a:rPr sz="2800" spc="-20" dirty="0">
                <a:latin typeface="Arial"/>
                <a:cs typeface="Arial"/>
              </a:rPr>
              <a:t>an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seta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ke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3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14595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152400" y="152400"/>
            <a:ext cx="8153400" cy="1049645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Anem</a:t>
            </a:r>
            <a:r>
              <a:rPr sz="4400" spc="10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a</a:t>
            </a:r>
          </a:p>
        </p:txBody>
      </p:sp>
      <p:sp>
        <p:nvSpPr>
          <p:cNvPr id="4" name="object 3"/>
          <p:cNvSpPr txBox="1">
            <a:spLocks noGrp="1"/>
          </p:cNvSpPr>
          <p:nvPr/>
        </p:nvSpPr>
        <p:spPr>
          <a:xfrm>
            <a:off x="471487" y="1202045"/>
            <a:ext cx="8229600" cy="4983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424815">
              <a:lnSpc>
                <a:spcPct val="100000"/>
              </a:lnSpc>
            </a:pPr>
            <a:r>
              <a:rPr sz="2000" dirty="0"/>
              <a:t>P</a:t>
            </a:r>
            <a:r>
              <a:rPr sz="2000" spc="-10" dirty="0"/>
              <a:t>e</a:t>
            </a:r>
            <a:r>
              <a:rPr sz="2000" dirty="0"/>
              <a:t>n</a:t>
            </a:r>
            <a:r>
              <a:rPr sz="2000" spc="-10" dirty="0"/>
              <a:t>g</a:t>
            </a:r>
            <a:r>
              <a:rPr sz="2000" dirty="0"/>
              <a:t>g</a:t>
            </a:r>
            <a:r>
              <a:rPr sz="2000" spc="-10" dirty="0"/>
              <a:t>u</a:t>
            </a:r>
            <a:r>
              <a:rPr sz="2000" dirty="0"/>
              <a:t>n</a:t>
            </a:r>
            <a:r>
              <a:rPr sz="2000" spc="-10" dirty="0"/>
              <a:t>a</a:t>
            </a:r>
            <a:r>
              <a:rPr sz="2000" dirty="0"/>
              <a:t>an</a:t>
            </a:r>
            <a:r>
              <a:rPr sz="2000" spc="25" dirty="0"/>
              <a:t> </a:t>
            </a:r>
            <a:r>
              <a:rPr sz="2000" dirty="0"/>
              <a:t>A</a:t>
            </a:r>
            <a:r>
              <a:rPr sz="2000" spc="-10" dirty="0"/>
              <a:t>n</a:t>
            </a:r>
            <a:r>
              <a:rPr sz="2000" dirty="0"/>
              <a:t>em</a:t>
            </a:r>
            <a:r>
              <a:rPr sz="2000" spc="-10" dirty="0"/>
              <a:t>i</a:t>
            </a:r>
            <a:r>
              <a:rPr sz="2000" dirty="0"/>
              <a:t>a</a:t>
            </a:r>
            <a:r>
              <a:rPr sz="2000" spc="5" dirty="0"/>
              <a:t> </a:t>
            </a:r>
            <a:r>
              <a:rPr sz="2000" dirty="0"/>
              <a:t>se</a:t>
            </a:r>
            <a:r>
              <a:rPr sz="2000" spc="-10" dirty="0"/>
              <a:t>b</a:t>
            </a:r>
            <a:r>
              <a:rPr sz="2000" dirty="0"/>
              <a:t>a</a:t>
            </a:r>
            <a:r>
              <a:rPr sz="2000" spc="-10" dirty="0"/>
              <a:t>g</a:t>
            </a:r>
            <a:r>
              <a:rPr sz="2000" dirty="0"/>
              <a:t>ai</a:t>
            </a:r>
            <a:r>
              <a:rPr sz="2000" spc="10" dirty="0"/>
              <a:t> </a:t>
            </a:r>
            <a:r>
              <a:rPr sz="2000" dirty="0"/>
              <a:t>d</a:t>
            </a:r>
            <a:r>
              <a:rPr sz="2000" spc="-10" dirty="0"/>
              <a:t>i</a:t>
            </a:r>
            <a:r>
              <a:rPr sz="2000" dirty="0"/>
              <a:t>a</a:t>
            </a:r>
            <a:r>
              <a:rPr sz="2000" spc="-10" dirty="0"/>
              <a:t>g</a:t>
            </a:r>
            <a:r>
              <a:rPr sz="2000" dirty="0"/>
              <a:t>n</a:t>
            </a:r>
            <a:r>
              <a:rPr sz="2000" spc="-10" dirty="0"/>
              <a:t>o</a:t>
            </a:r>
            <a:r>
              <a:rPr sz="2000" dirty="0"/>
              <a:t>sis</a:t>
            </a:r>
            <a:r>
              <a:rPr sz="2000" spc="20" dirty="0"/>
              <a:t> </a:t>
            </a:r>
            <a:r>
              <a:rPr sz="2000" dirty="0"/>
              <a:t>sek</a:t>
            </a:r>
            <a:r>
              <a:rPr sz="2000" spc="-10" dirty="0"/>
              <a:t>u</a:t>
            </a:r>
            <a:r>
              <a:rPr sz="2000" dirty="0"/>
              <a:t>n</a:t>
            </a:r>
            <a:r>
              <a:rPr sz="2000" spc="-10" dirty="0"/>
              <a:t>d</a:t>
            </a:r>
            <a:r>
              <a:rPr sz="2000" dirty="0"/>
              <a:t>er</a:t>
            </a:r>
            <a:r>
              <a:rPr sz="2000" spc="25" dirty="0"/>
              <a:t> </a:t>
            </a:r>
            <a:r>
              <a:rPr sz="2000" dirty="0"/>
              <a:t>p</a:t>
            </a:r>
            <a:r>
              <a:rPr sz="2000" spc="-10" dirty="0"/>
              <a:t>a</a:t>
            </a:r>
            <a:r>
              <a:rPr sz="2000" dirty="0"/>
              <a:t>da</a:t>
            </a:r>
            <a:r>
              <a:rPr sz="2000" spc="5" dirty="0"/>
              <a:t> </a:t>
            </a:r>
            <a:r>
              <a:rPr sz="2000" dirty="0"/>
              <a:t>b</a:t>
            </a:r>
            <a:r>
              <a:rPr sz="2000" spc="-10" dirty="0"/>
              <a:t>e</a:t>
            </a:r>
            <a:r>
              <a:rPr sz="2000" dirty="0"/>
              <a:t>b</a:t>
            </a:r>
            <a:r>
              <a:rPr sz="2000" spc="-10" dirty="0"/>
              <a:t>e</a:t>
            </a:r>
            <a:r>
              <a:rPr sz="2000" dirty="0"/>
              <a:t>ra</a:t>
            </a:r>
            <a:r>
              <a:rPr sz="2000" spc="-10" dirty="0"/>
              <a:t>p</a:t>
            </a:r>
            <a:r>
              <a:rPr sz="2000" dirty="0"/>
              <a:t>a</a:t>
            </a:r>
            <a:r>
              <a:rPr sz="2000" spc="20" dirty="0"/>
              <a:t> </a:t>
            </a:r>
            <a:r>
              <a:rPr sz="2000" dirty="0"/>
              <a:t>d</a:t>
            </a:r>
            <a:r>
              <a:rPr sz="2000" spc="-10" dirty="0"/>
              <a:t>i</a:t>
            </a:r>
            <a:r>
              <a:rPr sz="2000" dirty="0"/>
              <a:t>a</a:t>
            </a:r>
            <a:r>
              <a:rPr sz="2000" spc="-10" dirty="0"/>
              <a:t>g</a:t>
            </a:r>
            <a:r>
              <a:rPr sz="2000" dirty="0"/>
              <a:t>n</a:t>
            </a:r>
            <a:r>
              <a:rPr sz="2000" spc="-10" dirty="0"/>
              <a:t>o</a:t>
            </a:r>
            <a:r>
              <a:rPr sz="2000" dirty="0"/>
              <a:t>sa ut</a:t>
            </a:r>
            <a:r>
              <a:rPr sz="2000" spc="-10" dirty="0"/>
              <a:t>a</a:t>
            </a:r>
            <a:r>
              <a:rPr sz="2000" dirty="0"/>
              <a:t>ma se</a:t>
            </a:r>
            <a:r>
              <a:rPr sz="2000" spc="-10" dirty="0"/>
              <a:t>p</a:t>
            </a:r>
            <a:r>
              <a:rPr sz="2000" dirty="0"/>
              <a:t>erti</a:t>
            </a:r>
            <a:r>
              <a:rPr sz="2000" spc="5" dirty="0"/>
              <a:t> </a:t>
            </a:r>
            <a:r>
              <a:rPr sz="2000" dirty="0"/>
              <a:t>:</a:t>
            </a:r>
            <a:r>
              <a:rPr sz="2000" spc="-5" dirty="0"/>
              <a:t> p</a:t>
            </a:r>
            <a:r>
              <a:rPr sz="2000" dirty="0"/>
              <a:t>ers</a:t>
            </a:r>
            <a:r>
              <a:rPr sz="2000" spc="-10" dirty="0"/>
              <a:t>a</a:t>
            </a:r>
            <a:r>
              <a:rPr sz="2000" dirty="0"/>
              <a:t>l</a:t>
            </a:r>
            <a:r>
              <a:rPr sz="2000" spc="-10" dirty="0"/>
              <a:t>i</a:t>
            </a:r>
            <a:r>
              <a:rPr sz="2000" dirty="0"/>
              <a:t>n</a:t>
            </a:r>
            <a:r>
              <a:rPr sz="2000" spc="-10" dirty="0"/>
              <a:t>a</a:t>
            </a:r>
            <a:r>
              <a:rPr sz="2000" spc="-5" dirty="0"/>
              <a:t>n</a:t>
            </a:r>
            <a:r>
              <a:rPr sz="2000" dirty="0"/>
              <a:t>,</a:t>
            </a:r>
            <a:r>
              <a:rPr sz="2000" spc="25" dirty="0"/>
              <a:t> </a:t>
            </a:r>
            <a:r>
              <a:rPr sz="2000" dirty="0"/>
              <a:t>g</a:t>
            </a:r>
            <a:r>
              <a:rPr sz="2000" spc="-10" dirty="0"/>
              <a:t>a</a:t>
            </a:r>
            <a:r>
              <a:rPr sz="2000" dirty="0"/>
              <a:t>g</a:t>
            </a:r>
            <a:r>
              <a:rPr sz="2000" spc="-10" dirty="0"/>
              <a:t>a</a:t>
            </a:r>
            <a:r>
              <a:rPr sz="2000" dirty="0"/>
              <a:t>l</a:t>
            </a:r>
            <a:r>
              <a:rPr sz="2000" spc="25" dirty="0"/>
              <a:t> </a:t>
            </a:r>
            <a:r>
              <a:rPr sz="2000" dirty="0"/>
              <a:t>Gin</a:t>
            </a:r>
            <a:r>
              <a:rPr sz="2000" spc="-10" dirty="0"/>
              <a:t>j</a:t>
            </a:r>
            <a:r>
              <a:rPr sz="2000" dirty="0"/>
              <a:t>a</a:t>
            </a:r>
            <a:r>
              <a:rPr sz="2000" spc="-10" dirty="0"/>
              <a:t>l</a:t>
            </a:r>
            <a:r>
              <a:rPr sz="2000" dirty="0"/>
              <a:t>,d</a:t>
            </a:r>
            <a:r>
              <a:rPr sz="2000" spc="-10" dirty="0"/>
              <a:t>l</a:t>
            </a:r>
            <a:r>
              <a:rPr sz="2000" spc="-5" dirty="0"/>
              <a:t>l</a:t>
            </a:r>
            <a:r>
              <a:rPr sz="2000" dirty="0"/>
              <a:t>.</a:t>
            </a:r>
          </a:p>
          <a:p>
            <a:pPr marL="12700" marR="3179445">
              <a:lnSpc>
                <a:spcPts val="2600"/>
              </a:lnSpc>
              <a:spcBef>
                <a:spcPts val="150"/>
              </a:spcBef>
            </a:pPr>
            <a:r>
              <a:rPr sz="2000" dirty="0"/>
              <a:t>Me</a:t>
            </a:r>
            <a:r>
              <a:rPr sz="2000" spc="-10" dirty="0"/>
              <a:t>n</a:t>
            </a:r>
            <a:r>
              <a:rPr sz="2000" spc="-25" dirty="0"/>
              <a:t>y</a:t>
            </a:r>
            <a:r>
              <a:rPr sz="2000" dirty="0"/>
              <a:t>e</a:t>
            </a:r>
            <a:r>
              <a:rPr sz="2000" spc="-10" dirty="0"/>
              <a:t>b</a:t>
            </a:r>
            <a:r>
              <a:rPr sz="2000" dirty="0"/>
              <a:t>a</a:t>
            </a:r>
            <a:r>
              <a:rPr sz="2000" spc="-10" dirty="0"/>
              <a:t>b</a:t>
            </a:r>
            <a:r>
              <a:rPr sz="2000" dirty="0"/>
              <a:t>kan</a:t>
            </a:r>
            <a:r>
              <a:rPr sz="2000" spc="40" dirty="0"/>
              <a:t> </a:t>
            </a:r>
            <a:r>
              <a:rPr sz="2000" dirty="0"/>
              <a:t>p</a:t>
            </a:r>
            <a:r>
              <a:rPr sz="2000" spc="-10" dirty="0"/>
              <a:t>e</a:t>
            </a:r>
            <a:r>
              <a:rPr sz="2000" dirty="0"/>
              <a:t>n</a:t>
            </a:r>
            <a:r>
              <a:rPr sz="2000" spc="-10" dirty="0"/>
              <a:t>i</a:t>
            </a:r>
            <a:r>
              <a:rPr sz="2000" dirty="0"/>
              <a:t>n</a:t>
            </a:r>
            <a:r>
              <a:rPr sz="2000" spc="-10" dirty="0"/>
              <a:t>g</a:t>
            </a:r>
            <a:r>
              <a:rPr sz="2000" dirty="0"/>
              <a:t>kat</a:t>
            </a:r>
            <a:r>
              <a:rPr sz="2000" spc="-10" dirty="0"/>
              <a:t>a</a:t>
            </a:r>
            <a:r>
              <a:rPr sz="2000" dirty="0"/>
              <a:t>n</a:t>
            </a:r>
            <a:r>
              <a:rPr sz="2000" spc="35" dirty="0"/>
              <a:t> </a:t>
            </a:r>
            <a:r>
              <a:rPr sz="2000" dirty="0"/>
              <a:t>b</a:t>
            </a:r>
            <a:r>
              <a:rPr sz="2000" spc="-10" dirty="0"/>
              <a:t>i</a:t>
            </a:r>
            <a:r>
              <a:rPr sz="2000" dirty="0"/>
              <a:t>a</a:t>
            </a:r>
            <a:r>
              <a:rPr sz="2000" spc="-30" dirty="0"/>
              <a:t>y</a:t>
            </a:r>
            <a:r>
              <a:rPr sz="2000" dirty="0"/>
              <a:t>a</a:t>
            </a:r>
            <a:r>
              <a:rPr sz="2000" spc="30" dirty="0"/>
              <a:t> </a:t>
            </a:r>
            <a:r>
              <a:rPr sz="2000" dirty="0"/>
              <a:t>kl</a:t>
            </a:r>
            <a:r>
              <a:rPr sz="2000" spc="-10" dirty="0"/>
              <a:t>a</a:t>
            </a:r>
            <a:r>
              <a:rPr sz="2000" dirty="0"/>
              <a:t>im. D</a:t>
            </a:r>
            <a:r>
              <a:rPr sz="2000" spc="-10" dirty="0"/>
              <a:t>a</a:t>
            </a:r>
            <a:r>
              <a:rPr sz="2000" dirty="0"/>
              <a:t>mp</a:t>
            </a:r>
            <a:r>
              <a:rPr sz="2000" spc="-10" dirty="0"/>
              <a:t>a</a:t>
            </a:r>
            <a:r>
              <a:rPr sz="2000" dirty="0"/>
              <a:t>k</a:t>
            </a:r>
            <a:r>
              <a:rPr sz="2000" spc="10" dirty="0"/>
              <a:t> </a:t>
            </a:r>
            <a:r>
              <a:rPr sz="2000" dirty="0"/>
              <a:t>: </a:t>
            </a:r>
            <a:r>
              <a:rPr sz="2000" spc="-10" dirty="0"/>
              <a:t>P</a:t>
            </a:r>
            <a:r>
              <a:rPr sz="2000" dirty="0"/>
              <a:t>e</a:t>
            </a:r>
            <a:r>
              <a:rPr sz="2000" spc="-10" dirty="0"/>
              <a:t>n</a:t>
            </a:r>
            <a:r>
              <a:rPr sz="2000" dirty="0"/>
              <a:t>i</a:t>
            </a:r>
            <a:r>
              <a:rPr sz="2000" spc="-10" dirty="0"/>
              <a:t>n</a:t>
            </a:r>
            <a:r>
              <a:rPr sz="2000" dirty="0"/>
              <a:t>gk</a:t>
            </a:r>
            <a:r>
              <a:rPr sz="2000" spc="-10" dirty="0"/>
              <a:t>a</a:t>
            </a:r>
            <a:r>
              <a:rPr sz="2000" dirty="0"/>
              <a:t>tan</a:t>
            </a:r>
            <a:r>
              <a:rPr sz="2000" spc="15" dirty="0"/>
              <a:t> </a:t>
            </a:r>
            <a:r>
              <a:rPr sz="2000" dirty="0"/>
              <a:t>S</a:t>
            </a:r>
            <a:r>
              <a:rPr sz="2000" spc="-10" dirty="0"/>
              <a:t>e</a:t>
            </a:r>
            <a:r>
              <a:rPr sz="2000" dirty="0"/>
              <a:t>ver</a:t>
            </a:r>
            <a:r>
              <a:rPr sz="2000" spc="-10" dirty="0"/>
              <a:t>i</a:t>
            </a:r>
            <a:r>
              <a:rPr sz="2000" dirty="0"/>
              <a:t>ty</a:t>
            </a:r>
            <a:r>
              <a:rPr sz="2000" spc="25" dirty="0"/>
              <a:t> </a:t>
            </a:r>
            <a:r>
              <a:rPr sz="2000" dirty="0"/>
              <a:t>L</a:t>
            </a:r>
            <a:r>
              <a:rPr sz="2000" spc="-10" dirty="0"/>
              <a:t>e</a:t>
            </a:r>
            <a:r>
              <a:rPr sz="2000" dirty="0"/>
              <a:t>vel</a:t>
            </a:r>
            <a:r>
              <a:rPr sz="2000" spc="5" dirty="0"/>
              <a:t> </a:t>
            </a:r>
            <a:r>
              <a:rPr sz="2000" dirty="0"/>
              <a:t>me</a:t>
            </a:r>
            <a:r>
              <a:rPr sz="2000" spc="-10" dirty="0"/>
              <a:t>n</a:t>
            </a:r>
            <a:r>
              <a:rPr sz="2000" dirty="0"/>
              <a:t>j</a:t>
            </a:r>
            <a:r>
              <a:rPr sz="2000" spc="-10" dirty="0"/>
              <a:t>a</a:t>
            </a:r>
            <a:r>
              <a:rPr sz="2000" dirty="0"/>
              <a:t>di</a:t>
            </a:r>
            <a:r>
              <a:rPr sz="2000" spc="5" dirty="0"/>
              <a:t> </a:t>
            </a:r>
            <a:r>
              <a:rPr sz="2000" dirty="0"/>
              <a:t>II</a:t>
            </a:r>
          </a:p>
          <a:p>
            <a:pPr>
              <a:lnSpc>
                <a:spcPts val="1050"/>
              </a:lnSpc>
              <a:spcBef>
                <a:spcPts val="13"/>
              </a:spcBef>
            </a:pPr>
            <a:endParaRPr sz="2000" dirty="0"/>
          </a:p>
          <a:p>
            <a:pPr>
              <a:lnSpc>
                <a:spcPts val="1800"/>
              </a:lnSpc>
            </a:pPr>
            <a:endParaRPr sz="2000" dirty="0"/>
          </a:p>
          <a:p>
            <a:pPr marL="12700" marR="539750">
              <a:lnSpc>
                <a:spcPct val="100000"/>
              </a:lnSpc>
            </a:pPr>
            <a:r>
              <a:rPr sz="2000" b="1" spc="-5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nemia</a:t>
            </a:r>
            <a:r>
              <a:rPr sz="2000" b="1" spc="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-10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bagai d</a:t>
            </a:r>
            <a:r>
              <a:rPr sz="2000" b="1" spc="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agn</a:t>
            </a:r>
            <a:r>
              <a:rPr sz="2000" b="1" spc="5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sis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-10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kun</a:t>
            </a:r>
            <a:r>
              <a:rPr sz="2000" b="1" spc="5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er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adalah anemia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y</a:t>
            </a:r>
            <a:r>
              <a:rPr sz="2000" b="1" dirty="0">
                <a:latin typeface="Arial"/>
                <a:cs typeface="Arial"/>
              </a:rPr>
              <a:t>ang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</a:t>
            </a:r>
            <a:r>
              <a:rPr sz="2000" b="1" spc="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-10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babk</a:t>
            </a:r>
            <a:r>
              <a:rPr sz="2000" b="1" spc="-10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n o</a:t>
            </a:r>
            <a:r>
              <a:rPr sz="2000" b="1" spc="5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eh:</a:t>
            </a:r>
          </a:p>
          <a:p>
            <a:pPr marL="12700" marR="6350">
              <a:lnSpc>
                <a:spcPct val="100000"/>
              </a:lnSpc>
              <a:spcBef>
                <a:spcPts val="434"/>
              </a:spcBef>
              <a:buFont typeface="Arial"/>
              <a:buAutoNum type="arabicPeriod"/>
              <a:tabLst>
                <a:tab pos="203835" algn="l"/>
              </a:tabLst>
            </a:pPr>
            <a:r>
              <a:rPr sz="2000" dirty="0"/>
              <a:t>K</a:t>
            </a:r>
            <a:r>
              <a:rPr sz="2000" spc="-10" dirty="0"/>
              <a:t>o</a:t>
            </a:r>
            <a:r>
              <a:rPr sz="2000" dirty="0"/>
              <a:t>mp</a:t>
            </a:r>
            <a:r>
              <a:rPr sz="2000" spc="-10" dirty="0"/>
              <a:t>l</a:t>
            </a:r>
            <a:r>
              <a:rPr sz="2000" dirty="0"/>
              <a:t>ik</a:t>
            </a:r>
            <a:r>
              <a:rPr sz="2000" spc="-10" dirty="0"/>
              <a:t>a</a:t>
            </a:r>
            <a:r>
              <a:rPr sz="2000" dirty="0"/>
              <a:t>si</a:t>
            </a:r>
            <a:r>
              <a:rPr sz="2000" spc="20" dirty="0"/>
              <a:t> </a:t>
            </a:r>
            <a:r>
              <a:rPr sz="2000" dirty="0"/>
              <a:t>p</a:t>
            </a:r>
            <a:r>
              <a:rPr sz="2000" spc="-10" dirty="0"/>
              <a:t>e</a:t>
            </a:r>
            <a:r>
              <a:rPr sz="2000" dirty="0"/>
              <a:t>n</a:t>
            </a:r>
            <a:r>
              <a:rPr sz="2000" spc="-30" dirty="0"/>
              <a:t>y</a:t>
            </a:r>
            <a:r>
              <a:rPr sz="2000" dirty="0"/>
              <a:t>ak</a:t>
            </a:r>
            <a:r>
              <a:rPr sz="2000" spc="-10" dirty="0"/>
              <a:t>i</a:t>
            </a:r>
            <a:r>
              <a:rPr sz="2000" dirty="0"/>
              <a:t>t</a:t>
            </a:r>
            <a:r>
              <a:rPr sz="2000" spc="40" dirty="0"/>
              <a:t> </a:t>
            </a:r>
            <a:r>
              <a:rPr sz="2000" dirty="0"/>
              <a:t>ut</a:t>
            </a:r>
            <a:r>
              <a:rPr sz="2000" spc="-10" dirty="0"/>
              <a:t>a</a:t>
            </a:r>
            <a:r>
              <a:rPr sz="2000" dirty="0"/>
              <a:t>ma</a:t>
            </a:r>
            <a:r>
              <a:rPr sz="2000" spc="-10" dirty="0"/>
              <a:t>n</a:t>
            </a:r>
            <a:r>
              <a:rPr sz="2000" spc="-25" dirty="0"/>
              <a:t>y</a:t>
            </a:r>
            <a:r>
              <a:rPr sz="2000" dirty="0"/>
              <a:t>a</a:t>
            </a:r>
            <a:r>
              <a:rPr sz="2000" spc="30" dirty="0"/>
              <a:t> </a:t>
            </a:r>
            <a:r>
              <a:rPr sz="2000" dirty="0"/>
              <a:t>(</a:t>
            </a:r>
            <a:r>
              <a:rPr sz="2000" spc="-10" dirty="0"/>
              <a:t> </a:t>
            </a:r>
            <a:r>
              <a:rPr sz="2000" dirty="0"/>
              <a:t>d</a:t>
            </a:r>
            <a:r>
              <a:rPr sz="2000" spc="-10" dirty="0"/>
              <a:t>i</a:t>
            </a:r>
            <a:r>
              <a:rPr sz="2000" dirty="0"/>
              <a:t>ma</a:t>
            </a:r>
            <a:r>
              <a:rPr sz="2000" spc="-10" dirty="0"/>
              <a:t>n</a:t>
            </a:r>
            <a:r>
              <a:rPr sz="2000" dirty="0"/>
              <a:t>a</a:t>
            </a:r>
            <a:r>
              <a:rPr sz="2000" spc="20" dirty="0"/>
              <a:t> </a:t>
            </a:r>
            <a:r>
              <a:rPr sz="2000" dirty="0"/>
              <a:t>ter</a:t>
            </a:r>
            <a:r>
              <a:rPr sz="2000" spc="-10" dirty="0"/>
              <a:t>a</a:t>
            </a:r>
            <a:r>
              <a:rPr sz="2000" dirty="0"/>
              <a:t>pi</a:t>
            </a:r>
            <a:r>
              <a:rPr sz="2000" spc="-10" dirty="0"/>
              <a:t> </a:t>
            </a:r>
            <a:r>
              <a:rPr sz="2000" dirty="0"/>
              <a:t>a</a:t>
            </a:r>
            <a:r>
              <a:rPr sz="2000" spc="-10" dirty="0"/>
              <a:t>n</a:t>
            </a:r>
            <a:r>
              <a:rPr sz="2000" dirty="0"/>
              <a:t>em</a:t>
            </a:r>
            <a:r>
              <a:rPr sz="2000" spc="-10" dirty="0"/>
              <a:t>i</a:t>
            </a:r>
            <a:r>
              <a:rPr sz="2000" dirty="0"/>
              <a:t>a</a:t>
            </a:r>
            <a:r>
              <a:rPr sz="2000" spc="20" dirty="0"/>
              <a:t> </a:t>
            </a:r>
            <a:r>
              <a:rPr sz="2000" dirty="0"/>
              <a:t>b</a:t>
            </a:r>
            <a:r>
              <a:rPr sz="2000" spc="-10" dirty="0"/>
              <a:t>e</a:t>
            </a:r>
            <a:r>
              <a:rPr sz="2000" dirty="0"/>
              <a:t>rb</a:t>
            </a:r>
            <a:r>
              <a:rPr sz="2000" spc="-10" dirty="0"/>
              <a:t>e</a:t>
            </a:r>
            <a:r>
              <a:rPr sz="2000" dirty="0"/>
              <a:t>da</a:t>
            </a:r>
            <a:r>
              <a:rPr sz="2000" spc="5" dirty="0"/>
              <a:t> </a:t>
            </a:r>
            <a:r>
              <a:rPr sz="2000" dirty="0"/>
              <a:t>d</a:t>
            </a:r>
            <a:r>
              <a:rPr sz="2000" spc="-10" dirty="0"/>
              <a:t>e</a:t>
            </a:r>
            <a:r>
              <a:rPr sz="2000" dirty="0"/>
              <a:t>n</a:t>
            </a:r>
            <a:r>
              <a:rPr sz="2000" spc="-10" dirty="0"/>
              <a:t>g</a:t>
            </a:r>
            <a:r>
              <a:rPr sz="2000" dirty="0"/>
              <a:t>an</a:t>
            </a:r>
            <a:r>
              <a:rPr sz="2000" spc="15" dirty="0"/>
              <a:t> </a:t>
            </a:r>
            <a:r>
              <a:rPr sz="2000" dirty="0"/>
              <a:t>ter</a:t>
            </a:r>
            <a:r>
              <a:rPr sz="2000" spc="-10" dirty="0"/>
              <a:t>a</a:t>
            </a:r>
            <a:r>
              <a:rPr sz="2000" dirty="0"/>
              <a:t>pi ut</a:t>
            </a:r>
            <a:r>
              <a:rPr sz="2000" spc="-10" dirty="0"/>
              <a:t>a</a:t>
            </a:r>
            <a:r>
              <a:rPr sz="2000" dirty="0"/>
              <a:t>ma</a:t>
            </a:r>
            <a:r>
              <a:rPr sz="2000" spc="-10" dirty="0"/>
              <a:t>n</a:t>
            </a:r>
            <a:r>
              <a:rPr sz="2000" spc="-25" dirty="0"/>
              <a:t>y</a:t>
            </a:r>
            <a:r>
              <a:rPr sz="2000" dirty="0"/>
              <a:t>a,</a:t>
            </a:r>
            <a:r>
              <a:rPr sz="2000" spc="35" dirty="0"/>
              <a:t> </a:t>
            </a:r>
            <a:r>
              <a:rPr sz="2000" dirty="0"/>
              <a:t>co</a:t>
            </a:r>
            <a:r>
              <a:rPr sz="2000" spc="-10" dirty="0"/>
              <a:t>n</a:t>
            </a:r>
            <a:r>
              <a:rPr sz="2000" dirty="0"/>
              <a:t>toh :p</a:t>
            </a:r>
            <a:r>
              <a:rPr sz="2000" spc="-10" dirty="0"/>
              <a:t>a</a:t>
            </a:r>
            <a:r>
              <a:rPr sz="2000" dirty="0"/>
              <a:t>si</a:t>
            </a:r>
            <a:r>
              <a:rPr sz="2000" spc="-10" dirty="0"/>
              <a:t>e</a:t>
            </a:r>
            <a:r>
              <a:rPr sz="2000" dirty="0"/>
              <a:t>n</a:t>
            </a:r>
            <a:r>
              <a:rPr sz="2000" spc="10" dirty="0"/>
              <a:t> </a:t>
            </a:r>
            <a:r>
              <a:rPr sz="2000" dirty="0"/>
              <a:t>ka</a:t>
            </a:r>
            <a:r>
              <a:rPr sz="2000" spc="-10" dirty="0"/>
              <a:t>n</a:t>
            </a:r>
            <a:r>
              <a:rPr sz="2000" dirty="0"/>
              <a:t>ker</a:t>
            </a:r>
            <a:r>
              <a:rPr sz="2000" spc="5" dirty="0"/>
              <a:t> </a:t>
            </a:r>
            <a:r>
              <a:rPr sz="2000" dirty="0"/>
              <a:t>p</a:t>
            </a:r>
            <a:r>
              <a:rPr sz="2000" spc="-10" dirty="0"/>
              <a:t>a</a:t>
            </a:r>
            <a:r>
              <a:rPr sz="2000" spc="-25" dirty="0"/>
              <a:t>y</a:t>
            </a:r>
            <a:r>
              <a:rPr sz="2000" dirty="0"/>
              <a:t>u</a:t>
            </a:r>
            <a:r>
              <a:rPr sz="2000" spc="-10" dirty="0"/>
              <a:t>d</a:t>
            </a:r>
            <a:r>
              <a:rPr sz="2000" dirty="0"/>
              <a:t>ara</a:t>
            </a:r>
            <a:r>
              <a:rPr sz="2000" spc="40" dirty="0"/>
              <a:t> </a:t>
            </a:r>
            <a:r>
              <a:rPr sz="2000" spc="-25" dirty="0"/>
              <a:t>y</a:t>
            </a:r>
            <a:r>
              <a:rPr sz="2000" dirty="0"/>
              <a:t>g</a:t>
            </a:r>
            <a:r>
              <a:rPr sz="2000" spc="20" dirty="0"/>
              <a:t> </a:t>
            </a:r>
            <a:r>
              <a:rPr sz="2000" dirty="0"/>
              <a:t>d</a:t>
            </a:r>
            <a:r>
              <a:rPr sz="2000" spc="-10" dirty="0"/>
              <a:t>i</a:t>
            </a:r>
            <a:r>
              <a:rPr sz="2000" dirty="0"/>
              <a:t>ra</a:t>
            </a:r>
            <a:r>
              <a:rPr sz="2000" spc="-10" dirty="0"/>
              <a:t>d</a:t>
            </a:r>
            <a:r>
              <a:rPr sz="2000" dirty="0"/>
              <a:t>i</a:t>
            </a:r>
            <a:r>
              <a:rPr sz="2000" spc="-10" dirty="0"/>
              <a:t>o</a:t>
            </a:r>
            <a:r>
              <a:rPr sz="2000" dirty="0"/>
              <a:t>ter</a:t>
            </a:r>
            <a:r>
              <a:rPr sz="2000" spc="-10" dirty="0"/>
              <a:t>a</a:t>
            </a:r>
            <a:r>
              <a:rPr sz="2000" dirty="0"/>
              <a:t>pi</a:t>
            </a:r>
            <a:r>
              <a:rPr sz="2000" spc="15" dirty="0"/>
              <a:t> </a:t>
            </a:r>
            <a:r>
              <a:rPr sz="2000" dirty="0"/>
              <a:t>,</a:t>
            </a:r>
            <a:r>
              <a:rPr sz="2000" spc="15" dirty="0"/>
              <a:t> </a:t>
            </a:r>
            <a:r>
              <a:rPr sz="2000" spc="-5" dirty="0"/>
              <a:t>pada </a:t>
            </a:r>
            <a:r>
              <a:rPr sz="2000" dirty="0"/>
              <a:t>p</a:t>
            </a:r>
            <a:r>
              <a:rPr sz="2000" spc="-10" dirty="0"/>
              <a:t>e</a:t>
            </a:r>
            <a:r>
              <a:rPr sz="2000" dirty="0"/>
              <a:t>rj</a:t>
            </a:r>
            <a:r>
              <a:rPr sz="2000" spc="-10" dirty="0"/>
              <a:t>a</a:t>
            </a:r>
            <a:r>
              <a:rPr sz="2000" dirty="0"/>
              <a:t>l</a:t>
            </a:r>
            <a:r>
              <a:rPr sz="2000" spc="-10" dirty="0"/>
              <a:t>a</a:t>
            </a:r>
            <a:r>
              <a:rPr sz="2000" dirty="0"/>
              <a:t>n</a:t>
            </a:r>
            <a:r>
              <a:rPr sz="2000" spc="-10" dirty="0"/>
              <a:t>a</a:t>
            </a:r>
            <a:r>
              <a:rPr sz="2000" dirty="0"/>
              <a:t>n</a:t>
            </a:r>
            <a:r>
              <a:rPr sz="2000" spc="-10" dirty="0"/>
              <a:t>n</a:t>
            </a:r>
            <a:r>
              <a:rPr sz="2000" spc="5" dirty="0"/>
              <a:t>n</a:t>
            </a:r>
            <a:r>
              <a:rPr sz="2000" spc="-25" dirty="0"/>
              <a:t>y</a:t>
            </a:r>
            <a:r>
              <a:rPr sz="2000" dirty="0"/>
              <a:t>a</a:t>
            </a:r>
            <a:r>
              <a:rPr sz="2000" spc="60" dirty="0"/>
              <a:t> </a:t>
            </a:r>
            <a:r>
              <a:rPr sz="2000" dirty="0"/>
              <a:t>timb</a:t>
            </a:r>
            <a:r>
              <a:rPr sz="2000" spc="-10" dirty="0"/>
              <a:t>u</a:t>
            </a:r>
            <a:r>
              <a:rPr sz="2000" dirty="0"/>
              <a:t>l a</a:t>
            </a:r>
            <a:r>
              <a:rPr sz="2000" spc="-10" dirty="0"/>
              <a:t>n</a:t>
            </a:r>
            <a:r>
              <a:rPr sz="2000" dirty="0"/>
              <a:t>em</a:t>
            </a:r>
            <a:r>
              <a:rPr sz="2000" spc="-10" dirty="0"/>
              <a:t>i</a:t>
            </a:r>
            <a:r>
              <a:rPr sz="2000" dirty="0"/>
              <a:t>a</a:t>
            </a:r>
            <a:r>
              <a:rPr sz="2000" spc="20" dirty="0"/>
              <a:t> </a:t>
            </a:r>
            <a:r>
              <a:rPr sz="2000" dirty="0"/>
              <a:t>maka</a:t>
            </a:r>
            <a:r>
              <a:rPr sz="2000" spc="-10" dirty="0"/>
              <a:t> </a:t>
            </a:r>
            <a:r>
              <a:rPr sz="2000" dirty="0"/>
              <a:t>a</a:t>
            </a:r>
            <a:r>
              <a:rPr sz="2000" spc="-10" dirty="0"/>
              <a:t>n</a:t>
            </a:r>
            <a:r>
              <a:rPr sz="2000" dirty="0"/>
              <a:t>em</a:t>
            </a:r>
            <a:r>
              <a:rPr sz="2000" spc="-10" dirty="0"/>
              <a:t>i</a:t>
            </a:r>
            <a:r>
              <a:rPr sz="2000" dirty="0"/>
              <a:t>a</a:t>
            </a:r>
            <a:r>
              <a:rPr sz="2000" spc="10" dirty="0"/>
              <a:t> </a:t>
            </a:r>
            <a:r>
              <a:rPr sz="2000" dirty="0"/>
              <a:t>ters</a:t>
            </a:r>
            <a:r>
              <a:rPr sz="2000" spc="-10" dirty="0"/>
              <a:t>e</a:t>
            </a:r>
            <a:r>
              <a:rPr sz="2000" dirty="0"/>
              <a:t>b</a:t>
            </a:r>
            <a:r>
              <a:rPr sz="2000" spc="-10" dirty="0"/>
              <a:t>u</a:t>
            </a:r>
            <a:r>
              <a:rPr sz="2000" dirty="0"/>
              <a:t>t</a:t>
            </a:r>
            <a:r>
              <a:rPr sz="2000" spc="15" dirty="0"/>
              <a:t> </a:t>
            </a:r>
            <a:r>
              <a:rPr sz="2000" dirty="0"/>
              <a:t>d</a:t>
            </a:r>
            <a:r>
              <a:rPr sz="2000" spc="-10" dirty="0"/>
              <a:t>a</a:t>
            </a:r>
            <a:r>
              <a:rPr sz="2000" dirty="0"/>
              <a:t>p</a:t>
            </a:r>
            <a:r>
              <a:rPr sz="2000" spc="-10" dirty="0"/>
              <a:t>a</a:t>
            </a:r>
            <a:r>
              <a:rPr sz="2000" dirty="0"/>
              <a:t>t</a:t>
            </a:r>
            <a:r>
              <a:rPr sz="2000" spc="5" dirty="0"/>
              <a:t> </a:t>
            </a:r>
            <a:r>
              <a:rPr sz="2000" dirty="0"/>
              <a:t>d</a:t>
            </a:r>
            <a:r>
              <a:rPr sz="2000" spc="-10" dirty="0"/>
              <a:t>i</a:t>
            </a:r>
            <a:r>
              <a:rPr sz="2000" dirty="0"/>
              <a:t>masukkan d</a:t>
            </a:r>
            <a:r>
              <a:rPr sz="2000" spc="-10" dirty="0"/>
              <a:t>i</a:t>
            </a:r>
            <a:r>
              <a:rPr sz="2000" dirty="0"/>
              <a:t>a</a:t>
            </a:r>
            <a:r>
              <a:rPr sz="2000" spc="-10" dirty="0"/>
              <a:t>g</a:t>
            </a:r>
            <a:r>
              <a:rPr sz="2000" dirty="0"/>
              <a:t>n</a:t>
            </a:r>
            <a:r>
              <a:rPr sz="2000" spc="-10" dirty="0"/>
              <a:t>o</a:t>
            </a:r>
            <a:r>
              <a:rPr sz="2000" dirty="0"/>
              <a:t>sa</a:t>
            </a:r>
            <a:r>
              <a:rPr sz="2000" spc="20" dirty="0"/>
              <a:t> </a:t>
            </a:r>
            <a:r>
              <a:rPr sz="2000" dirty="0"/>
              <a:t>sek</a:t>
            </a:r>
            <a:r>
              <a:rPr sz="2000" spc="-10" dirty="0"/>
              <a:t>u</a:t>
            </a:r>
            <a:r>
              <a:rPr sz="2000" dirty="0"/>
              <a:t>n</a:t>
            </a:r>
            <a:r>
              <a:rPr sz="2000" spc="-10" dirty="0"/>
              <a:t>d</a:t>
            </a:r>
            <a:r>
              <a:rPr sz="2000" dirty="0"/>
              <a:t>er</a:t>
            </a:r>
            <a:r>
              <a:rPr sz="2000" spc="5" dirty="0"/>
              <a:t> </a:t>
            </a:r>
            <a:r>
              <a:rPr sz="2000" dirty="0"/>
              <a:t>d</a:t>
            </a:r>
            <a:r>
              <a:rPr sz="2000" spc="-10" dirty="0"/>
              <a:t>a</a:t>
            </a:r>
            <a:r>
              <a:rPr sz="2000" dirty="0"/>
              <a:t>n</a:t>
            </a:r>
            <a:r>
              <a:rPr sz="2000" spc="5" dirty="0"/>
              <a:t> </a:t>
            </a:r>
            <a:r>
              <a:rPr sz="2000" dirty="0"/>
              <a:t>sta</a:t>
            </a:r>
            <a:r>
              <a:rPr sz="2000" spc="-10" dirty="0"/>
              <a:t>d</a:t>
            </a:r>
            <a:r>
              <a:rPr sz="2000" dirty="0"/>
              <a:t>i</a:t>
            </a:r>
            <a:r>
              <a:rPr sz="2000" spc="-10" dirty="0"/>
              <a:t>u</a:t>
            </a:r>
            <a:r>
              <a:rPr sz="2000" dirty="0"/>
              <a:t>m</a:t>
            </a:r>
            <a:r>
              <a:rPr sz="2000" spc="10" dirty="0"/>
              <a:t> </a:t>
            </a:r>
            <a:r>
              <a:rPr sz="2000" dirty="0"/>
              <a:t>l</a:t>
            </a:r>
            <a:r>
              <a:rPr sz="2000" spc="-10" dirty="0"/>
              <a:t>a</a:t>
            </a:r>
            <a:r>
              <a:rPr sz="2000" dirty="0"/>
              <a:t>n</a:t>
            </a:r>
            <a:r>
              <a:rPr sz="2000" spc="-10" dirty="0"/>
              <a:t>j</a:t>
            </a:r>
            <a:r>
              <a:rPr sz="2000" dirty="0"/>
              <a:t>ut, d</a:t>
            </a:r>
            <a:r>
              <a:rPr sz="2000" spc="-10" dirty="0"/>
              <a:t>l</a:t>
            </a:r>
            <a:r>
              <a:rPr sz="2000" dirty="0"/>
              <a:t>l)</a:t>
            </a:r>
            <a:r>
              <a:rPr sz="2000" spc="10" dirty="0"/>
              <a:t> </a:t>
            </a:r>
            <a:r>
              <a:rPr sz="2000" spc="-25" dirty="0"/>
              <a:t>y</a:t>
            </a:r>
            <a:r>
              <a:rPr sz="2000" dirty="0"/>
              <a:t>a</a:t>
            </a:r>
            <a:r>
              <a:rPr sz="2000" spc="-10" dirty="0"/>
              <a:t>n</a:t>
            </a:r>
            <a:r>
              <a:rPr sz="2000" dirty="0"/>
              <a:t>g</a:t>
            </a:r>
            <a:r>
              <a:rPr sz="2000" spc="30" dirty="0"/>
              <a:t> </a:t>
            </a:r>
            <a:r>
              <a:rPr sz="2000" dirty="0"/>
              <a:t>mem</a:t>
            </a:r>
            <a:r>
              <a:rPr sz="2000" spc="-10" dirty="0"/>
              <a:t>e</a:t>
            </a:r>
            <a:r>
              <a:rPr sz="2000" dirty="0"/>
              <a:t>rl</a:t>
            </a:r>
            <a:r>
              <a:rPr sz="2000" spc="-10" dirty="0"/>
              <a:t>u</a:t>
            </a:r>
            <a:r>
              <a:rPr sz="2000" dirty="0"/>
              <a:t>kan</a:t>
            </a:r>
            <a:r>
              <a:rPr sz="2000" spc="5" dirty="0"/>
              <a:t> </a:t>
            </a:r>
            <a:r>
              <a:rPr sz="2000" dirty="0"/>
              <a:t>tra</a:t>
            </a:r>
            <a:r>
              <a:rPr sz="2000" spc="-10" dirty="0"/>
              <a:t>n</a:t>
            </a:r>
            <a:r>
              <a:rPr sz="2000" dirty="0"/>
              <a:t>sfusi</a:t>
            </a:r>
            <a:r>
              <a:rPr sz="2000" spc="5" dirty="0"/>
              <a:t> </a:t>
            </a:r>
            <a:r>
              <a:rPr sz="2000" dirty="0"/>
              <a:t>d</a:t>
            </a:r>
            <a:r>
              <a:rPr sz="2000" spc="-10" dirty="0"/>
              <a:t>a</a:t>
            </a:r>
            <a:r>
              <a:rPr sz="2000" dirty="0"/>
              <a:t>rah d</a:t>
            </a:r>
            <a:r>
              <a:rPr sz="2000" spc="-10" dirty="0"/>
              <a:t>a</a:t>
            </a:r>
            <a:r>
              <a:rPr sz="2000" dirty="0"/>
              <a:t>n</a:t>
            </a:r>
            <a:r>
              <a:rPr sz="2000" spc="5" dirty="0"/>
              <a:t> </a:t>
            </a:r>
            <a:r>
              <a:rPr sz="2000" dirty="0"/>
              <a:t>er</a:t>
            </a:r>
            <a:r>
              <a:rPr sz="2000" spc="-10" dirty="0"/>
              <a:t>i</a:t>
            </a:r>
            <a:r>
              <a:rPr sz="2000" dirty="0"/>
              <a:t>tro</a:t>
            </a:r>
            <a:r>
              <a:rPr sz="2000" spc="-10" dirty="0"/>
              <a:t>p</a:t>
            </a:r>
            <a:r>
              <a:rPr sz="2000" dirty="0"/>
              <a:t>o</a:t>
            </a:r>
            <a:r>
              <a:rPr sz="2000" spc="-10" dirty="0"/>
              <a:t>e</a:t>
            </a:r>
            <a:r>
              <a:rPr sz="2000" dirty="0"/>
              <a:t>tin</a:t>
            </a:r>
            <a:r>
              <a:rPr sz="2000" spc="10" dirty="0"/>
              <a:t> </a:t>
            </a:r>
            <a:r>
              <a:rPr sz="2000" dirty="0"/>
              <a:t>h</a:t>
            </a:r>
            <a:r>
              <a:rPr sz="2000" spc="-10" dirty="0"/>
              <a:t>a</a:t>
            </a:r>
            <a:r>
              <a:rPr sz="2000" dirty="0"/>
              <a:t>rus</a:t>
            </a:r>
            <a:r>
              <a:rPr sz="2000" spc="10" dirty="0"/>
              <a:t> </a:t>
            </a:r>
            <a:r>
              <a:rPr sz="2000" dirty="0"/>
              <a:t>d</a:t>
            </a:r>
            <a:r>
              <a:rPr sz="2000" spc="-10" dirty="0"/>
              <a:t>i</a:t>
            </a:r>
            <a:r>
              <a:rPr sz="2000" dirty="0"/>
              <a:t>mas</a:t>
            </a:r>
            <a:r>
              <a:rPr sz="2000" spc="-10" dirty="0"/>
              <a:t>u</a:t>
            </a:r>
            <a:r>
              <a:rPr sz="2000" dirty="0"/>
              <a:t>kkan</a:t>
            </a:r>
          </a:p>
          <a:p>
            <a:pPr marL="12700" marR="297180">
              <a:lnSpc>
                <a:spcPct val="100000"/>
              </a:lnSpc>
              <a:spcBef>
                <a:spcPts val="434"/>
              </a:spcBef>
              <a:buFont typeface="Arial"/>
              <a:buAutoNum type="arabicPeriod"/>
              <a:tabLst>
                <a:tab pos="267335" algn="l"/>
              </a:tabLst>
            </a:pPr>
            <a:r>
              <a:rPr sz="2000" dirty="0"/>
              <a:t>An</a:t>
            </a:r>
            <a:r>
              <a:rPr sz="2000" spc="-10" dirty="0"/>
              <a:t>e</a:t>
            </a:r>
            <a:r>
              <a:rPr sz="2000" dirty="0"/>
              <a:t>mia</a:t>
            </a:r>
            <a:r>
              <a:rPr sz="2000" spc="5" dirty="0"/>
              <a:t> </a:t>
            </a:r>
            <a:r>
              <a:rPr sz="2000" dirty="0"/>
              <a:t>gr</a:t>
            </a:r>
            <a:r>
              <a:rPr sz="2000" spc="-10" dirty="0"/>
              <a:t>a</a:t>
            </a:r>
            <a:r>
              <a:rPr sz="2000" dirty="0"/>
              <a:t>vis ( di</a:t>
            </a:r>
            <a:r>
              <a:rPr sz="2000" spc="-10" dirty="0"/>
              <a:t>b</a:t>
            </a:r>
            <a:r>
              <a:rPr sz="2000" dirty="0"/>
              <a:t>a</a:t>
            </a:r>
            <a:r>
              <a:rPr sz="2000" spc="-45" dirty="0"/>
              <a:t>w</a:t>
            </a:r>
            <a:r>
              <a:rPr sz="2000" dirty="0"/>
              <a:t>ah</a:t>
            </a:r>
            <a:r>
              <a:rPr sz="2000" spc="50" dirty="0"/>
              <a:t> </a:t>
            </a:r>
            <a:r>
              <a:rPr sz="2000" dirty="0"/>
              <a:t>8 ) p</a:t>
            </a:r>
            <a:r>
              <a:rPr sz="2000" spc="-10" dirty="0"/>
              <a:t>a</a:t>
            </a:r>
            <a:r>
              <a:rPr sz="2000" dirty="0"/>
              <a:t>da</a:t>
            </a:r>
            <a:r>
              <a:rPr sz="2000" spc="5" dirty="0"/>
              <a:t> </a:t>
            </a:r>
            <a:r>
              <a:rPr sz="2000" dirty="0"/>
              <a:t>p</a:t>
            </a:r>
            <a:r>
              <a:rPr sz="2000" spc="-10" dirty="0"/>
              <a:t>e</a:t>
            </a:r>
            <a:r>
              <a:rPr sz="2000" dirty="0"/>
              <a:t>n</a:t>
            </a:r>
            <a:r>
              <a:rPr sz="2000" spc="-30" dirty="0"/>
              <a:t>y</a:t>
            </a:r>
            <a:r>
              <a:rPr sz="2000" dirty="0"/>
              <a:t>ak</a:t>
            </a:r>
            <a:r>
              <a:rPr sz="2000" spc="-10" dirty="0"/>
              <a:t>i</a:t>
            </a:r>
            <a:r>
              <a:rPr sz="2000" dirty="0"/>
              <a:t>t</a:t>
            </a:r>
            <a:r>
              <a:rPr sz="2000" spc="40" dirty="0"/>
              <a:t> </a:t>
            </a:r>
            <a:r>
              <a:rPr sz="2000" dirty="0"/>
              <a:t>kro</a:t>
            </a:r>
            <a:r>
              <a:rPr sz="2000" spc="-10" dirty="0"/>
              <a:t>n</a:t>
            </a:r>
            <a:r>
              <a:rPr sz="2000" dirty="0"/>
              <a:t>ik ( ga</a:t>
            </a:r>
            <a:r>
              <a:rPr sz="2000" spc="-15" dirty="0"/>
              <a:t>g</a:t>
            </a:r>
            <a:r>
              <a:rPr sz="2000" dirty="0"/>
              <a:t>al</a:t>
            </a:r>
            <a:r>
              <a:rPr sz="2000" spc="5" dirty="0"/>
              <a:t> </a:t>
            </a:r>
            <a:r>
              <a:rPr sz="2000" dirty="0"/>
              <a:t>g</a:t>
            </a:r>
            <a:r>
              <a:rPr sz="2000" spc="-10" dirty="0"/>
              <a:t>i</a:t>
            </a:r>
            <a:r>
              <a:rPr sz="2000" dirty="0"/>
              <a:t>n</a:t>
            </a:r>
            <a:r>
              <a:rPr sz="2000" spc="-10" dirty="0"/>
              <a:t>j</a:t>
            </a:r>
            <a:r>
              <a:rPr sz="2000" dirty="0"/>
              <a:t>al</a:t>
            </a:r>
            <a:r>
              <a:rPr sz="2000" spc="15" dirty="0"/>
              <a:t> </a:t>
            </a:r>
            <a:r>
              <a:rPr sz="2000" dirty="0"/>
              <a:t>kro</a:t>
            </a:r>
            <a:r>
              <a:rPr sz="2000" spc="-10" dirty="0"/>
              <a:t>n</a:t>
            </a:r>
            <a:r>
              <a:rPr sz="2000" dirty="0"/>
              <a:t>ik, ka</a:t>
            </a:r>
            <a:r>
              <a:rPr sz="2000" spc="-10" dirty="0"/>
              <a:t>n</a:t>
            </a:r>
            <a:r>
              <a:rPr sz="2000" dirty="0"/>
              <a:t>ker</a:t>
            </a:r>
            <a:r>
              <a:rPr sz="2000" spc="5" dirty="0"/>
              <a:t> </a:t>
            </a:r>
            <a:r>
              <a:rPr sz="2000" dirty="0"/>
              <a:t>ke</a:t>
            </a:r>
            <a:r>
              <a:rPr sz="2000" spc="-10" dirty="0"/>
              <a:t>d</a:t>
            </a:r>
            <a:r>
              <a:rPr sz="2000" dirty="0"/>
              <a:t>a</a:t>
            </a:r>
            <a:r>
              <a:rPr sz="2000" spc="-10" dirty="0"/>
              <a:t>l</a:t>
            </a:r>
            <a:r>
              <a:rPr sz="2000" dirty="0"/>
              <a:t>am</a:t>
            </a:r>
            <a:r>
              <a:rPr sz="2000" spc="15" dirty="0"/>
              <a:t> </a:t>
            </a:r>
            <a:r>
              <a:rPr sz="2000" dirty="0"/>
              <a:t>d</a:t>
            </a:r>
            <a:r>
              <a:rPr sz="2000" spc="-10" dirty="0"/>
              <a:t>i</a:t>
            </a:r>
            <a:r>
              <a:rPr sz="2000" dirty="0"/>
              <a:t>a</a:t>
            </a:r>
            <a:r>
              <a:rPr sz="2000" spc="-10" dirty="0"/>
              <a:t>g</a:t>
            </a:r>
            <a:r>
              <a:rPr sz="2000" dirty="0"/>
              <a:t>n</a:t>
            </a:r>
            <a:r>
              <a:rPr sz="2000" spc="-10" dirty="0"/>
              <a:t>o</a:t>
            </a:r>
            <a:r>
              <a:rPr sz="2000" dirty="0"/>
              <a:t>sa</a:t>
            </a:r>
            <a:r>
              <a:rPr sz="2000" spc="20" dirty="0"/>
              <a:t> </a:t>
            </a:r>
            <a:r>
              <a:rPr sz="2000" dirty="0"/>
              <a:t>sek</a:t>
            </a:r>
            <a:r>
              <a:rPr sz="2000" spc="-10" dirty="0"/>
              <a:t>u</a:t>
            </a:r>
            <a:r>
              <a:rPr sz="2000" dirty="0"/>
              <a:t>n</a:t>
            </a:r>
            <a:r>
              <a:rPr sz="2000" spc="-10" dirty="0"/>
              <a:t>d</a:t>
            </a:r>
            <a:r>
              <a:rPr sz="2000" dirty="0"/>
              <a:t>er</a:t>
            </a:r>
            <a:r>
              <a:rPr sz="2000" spc="10" dirty="0"/>
              <a:t> </a:t>
            </a:r>
            <a:r>
              <a:rPr sz="2000" dirty="0"/>
              <a:t>kar</a:t>
            </a:r>
            <a:r>
              <a:rPr sz="2000" spc="-10" dirty="0"/>
              <a:t>e</a:t>
            </a:r>
            <a:r>
              <a:rPr sz="2000" dirty="0"/>
              <a:t>na</a:t>
            </a:r>
            <a:r>
              <a:rPr sz="2000" spc="5" dirty="0"/>
              <a:t> </a:t>
            </a:r>
            <a:r>
              <a:rPr sz="2000" dirty="0"/>
              <a:t>mem</a:t>
            </a:r>
            <a:r>
              <a:rPr sz="2000" spc="-10" dirty="0"/>
              <a:t>e</a:t>
            </a:r>
            <a:r>
              <a:rPr sz="2000" dirty="0"/>
              <a:t>rl</a:t>
            </a:r>
            <a:r>
              <a:rPr sz="2000" spc="-10" dirty="0"/>
              <a:t>u</a:t>
            </a:r>
            <a:r>
              <a:rPr sz="2000" dirty="0"/>
              <a:t>kan</a:t>
            </a:r>
            <a:r>
              <a:rPr sz="2000" spc="15" dirty="0"/>
              <a:t> </a:t>
            </a:r>
            <a:r>
              <a:rPr sz="2000" dirty="0"/>
              <a:t>p</a:t>
            </a:r>
            <a:r>
              <a:rPr sz="2000" spc="-10" dirty="0"/>
              <a:t>e</a:t>
            </a:r>
            <a:r>
              <a:rPr sz="2000" dirty="0"/>
              <a:t>n</a:t>
            </a:r>
            <a:r>
              <a:rPr sz="2000" spc="-10" dirty="0"/>
              <a:t>g</a:t>
            </a:r>
            <a:r>
              <a:rPr sz="2000" dirty="0"/>
              <a:t>o</a:t>
            </a:r>
            <a:r>
              <a:rPr sz="2000" spc="-10" dirty="0"/>
              <a:t>b</a:t>
            </a:r>
            <a:r>
              <a:rPr sz="2000" dirty="0"/>
              <a:t>at</a:t>
            </a:r>
            <a:r>
              <a:rPr sz="2000" spc="-10" dirty="0"/>
              <a:t>a</a:t>
            </a:r>
            <a:r>
              <a:rPr sz="2000" dirty="0"/>
              <a:t>n</a:t>
            </a:r>
            <a:r>
              <a:rPr sz="2000" spc="20" dirty="0"/>
              <a:t> </a:t>
            </a:r>
            <a:r>
              <a:rPr sz="2000" dirty="0"/>
              <a:t>kh</a:t>
            </a:r>
            <a:r>
              <a:rPr sz="2000" spc="-10" dirty="0"/>
              <a:t>u</a:t>
            </a:r>
            <a:r>
              <a:rPr sz="2000" dirty="0"/>
              <a:t>sus </a:t>
            </a:r>
            <a:r>
              <a:rPr sz="2000" spc="-25" dirty="0"/>
              <a:t>y</a:t>
            </a:r>
            <a:r>
              <a:rPr sz="2000" dirty="0"/>
              <a:t>g</a:t>
            </a:r>
            <a:r>
              <a:rPr sz="2000" spc="20" dirty="0"/>
              <a:t> </a:t>
            </a:r>
            <a:r>
              <a:rPr sz="2000" dirty="0"/>
              <a:t>b</a:t>
            </a:r>
            <a:r>
              <a:rPr sz="2000" spc="-10" dirty="0"/>
              <a:t>e</a:t>
            </a:r>
            <a:r>
              <a:rPr sz="2000" dirty="0"/>
              <a:t>rb</a:t>
            </a:r>
            <a:r>
              <a:rPr sz="2000" spc="-10" dirty="0"/>
              <a:t>e</a:t>
            </a:r>
            <a:r>
              <a:rPr sz="2000" dirty="0"/>
              <a:t>da</a:t>
            </a:r>
            <a:r>
              <a:rPr sz="2000" spc="15" dirty="0"/>
              <a:t> </a:t>
            </a:r>
            <a:r>
              <a:rPr sz="2000" dirty="0"/>
              <a:t>d</a:t>
            </a:r>
            <a:r>
              <a:rPr sz="2000" spc="-10" dirty="0"/>
              <a:t>a</a:t>
            </a:r>
            <a:r>
              <a:rPr sz="2000" dirty="0"/>
              <a:t>ri p</a:t>
            </a:r>
            <a:r>
              <a:rPr sz="2000" spc="-10" dirty="0"/>
              <a:t>e</a:t>
            </a:r>
            <a:r>
              <a:rPr sz="2000" dirty="0"/>
              <a:t>n</a:t>
            </a:r>
            <a:r>
              <a:rPr sz="2000" spc="-30" dirty="0"/>
              <a:t>y</a:t>
            </a:r>
            <a:r>
              <a:rPr sz="2000" dirty="0"/>
              <a:t>ak</a:t>
            </a:r>
            <a:r>
              <a:rPr sz="2000" spc="-10" dirty="0"/>
              <a:t>i</a:t>
            </a:r>
            <a:r>
              <a:rPr sz="2000" dirty="0"/>
              <a:t>t</a:t>
            </a:r>
            <a:r>
              <a:rPr sz="2000" spc="40" dirty="0"/>
              <a:t> </a:t>
            </a:r>
            <a:r>
              <a:rPr sz="2000" dirty="0"/>
              <a:t>d</a:t>
            </a:r>
            <a:r>
              <a:rPr sz="2000" spc="-10" dirty="0"/>
              <a:t>a</a:t>
            </a:r>
            <a:r>
              <a:rPr sz="2000" dirty="0"/>
              <a:t>sar</a:t>
            </a:r>
            <a:r>
              <a:rPr sz="2000" spc="-10" dirty="0"/>
              <a:t>n</a:t>
            </a:r>
            <a:r>
              <a:rPr sz="2000" spc="-25" dirty="0"/>
              <a:t>y</a:t>
            </a:r>
            <a:r>
              <a:rPr sz="2000" dirty="0"/>
              <a:t>a.</a:t>
            </a:r>
          </a:p>
        </p:txBody>
      </p:sp>
    </p:spTree>
    <p:extLst>
      <p:ext uri="{BB962C8B-B14F-4D97-AF65-F5344CB8AC3E}">
        <p14:creationId xmlns="" xmlns:p14="http://schemas.microsoft.com/office/powerpoint/2010/main" val="1964391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383177" y="228600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Leukos</a:t>
            </a:r>
            <a:r>
              <a:rPr sz="4400" spc="10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tosis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546826" y="1485265"/>
            <a:ext cx="8044180" cy="3887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66294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uk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sito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mba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ko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7</a:t>
            </a:r>
            <a:r>
              <a:rPr sz="2400" dirty="0">
                <a:latin typeface="Arial"/>
                <a:cs typeface="Arial"/>
              </a:rPr>
              <a:t>28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 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sekun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er,se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sal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hg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akan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saat has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ab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rato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ukos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menin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kat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upn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tidak mengik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terapi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spesifik</a:t>
            </a:r>
          </a:p>
          <a:p>
            <a:pPr>
              <a:lnSpc>
                <a:spcPts val="1600"/>
              </a:lnSpc>
              <a:spcBef>
                <a:spcPts val="33"/>
              </a:spcBef>
            </a:pPr>
            <a:endParaRPr sz="16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sepak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12700" marR="635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Le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kositos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(D72.8) yang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masukkan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seba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 sekun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ah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ukos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tosis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yang 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seba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kan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karena 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feksi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atau karena pemberian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ob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1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-ob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tan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dirty="0">
                <a:latin typeface="Arial"/>
                <a:cs typeface="Arial"/>
              </a:rPr>
              <a:t>GCS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, stero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d) </a:t>
            </a:r>
            <a:r>
              <a:rPr sz="2400" spc="-5" dirty="0">
                <a:latin typeface="Arial"/>
                <a:cs typeface="Arial"/>
              </a:rPr>
              <a:t>da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myelopro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iferatif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asma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425854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/>
          <p:nvPr/>
        </p:nvSpPr>
        <p:spPr>
          <a:xfrm>
            <a:off x="585152" y="578040"/>
            <a:ext cx="3879215" cy="134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Malnutrisi</a:t>
            </a:r>
            <a:endParaRPr sz="4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Kaheks</a:t>
            </a:r>
            <a:r>
              <a:rPr sz="4400" spc="10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a</a:t>
            </a:r>
            <a:r>
              <a:rPr sz="4400" spc="-2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(R64)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599439" y="2286000"/>
            <a:ext cx="7973695" cy="3594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un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Malnutrisi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heks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seba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osa</a:t>
            </a: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sek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</a:p>
          <a:p>
            <a:pPr>
              <a:lnSpc>
                <a:spcPts val="1600"/>
              </a:lnSpc>
              <a:spcBef>
                <a:spcPts val="33"/>
              </a:spcBef>
            </a:pPr>
            <a:endParaRPr sz="16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sepak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12700" marR="34163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menyertakan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bukti kl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(pen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status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zi, I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T,dl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)</a:t>
            </a:r>
          </a:p>
          <a:p>
            <a:pPr marL="12700" marR="635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Termasuk pada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kanker stad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um 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njut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masukkan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seba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 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osa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sekun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karena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memerlukan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atalaks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na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 kh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sus</a:t>
            </a:r>
          </a:p>
        </p:txBody>
      </p:sp>
    </p:spTree>
    <p:extLst>
      <p:ext uri="{BB962C8B-B14F-4D97-AF65-F5344CB8AC3E}">
        <p14:creationId xmlns="" xmlns:p14="http://schemas.microsoft.com/office/powerpoint/2010/main" val="6083830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71487" y="304800"/>
            <a:ext cx="8229600" cy="1143000"/>
          </a:xfrm>
          <a:prstGeom prst="rect">
            <a:avLst/>
          </a:prstGeom>
        </p:spPr>
        <p:txBody>
          <a:bodyPr vert="horz" wrap="square" lIns="0" tIns="399922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000" spc="-25" dirty="0">
                <a:latin typeface="Arial"/>
                <a:cs typeface="Arial"/>
              </a:rPr>
              <a:t>Gagal</a:t>
            </a:r>
            <a:r>
              <a:rPr sz="4000" spc="10" dirty="0">
                <a:latin typeface="Arial"/>
                <a:cs typeface="Arial"/>
              </a:rPr>
              <a:t> </a:t>
            </a:r>
            <a:r>
              <a:rPr sz="4000" spc="-20" dirty="0">
                <a:latin typeface="Arial"/>
                <a:cs typeface="Arial"/>
              </a:rPr>
              <a:t>Ginjal</a:t>
            </a:r>
            <a:r>
              <a:rPr sz="4000" spc="10" dirty="0">
                <a:latin typeface="Arial"/>
                <a:cs typeface="Arial"/>
              </a:rPr>
              <a:t> </a:t>
            </a:r>
            <a:r>
              <a:rPr sz="4000" spc="-20" dirty="0">
                <a:latin typeface="Arial"/>
                <a:cs typeface="Arial"/>
              </a:rPr>
              <a:t>Akut</a:t>
            </a:r>
            <a:r>
              <a:rPr sz="4000" spc="-10" dirty="0">
                <a:latin typeface="Arial"/>
                <a:cs typeface="Arial"/>
              </a:rPr>
              <a:t>/</a:t>
            </a:r>
            <a:r>
              <a:rPr sz="4000" spc="-25" dirty="0">
                <a:latin typeface="Arial"/>
                <a:cs typeface="Arial"/>
              </a:rPr>
              <a:t>AKI</a:t>
            </a:r>
            <a:r>
              <a:rPr sz="4000" spc="5" dirty="0">
                <a:latin typeface="Arial"/>
                <a:cs typeface="Arial"/>
              </a:rPr>
              <a:t> </a:t>
            </a:r>
            <a:r>
              <a:rPr sz="4000" spc="-20" dirty="0">
                <a:latin typeface="Arial"/>
                <a:cs typeface="Arial"/>
              </a:rPr>
              <a:t>(N17)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675004" y="1752600"/>
            <a:ext cx="7822565" cy="3595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21971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I seb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gai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sekun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er,biasanya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sering 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sal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hg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nakan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pada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hasil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boratorium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ureum kreatinin yang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menin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kat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tidak bermakna</a:t>
            </a:r>
          </a:p>
          <a:p>
            <a:pPr>
              <a:lnSpc>
                <a:spcPts val="1600"/>
              </a:lnSpc>
              <a:spcBef>
                <a:spcPts val="31"/>
              </a:spcBef>
            </a:pPr>
            <a:endParaRPr sz="16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Kr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teria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sis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Gag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Ginjal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Akut (N1</a:t>
            </a:r>
            <a:r>
              <a:rPr sz="2400" spc="-10" dirty="0">
                <a:latin typeface="Arial"/>
                <a:cs typeface="Arial"/>
              </a:rPr>
              <a:t>7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10" dirty="0">
                <a:latin typeface="Arial"/>
                <a:cs typeface="Arial"/>
              </a:rPr>
              <a:t>9</a:t>
            </a:r>
            <a:r>
              <a:rPr sz="2400" dirty="0">
                <a:latin typeface="Arial"/>
                <a:cs typeface="Arial"/>
              </a:rPr>
              <a:t>):</a:t>
            </a:r>
          </a:p>
          <a:p>
            <a:pPr marL="469900" marR="103505" indent="-457200">
              <a:lnSpc>
                <a:spcPct val="100000"/>
              </a:lnSpc>
              <a:spcBef>
                <a:spcPts val="575"/>
              </a:spcBef>
              <a:buFont typeface="Arial"/>
              <a:buAutoNum type="arabicPeriod"/>
              <a:tabLst>
                <a:tab pos="470534" algn="l"/>
              </a:tabLst>
            </a:pPr>
            <a:r>
              <a:rPr sz="2400" dirty="0">
                <a:latin typeface="Arial"/>
                <a:cs typeface="Arial"/>
              </a:rPr>
              <a:t>Terjadi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gkatan/pen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run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kadar kreati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serum seba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yak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≥0,3 mg/dl</a:t>
            </a: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Font typeface="Arial"/>
              <a:buAutoNum type="arabicPeriod"/>
              <a:tabLst>
                <a:tab pos="470534" algn="l"/>
              </a:tabLst>
            </a:pP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j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runan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jumlah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urin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≤0,5ml/K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/Jam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6</a:t>
            </a:r>
          </a:p>
          <a:p>
            <a:pPr marL="4699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jam</a:t>
            </a:r>
          </a:p>
        </p:txBody>
      </p:sp>
    </p:spTree>
    <p:extLst>
      <p:ext uri="{BB962C8B-B14F-4D97-AF65-F5344CB8AC3E}">
        <p14:creationId xmlns="" xmlns:p14="http://schemas.microsoft.com/office/powerpoint/2010/main" val="40307166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77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/>
        </p:nvSpPr>
        <p:spPr>
          <a:xfrm>
            <a:off x="471487" y="32727"/>
            <a:ext cx="8229600" cy="1143000"/>
          </a:xfrm>
          <a:prstGeom prst="rect">
            <a:avLst/>
          </a:prstGeom>
        </p:spPr>
        <p:txBody>
          <a:bodyPr vert="horz" wrap="square" lIns="0" tIns="4324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Leuko</a:t>
            </a:r>
            <a:r>
              <a:rPr sz="3600" spc="5" dirty="0">
                <a:latin typeface="Arial"/>
                <a:cs typeface="Arial"/>
              </a:rPr>
              <a:t>p</a:t>
            </a:r>
            <a:r>
              <a:rPr sz="3600" dirty="0">
                <a:latin typeface="Arial"/>
                <a:cs typeface="Arial"/>
              </a:rPr>
              <a:t>enia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Agranu</a:t>
            </a:r>
            <a:r>
              <a:rPr sz="3600" spc="10" dirty="0">
                <a:latin typeface="Arial"/>
                <a:cs typeface="Arial"/>
              </a:rPr>
              <a:t>l</a:t>
            </a:r>
            <a:r>
              <a:rPr sz="3600" dirty="0">
                <a:latin typeface="Arial"/>
                <a:cs typeface="Arial"/>
              </a:rPr>
              <a:t>ositosis(</a:t>
            </a:r>
            <a:r>
              <a:rPr sz="3600" spc="10" dirty="0">
                <a:latin typeface="Arial"/>
                <a:cs typeface="Arial"/>
              </a:rPr>
              <a:t>D</a:t>
            </a:r>
            <a:r>
              <a:rPr sz="3600" dirty="0">
                <a:latin typeface="Arial"/>
                <a:cs typeface="Arial"/>
              </a:rPr>
              <a:t>7</a:t>
            </a:r>
            <a:r>
              <a:rPr sz="3600" spc="30" dirty="0">
                <a:latin typeface="Arial"/>
                <a:cs typeface="Arial"/>
              </a:rPr>
              <a:t>0</a:t>
            </a:r>
            <a:r>
              <a:rPr sz="3600" dirty="0">
                <a:latin typeface="Arial"/>
                <a:cs typeface="Arial"/>
              </a:rPr>
              <a:t>)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592772" y="1371600"/>
            <a:ext cx="7987030" cy="391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15875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Kode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Agran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lositosis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bag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diagno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nde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bia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anya disalahguna</a:t>
            </a:r>
            <a:r>
              <a:rPr sz="2000" spc="10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pada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labo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atorium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leu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yang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menu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un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api tidak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makna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(mi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alnya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pada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ie</a:t>
            </a:r>
            <a:r>
              <a:rPr sz="2000" spc="1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-pa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ien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motera</a:t>
            </a:r>
            <a:r>
              <a:rPr sz="2000" spc="-10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juga dikoding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D70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ena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leukopeni)</a:t>
            </a:r>
          </a:p>
          <a:p>
            <a:pPr>
              <a:lnSpc>
                <a:spcPts val="1350"/>
              </a:lnSpc>
              <a:spcBef>
                <a:spcPts val="11"/>
              </a:spcBef>
            </a:pPr>
            <a:endParaRPr sz="1350" dirty="0"/>
          </a:p>
          <a:p>
            <a:pPr>
              <a:lnSpc>
                <a:spcPts val="2000"/>
              </a:lnSpc>
            </a:pPr>
            <a:endParaRPr sz="2000" dirty="0"/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Kesepa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atan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  <a:buFont typeface="Arial"/>
              <a:buAutoNum type="arabi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Dalam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penega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diagnosis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perlu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mencantum</a:t>
            </a:r>
            <a:r>
              <a:rPr sz="2000" spc="-1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bukti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medis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(ha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il</a:t>
            </a: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lab)</a:t>
            </a:r>
          </a:p>
          <a:p>
            <a:pPr marL="12700" marR="172085">
              <a:lnSpc>
                <a:spcPct val="100000"/>
              </a:lnSpc>
              <a:spcBef>
                <a:spcPts val="480"/>
              </a:spcBef>
              <a:buFont typeface="Arial"/>
              <a:buAutoNum type="arabicPeriod" startAt="2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Dia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no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leu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ope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ia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70)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pada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ien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adalah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leu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it diba</a:t>
            </a:r>
            <a:r>
              <a:rPr sz="2000" spc="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ah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3000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us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ditulis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diluar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diagno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10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ya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rena hal ini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dampak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pada pembe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ian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GCSF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ca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moterapi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mpai leu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diatas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atau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ma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den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5000</a:t>
            </a:r>
          </a:p>
        </p:txBody>
      </p:sp>
    </p:spTree>
    <p:extLst>
      <p:ext uri="{BB962C8B-B14F-4D97-AF65-F5344CB8AC3E}">
        <p14:creationId xmlns="" xmlns:p14="http://schemas.microsoft.com/office/powerpoint/2010/main" val="34261113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35927" y="228600"/>
            <a:ext cx="8229600" cy="1143000"/>
          </a:xfrm>
          <a:prstGeom prst="rect">
            <a:avLst/>
          </a:prstGeom>
        </p:spPr>
        <p:txBody>
          <a:bodyPr vert="horz" wrap="square" lIns="0" tIns="399922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000" spc="-25" dirty="0">
                <a:latin typeface="Arial"/>
                <a:cs typeface="Arial"/>
              </a:rPr>
              <a:t>Gas</a:t>
            </a:r>
            <a:r>
              <a:rPr sz="4000" spc="5" dirty="0">
                <a:latin typeface="Arial"/>
                <a:cs typeface="Arial"/>
              </a:rPr>
              <a:t> </a:t>
            </a:r>
            <a:r>
              <a:rPr sz="4000" spc="-25" dirty="0">
                <a:latin typeface="Arial"/>
                <a:cs typeface="Arial"/>
              </a:rPr>
              <a:t>Gangrene</a:t>
            </a:r>
            <a:r>
              <a:rPr sz="4000" spc="25" dirty="0">
                <a:latin typeface="Arial"/>
                <a:cs typeface="Arial"/>
              </a:rPr>
              <a:t> </a:t>
            </a:r>
            <a:r>
              <a:rPr sz="4000" spc="-20" dirty="0">
                <a:latin typeface="Arial"/>
                <a:cs typeface="Arial"/>
              </a:rPr>
              <a:t>(A48.0</a:t>
            </a:r>
            <a:r>
              <a:rPr sz="4000" spc="-15" dirty="0">
                <a:latin typeface="Arial"/>
                <a:cs typeface="Arial"/>
              </a:rPr>
              <a:t>)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535939" y="1613263"/>
            <a:ext cx="8029575" cy="3973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Penggun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Gangrene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bag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diagno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nder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bia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anya</a:t>
            </a: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didiagnosis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gangrene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dikoding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gangrene</a:t>
            </a:r>
          </a:p>
          <a:p>
            <a:pPr>
              <a:lnSpc>
                <a:spcPts val="1350"/>
              </a:lnSpc>
              <a:spcBef>
                <a:spcPts val="11"/>
              </a:spcBef>
            </a:pPr>
            <a:endParaRPr sz="1350" dirty="0"/>
          </a:p>
          <a:p>
            <a:pPr>
              <a:lnSpc>
                <a:spcPts val="2000"/>
              </a:lnSpc>
            </a:pPr>
            <a:endParaRPr sz="2000" dirty="0"/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Kesepa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atan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  <a:buFont typeface="Arial"/>
              <a:buAutoNum type="arabi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Penega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diagno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Gangrene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 pada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peme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ik</a:t>
            </a:r>
            <a:r>
              <a:rPr sz="2000" spc="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fisik</a:t>
            </a: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didapatkan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adanya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epi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asi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dibawah</a:t>
            </a:r>
          </a:p>
          <a:p>
            <a:pPr marL="12700" marR="78994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lit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muko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atau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pada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rontgen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didapatkan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ada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ya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gas dilo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gan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ren</a:t>
            </a:r>
          </a:p>
          <a:p>
            <a:pPr marL="12700" marR="6350">
              <a:lnSpc>
                <a:spcPct val="100000"/>
              </a:lnSpc>
              <a:spcBef>
                <a:spcPts val="480"/>
              </a:spcBef>
              <a:buFont typeface="Arial"/>
              <a:buAutoNum type="arabicPeriod" startAt="2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Sesuai kaidah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ICD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jika gangrene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ja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dap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dikode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R02,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Sedang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an pada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us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DM,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Gangrene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dikode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48.0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gangrene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DM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diberi k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E10-E14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uai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den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jenis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DM)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den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digit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tera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hir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.5 (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ontoh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Gangrene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DM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Tipe 2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 kode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E11</a:t>
            </a:r>
            <a:r>
              <a:rPr sz="2000" spc="-10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5).</a:t>
            </a:r>
          </a:p>
        </p:txBody>
      </p:sp>
    </p:spTree>
    <p:extLst>
      <p:ext uri="{BB962C8B-B14F-4D97-AF65-F5344CB8AC3E}">
        <p14:creationId xmlns="" xmlns:p14="http://schemas.microsoft.com/office/powerpoint/2010/main" val="2402242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9"/>
          <p:cNvSpPr txBox="1"/>
          <p:nvPr/>
        </p:nvSpPr>
        <p:spPr>
          <a:xfrm>
            <a:off x="820864" y="2205086"/>
            <a:ext cx="7058025" cy="3589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70485" indent="-342900">
              <a:lnSpc>
                <a:spcPct val="90200"/>
              </a:lnSpc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os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sz="2600" spc="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spc="15" dirty="0">
                <a:solidFill>
                  <a:srgbClr val="404040"/>
                </a:solidFill>
                <a:latin typeface="Century Gothic"/>
                <a:cs typeface="Century Gothic"/>
              </a:rPr>
              <a:t>v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er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fi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as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26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sk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600" spc="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&amp;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kompe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si Ve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if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kator;</a:t>
            </a:r>
            <a:r>
              <a:rPr sz="2600" spc="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Standa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Ve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if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kas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;</a:t>
            </a:r>
            <a:r>
              <a:rPr sz="2600" spc="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buka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audit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me</a:t>
            </a:r>
            <a:r>
              <a:rPr sz="2600" spc="5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is.</a:t>
            </a:r>
            <a:endParaRPr sz="2600">
              <a:latin typeface="Century Gothic"/>
              <a:cs typeface="Century Gothic"/>
            </a:endParaRPr>
          </a:p>
          <a:p>
            <a:pPr marL="355600" marR="6350" indent="-342900">
              <a:lnSpc>
                <a:spcPts val="2820"/>
              </a:lnSpc>
              <a:spcBef>
                <a:spcPts val="1015"/>
              </a:spcBef>
              <a:tabLst>
                <a:tab pos="3158490" algn="l"/>
              </a:tabLst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oses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Koding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ski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600" spc="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&amp; kompete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koder; 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Standa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6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koding </a:t>
            </a:r>
            <a:r>
              <a:rPr sz="2600" spc="-25" dirty="0">
                <a:solidFill>
                  <a:srgbClr val="404040"/>
                </a:solidFill>
                <a:latin typeface="Century Gothic"/>
                <a:cs typeface="Century Gothic"/>
              </a:rPr>
              <a:t>(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penggu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aa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edisi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spc="2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10</a:t>
            </a:r>
            <a:endParaRPr sz="2600">
              <a:latin typeface="Century Gothic"/>
              <a:cs typeface="Century Gothic"/>
            </a:endParaRPr>
          </a:p>
          <a:p>
            <a:pPr marL="355600">
              <a:lnSpc>
                <a:spcPts val="2765"/>
              </a:lnSpc>
            </a:pP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&amp; </a:t>
            </a:r>
            <a:r>
              <a:rPr sz="2600" spc="15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9C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)</a:t>
            </a:r>
            <a:endParaRPr sz="2600">
              <a:latin typeface="Century Gothic"/>
              <a:cs typeface="Century Gothic"/>
            </a:endParaRPr>
          </a:p>
          <a:p>
            <a:pPr marL="12700">
              <a:lnSpc>
                <a:spcPts val="2965"/>
              </a:lnSpc>
              <a:spcBef>
                <a:spcPts val="69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600" spc="5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uran</a:t>
            </a:r>
            <a:r>
              <a:rPr sz="2600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Kodi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g </a:t>
            </a:r>
            <a:r>
              <a:rPr sz="2600" spc="15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600" spc="5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 (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2600" spc="5" dirty="0">
                <a:solidFill>
                  <a:srgbClr val="404040"/>
                </a:solidFill>
                <a:latin typeface="Century Gothic"/>
                <a:cs typeface="Century Gothic"/>
              </a:rPr>
              <a:t>v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is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endParaRPr sz="2600">
              <a:latin typeface="Century Gothic"/>
              <a:cs typeface="Century Gothic"/>
            </a:endParaRPr>
          </a:p>
          <a:p>
            <a:pPr marL="355600">
              <a:lnSpc>
                <a:spcPts val="2965"/>
              </a:lnSpc>
            </a:pP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2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7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/20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1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4)</a:t>
            </a:r>
            <a:endParaRPr sz="2600">
              <a:latin typeface="Century Gothic"/>
              <a:cs typeface="Century Gothic"/>
            </a:endParaRPr>
          </a:p>
          <a:p>
            <a:pPr marL="12700">
              <a:lnSpc>
                <a:spcPts val="3080"/>
              </a:lnSpc>
              <a:spcBef>
                <a:spcPts val="68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nkos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stens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Gr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uper </a:t>
            </a:r>
            <a:r>
              <a:rPr sz="2600" spc="15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600" spc="5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4" name="object 31"/>
          <p:cNvSpPr/>
          <p:nvPr/>
        </p:nvSpPr>
        <p:spPr>
          <a:xfrm>
            <a:off x="2682812" y="1063894"/>
            <a:ext cx="5640324" cy="1008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object 32"/>
          <p:cNvSpPr txBox="1"/>
          <p:nvPr/>
        </p:nvSpPr>
        <p:spPr>
          <a:xfrm>
            <a:off x="851091" y="1147587"/>
            <a:ext cx="7172325" cy="614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tabLst>
                <a:tab pos="2113915" algn="l"/>
              </a:tabLst>
            </a:pPr>
            <a:r>
              <a:rPr sz="3800" i="1" spc="-140" dirty="0">
                <a:solidFill>
                  <a:srgbClr val="6F2F9F"/>
                </a:solidFill>
                <a:latin typeface="Stencil"/>
                <a:cs typeface="Stencil"/>
              </a:rPr>
              <a:t>Disput</a:t>
            </a:r>
            <a:r>
              <a:rPr sz="3800" i="1" spc="-135" dirty="0">
                <a:solidFill>
                  <a:srgbClr val="6F2F9F"/>
                </a:solidFill>
                <a:latin typeface="Stencil"/>
                <a:cs typeface="Stencil"/>
              </a:rPr>
              <a:t>e</a:t>
            </a:r>
            <a:r>
              <a:rPr sz="3800" i="1" dirty="0">
                <a:solidFill>
                  <a:srgbClr val="6F2F9F"/>
                </a:solidFill>
                <a:latin typeface="Stencil"/>
                <a:cs typeface="Stencil"/>
              </a:rPr>
              <a:t>	</a:t>
            </a:r>
            <a:r>
              <a:rPr sz="3600" dirty="0">
                <a:solidFill>
                  <a:srgbClr val="6F2F9F"/>
                </a:solidFill>
                <a:latin typeface="Stencil"/>
                <a:cs typeface="Stencil"/>
              </a:rPr>
              <a:t>koder</a:t>
            </a:r>
            <a:r>
              <a:rPr sz="3600" spc="-10" dirty="0">
                <a:solidFill>
                  <a:srgbClr val="6F2F9F"/>
                </a:solidFill>
                <a:latin typeface="Stencil"/>
                <a:cs typeface="Stencil"/>
              </a:rPr>
              <a:t> </a:t>
            </a:r>
            <a:r>
              <a:rPr sz="3600" dirty="0">
                <a:solidFill>
                  <a:srgbClr val="6F2F9F"/>
                </a:solidFill>
                <a:latin typeface="Stencil"/>
                <a:cs typeface="Stencil"/>
              </a:rPr>
              <a:t>&amp; </a:t>
            </a:r>
            <a:r>
              <a:rPr sz="3600" spc="-35" dirty="0">
                <a:solidFill>
                  <a:srgbClr val="6F2F9F"/>
                </a:solidFill>
                <a:latin typeface="Stencil"/>
                <a:cs typeface="Stencil"/>
              </a:rPr>
              <a:t>v</a:t>
            </a:r>
            <a:r>
              <a:rPr sz="3600" dirty="0">
                <a:solidFill>
                  <a:srgbClr val="6F2F9F"/>
                </a:solidFill>
                <a:latin typeface="Stencil"/>
                <a:cs typeface="Stencil"/>
              </a:rPr>
              <a:t>erifikator</a:t>
            </a:r>
            <a:endParaRPr sz="3600">
              <a:latin typeface="Stencil"/>
              <a:cs typeface="Stenci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43455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71487" y="381000"/>
            <a:ext cx="8229600" cy="1143000"/>
          </a:xfrm>
          <a:prstGeom prst="rect">
            <a:avLst/>
          </a:prstGeom>
        </p:spPr>
        <p:txBody>
          <a:bodyPr vert="horz" wrap="square" lIns="0" tIns="282955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Efusi</a:t>
            </a:r>
            <a:r>
              <a:rPr sz="4400" spc="1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Pleura</a:t>
            </a:r>
            <a:r>
              <a:rPr sz="4400" spc="-2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(J9</a:t>
            </a:r>
            <a:r>
              <a:rPr sz="4400" spc="5" dirty="0">
                <a:latin typeface="Arial"/>
                <a:cs typeface="Arial"/>
              </a:rPr>
              <a:t>0</a:t>
            </a:r>
            <a:r>
              <a:rPr sz="4400" spc="-5" dirty="0">
                <a:latin typeface="Arial"/>
                <a:cs typeface="Arial"/>
              </a:rPr>
              <a:t>-</a:t>
            </a:r>
            <a:r>
              <a:rPr sz="4400" dirty="0">
                <a:latin typeface="Arial"/>
                <a:cs typeface="Arial"/>
              </a:rPr>
              <a:t>J91)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580072" y="2057400"/>
            <a:ext cx="8012430" cy="3228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un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Efusi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ura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seba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osa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sekunder</a:t>
            </a: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meny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bk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katan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aya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im</a:t>
            </a:r>
          </a:p>
          <a:p>
            <a:pPr>
              <a:lnSpc>
                <a:spcPts val="1600"/>
              </a:lnSpc>
              <a:spcBef>
                <a:spcPts val="35"/>
              </a:spcBef>
            </a:pPr>
            <a:endParaRPr sz="16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sepak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Efusi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sis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sek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sil</a:t>
            </a: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pemeriksaan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imag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oto thoraks,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G,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T scan)</a:t>
            </a:r>
          </a:p>
          <a:p>
            <a:pPr marL="12700" marR="635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menunjukkan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gambaran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efusi atau/dan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kukan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proof pu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ksi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kel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ar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cairan</a:t>
            </a:r>
          </a:p>
        </p:txBody>
      </p:sp>
    </p:spTree>
    <p:extLst>
      <p:ext uri="{BB962C8B-B14F-4D97-AF65-F5344CB8AC3E}">
        <p14:creationId xmlns="" xmlns:p14="http://schemas.microsoft.com/office/powerpoint/2010/main" val="25776418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71487" y="228600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Resp</a:t>
            </a:r>
            <a:r>
              <a:rPr sz="4400" spc="5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ratory</a:t>
            </a:r>
            <a:r>
              <a:rPr sz="4400" spc="-2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Arrest (R0</a:t>
            </a:r>
            <a:r>
              <a:rPr sz="4400" spc="-15" dirty="0">
                <a:latin typeface="Arial"/>
                <a:cs typeface="Arial"/>
              </a:rPr>
              <a:t>9</a:t>
            </a:r>
            <a:r>
              <a:rPr sz="4400" dirty="0">
                <a:latin typeface="Arial"/>
                <a:cs typeface="Arial"/>
              </a:rPr>
              <a:t>)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504144" y="1752600"/>
            <a:ext cx="7498715" cy="4107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un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spiratory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Arrest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seba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</a:t>
            </a: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sek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</a:p>
          <a:p>
            <a:pPr>
              <a:lnSpc>
                <a:spcPts val="1600"/>
              </a:lnSpc>
              <a:spcBef>
                <a:spcPts val="35"/>
              </a:spcBef>
            </a:pPr>
            <a:endParaRPr sz="16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sepak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sp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ratory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arrest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at dite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akk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sis</a:t>
            </a: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sekun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12700" marR="635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(1).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Terdap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usaha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resusitasi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atau pemaka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at ba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tu nafas</a:t>
            </a:r>
          </a:p>
          <a:p>
            <a:pPr marL="12700" marR="1816735">
              <a:lnSpc>
                <a:spcPct val="120000"/>
              </a:lnSpc>
            </a:pPr>
            <a:r>
              <a:rPr sz="2400" dirty="0">
                <a:latin typeface="Arial"/>
                <a:cs typeface="Arial"/>
              </a:rPr>
              <a:t>(2).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terkait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primer (3).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erupakan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</a:t>
            </a:r>
            <a:r>
              <a:rPr sz="2400" spc="5" dirty="0">
                <a:latin typeface="Arial"/>
                <a:cs typeface="Arial"/>
              </a:rPr>
              <a:t>j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yakit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primer</a:t>
            </a:r>
          </a:p>
        </p:txBody>
      </p:sp>
    </p:spTree>
    <p:extLst>
      <p:ext uri="{BB962C8B-B14F-4D97-AF65-F5344CB8AC3E}">
        <p14:creationId xmlns="" xmlns:p14="http://schemas.microsoft.com/office/powerpoint/2010/main" val="19255737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35292" y="228600"/>
            <a:ext cx="8229600" cy="1143000"/>
          </a:xfrm>
          <a:prstGeom prst="rect">
            <a:avLst/>
          </a:prstGeom>
        </p:spPr>
        <p:txBody>
          <a:bodyPr vert="horz" wrap="square" lIns="0" tIns="399922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000" spc="-30" dirty="0">
                <a:latin typeface="Arial"/>
                <a:cs typeface="Arial"/>
              </a:rPr>
              <a:t>Pneumonia/Bron</a:t>
            </a:r>
            <a:r>
              <a:rPr sz="4000" spc="-10" dirty="0">
                <a:latin typeface="Arial"/>
                <a:cs typeface="Arial"/>
              </a:rPr>
              <a:t>k</a:t>
            </a:r>
            <a:r>
              <a:rPr sz="4000" spc="-30" dirty="0">
                <a:latin typeface="Arial"/>
                <a:cs typeface="Arial"/>
              </a:rPr>
              <a:t>opne</a:t>
            </a:r>
            <a:r>
              <a:rPr sz="4000" spc="-15" dirty="0">
                <a:latin typeface="Arial"/>
                <a:cs typeface="Arial"/>
              </a:rPr>
              <a:t>u</a:t>
            </a:r>
            <a:r>
              <a:rPr sz="4000" spc="-35" dirty="0">
                <a:latin typeface="Arial"/>
                <a:cs typeface="Arial"/>
              </a:rPr>
              <a:t>mon</a:t>
            </a:r>
            <a:r>
              <a:rPr sz="4000" spc="-5" dirty="0">
                <a:latin typeface="Arial"/>
                <a:cs typeface="Arial"/>
              </a:rPr>
              <a:t>i</a:t>
            </a:r>
            <a:r>
              <a:rPr sz="4000" spc="-25" dirty="0">
                <a:latin typeface="Arial"/>
                <a:cs typeface="Arial"/>
              </a:rPr>
              <a:t>a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535939" y="1635034"/>
            <a:ext cx="8028305" cy="3887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78168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un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eumon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seba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sekun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 tanpa has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rontgen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atau tanda kl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</a:p>
          <a:p>
            <a:pPr>
              <a:lnSpc>
                <a:spcPts val="1600"/>
              </a:lnSpc>
              <a:spcBef>
                <a:spcPts val="33"/>
              </a:spcBef>
            </a:pPr>
            <a:endParaRPr sz="16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sepak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12700" marR="635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eumon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at 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tegakkan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berdasarkan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pemeriksaan ima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min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foto th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raks d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rdas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rkan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amn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sis 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atkan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kel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han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batuk produktif ya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sertai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gan peruba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rna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sputum (purulens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)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dari pemeriksa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 fisik di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tkan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suara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nafas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tamba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berupa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ronki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atau su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fas bronk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al</a:t>
            </a:r>
          </a:p>
        </p:txBody>
      </p:sp>
    </p:spTree>
    <p:extLst>
      <p:ext uri="{BB962C8B-B14F-4D97-AF65-F5344CB8AC3E}">
        <p14:creationId xmlns="" xmlns:p14="http://schemas.microsoft.com/office/powerpoint/2010/main" val="7457124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36244" y="457200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ts val="5235"/>
              </a:lnSpc>
            </a:pPr>
            <a:r>
              <a:rPr sz="4400" dirty="0">
                <a:latin typeface="Arial"/>
                <a:cs typeface="Arial"/>
              </a:rPr>
              <a:t>TB Paru (A15)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571182" y="2033905"/>
            <a:ext cx="8030209" cy="2790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mba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ko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 TB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Paru se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sek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da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de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TB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ru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yang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seda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go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atan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OAT rutin</a:t>
            </a:r>
          </a:p>
          <a:p>
            <a:pPr>
              <a:lnSpc>
                <a:spcPts val="1600"/>
              </a:lnSpc>
              <a:spcBef>
                <a:spcPts val="31"/>
              </a:spcBef>
            </a:pPr>
            <a:endParaRPr sz="16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12700" marR="208279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TB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ru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(A1</a:t>
            </a:r>
            <a:r>
              <a:rPr sz="2400" spc="-5" dirty="0">
                <a:latin typeface="Arial"/>
                <a:cs typeface="Arial"/>
              </a:rPr>
              <a:t>5</a:t>
            </a:r>
            <a:r>
              <a:rPr sz="2400" dirty="0">
                <a:latin typeface="Arial"/>
                <a:cs typeface="Arial"/>
              </a:rPr>
              <a:t>-A</a:t>
            </a:r>
            <a:r>
              <a:rPr sz="2400" spc="-10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9)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etap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ltul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seba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 sekun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pun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primernya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karena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merup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kan komorbid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yang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harus tetap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pantau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pera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atan</a:t>
            </a:r>
          </a:p>
        </p:txBody>
      </p:sp>
    </p:spTree>
    <p:extLst>
      <p:ext uri="{BB962C8B-B14F-4D97-AF65-F5344CB8AC3E}">
        <p14:creationId xmlns="" xmlns:p14="http://schemas.microsoft.com/office/powerpoint/2010/main" val="4271749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/>
          <p:nvPr/>
        </p:nvSpPr>
        <p:spPr>
          <a:xfrm>
            <a:off x="106516" y="601930"/>
            <a:ext cx="4890135" cy="59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6350">
              <a:lnSpc>
                <a:spcPts val="2340"/>
              </a:lnSpc>
            </a:pPr>
            <a:r>
              <a:rPr sz="2000" spc="-2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ili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5" dirty="0">
                <a:latin typeface="Arial"/>
                <a:cs typeface="Arial"/>
              </a:rPr>
              <a:t>J</a:t>
            </a:r>
            <a:r>
              <a:rPr sz="2000" dirty="0">
                <a:latin typeface="Arial"/>
                <a:cs typeface="Arial"/>
              </a:rPr>
              <a:t>03.9)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DS :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Dyspha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ia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13) </a:t>
            </a:r>
            <a:r>
              <a:rPr sz="2000" spc="-7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inda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2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ilektomi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(28.2)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menjadi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</a:t>
            </a:r>
            <a:r>
              <a:rPr sz="2000" spc="-15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.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I</a:t>
            </a:r>
          </a:p>
        </p:txBody>
      </p:sp>
      <p:sp>
        <p:nvSpPr>
          <p:cNvPr id="4" name="object 3"/>
          <p:cNvSpPr/>
          <p:nvPr/>
        </p:nvSpPr>
        <p:spPr>
          <a:xfrm>
            <a:off x="92799" y="1171169"/>
            <a:ext cx="4026408" cy="5117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4347100" y="1250705"/>
            <a:ext cx="4475988" cy="5117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5"/>
          <p:cNvSpPr/>
          <p:nvPr/>
        </p:nvSpPr>
        <p:spPr>
          <a:xfrm>
            <a:off x="5338735" y="399456"/>
            <a:ext cx="3562350" cy="1861185"/>
          </a:xfrm>
          <a:custGeom>
            <a:avLst/>
            <a:gdLst/>
            <a:ahLst/>
            <a:cxnLst/>
            <a:rect l="l" t="t" r="r" b="b"/>
            <a:pathLst>
              <a:path w="3562350" h="1861185">
                <a:moveTo>
                  <a:pt x="1598041" y="1203960"/>
                </a:moveTo>
                <a:lnTo>
                  <a:pt x="756031" y="1203960"/>
                </a:lnTo>
                <a:lnTo>
                  <a:pt x="0" y="1861185"/>
                </a:lnTo>
                <a:lnTo>
                  <a:pt x="1598041" y="1203960"/>
                </a:lnTo>
              </a:path>
              <a:path w="3562350" h="1861185">
                <a:moveTo>
                  <a:pt x="3561969" y="0"/>
                </a:moveTo>
                <a:lnTo>
                  <a:pt x="194691" y="0"/>
                </a:lnTo>
                <a:lnTo>
                  <a:pt x="194691" y="1203960"/>
                </a:lnTo>
                <a:lnTo>
                  <a:pt x="3561969" y="1203960"/>
                </a:lnTo>
                <a:lnTo>
                  <a:pt x="3561969" y="0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7" name="object 6"/>
          <p:cNvSpPr/>
          <p:nvPr/>
        </p:nvSpPr>
        <p:spPr>
          <a:xfrm>
            <a:off x="5338735" y="396186"/>
            <a:ext cx="3562350" cy="1861185"/>
          </a:xfrm>
          <a:custGeom>
            <a:avLst/>
            <a:gdLst/>
            <a:ahLst/>
            <a:cxnLst/>
            <a:rect l="l" t="t" r="r" b="b"/>
            <a:pathLst>
              <a:path w="3562350" h="1861185">
                <a:moveTo>
                  <a:pt x="194691" y="0"/>
                </a:moveTo>
                <a:lnTo>
                  <a:pt x="756031" y="0"/>
                </a:lnTo>
                <a:lnTo>
                  <a:pt x="1598041" y="0"/>
                </a:lnTo>
                <a:lnTo>
                  <a:pt x="3561969" y="0"/>
                </a:lnTo>
              </a:path>
              <a:path w="3562350" h="1861185">
                <a:moveTo>
                  <a:pt x="3561969" y="1203960"/>
                </a:moveTo>
                <a:lnTo>
                  <a:pt x="1598041" y="1203960"/>
                </a:lnTo>
                <a:lnTo>
                  <a:pt x="0" y="1861185"/>
                </a:lnTo>
                <a:lnTo>
                  <a:pt x="756031" y="1203960"/>
                </a:lnTo>
                <a:lnTo>
                  <a:pt x="194691" y="1203960"/>
                </a:lnTo>
                <a:lnTo>
                  <a:pt x="194691" y="1003300"/>
                </a:lnTo>
                <a:lnTo>
                  <a:pt x="194691" y="702310"/>
                </a:lnTo>
                <a:lnTo>
                  <a:pt x="194691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" name="object 7"/>
          <p:cNvSpPr txBox="1">
            <a:spLocks noGrp="1"/>
          </p:cNvSpPr>
          <p:nvPr/>
        </p:nvSpPr>
        <p:spPr>
          <a:xfrm>
            <a:off x="329401" y="269907"/>
            <a:ext cx="8229600" cy="1143000"/>
          </a:xfrm>
          <a:prstGeom prst="rect">
            <a:avLst/>
          </a:prstGeom>
        </p:spPr>
        <p:txBody>
          <a:bodyPr vert="horz" wrap="square" lIns="0" tIns="290321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609590">
              <a:lnSpc>
                <a:spcPct val="100000"/>
              </a:lnSpc>
            </a:pPr>
            <a:r>
              <a:rPr sz="1800" spc="-20" dirty="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17375E"/>
                </a:solidFill>
                <a:latin typeface="Calibri"/>
                <a:cs typeface="Calibri"/>
              </a:rPr>
              <a:t>RH</a:t>
            </a:r>
            <a:r>
              <a:rPr sz="1800" spc="-160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1800" spc="-15" dirty="0">
                <a:solidFill>
                  <a:srgbClr val="17375E"/>
                </a:solidFill>
                <a:latin typeface="Calibri"/>
                <a:cs typeface="Calibri"/>
              </a:rPr>
              <a:t>TI: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5727535" y="687419"/>
            <a:ext cx="306768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sz="1800" spc="-25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ha</a:t>
            </a:r>
            <a:r>
              <a:rPr sz="1800" spc="5" dirty="0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(</a:t>
            </a:r>
            <a:r>
              <a:rPr sz="1800" spc="-10" dirty="0">
                <a:solidFill>
                  <a:srgbClr val="17375E"/>
                </a:solidFill>
                <a:latin typeface="Calibri"/>
                <a:cs typeface="Calibri"/>
              </a:rPr>
              <a:t>R13)</a:t>
            </a:r>
            <a:r>
              <a:rPr sz="18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da</a:t>
            </a:r>
            <a:r>
              <a:rPr sz="1800" spc="5" dirty="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sz="1800" spc="-15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18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di</a:t>
            </a:r>
            <a:r>
              <a:rPr sz="1800" spc="-65" dirty="0">
                <a:solidFill>
                  <a:srgbClr val="17375E"/>
                </a:solidFill>
                <a:latin typeface="Calibri"/>
                <a:cs typeface="Calibri"/>
              </a:rPr>
              <a:t>k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odin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sz="18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5727535" y="961739"/>
            <a:ext cx="2867660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42900">
              <a:lnSpc>
                <a:spcPct val="100000"/>
              </a:lnSpc>
              <a:buClr>
                <a:srgbClr val="17375E"/>
              </a:buClr>
              <a:buFont typeface="Calibri"/>
              <a:buAutoNum type="arabicPeriod"/>
              <a:tabLst>
                <a:tab pos="355600" algn="l"/>
              </a:tabLst>
            </a:pPr>
            <a:r>
              <a:rPr sz="1800" spc="-55" dirty="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as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 An</a:t>
            </a:r>
            <a:r>
              <a:rPr sz="1800" spc="-10" dirty="0">
                <a:solidFill>
                  <a:srgbClr val="17375E"/>
                </a:solidFill>
                <a:latin typeface="Calibri"/>
                <a:cs typeface="Calibri"/>
              </a:rPr>
              <a:t>ak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17375E"/>
              </a:buClr>
              <a:buFont typeface="Calibri"/>
              <a:buAutoNum type="arabicPeriod"/>
              <a:tabLst>
                <a:tab pos="355600" algn="l"/>
              </a:tabLst>
            </a:pPr>
            <a:r>
              <a:rPr sz="1800" spc="-160" dirty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1800" spc="-35" dirty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da</a:t>
            </a:r>
            <a:r>
              <a:rPr sz="1800" spc="5" dirty="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sz="1800" spc="-15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 gi</a:t>
            </a:r>
            <a:r>
              <a:rPr sz="1800" spc="-10" dirty="0">
                <a:solidFill>
                  <a:srgbClr val="17375E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sz="18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17375E"/>
                </a:solidFill>
                <a:latin typeface="Calibri"/>
                <a:cs typeface="Calibri"/>
              </a:rPr>
              <a:t>k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sz="1800" spc="-40" dirty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ang</a:t>
            </a:r>
            <a:r>
              <a:rPr sz="18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29.39)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39747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304800" y="220914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ts val="5235"/>
              </a:lnSpc>
            </a:pPr>
            <a:r>
              <a:rPr sz="4400" dirty="0">
                <a:latin typeface="Arial"/>
                <a:cs typeface="Arial"/>
              </a:rPr>
              <a:t>Kejang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535940" y="1905000"/>
            <a:ext cx="6658609" cy="728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jang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sa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sek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</a:p>
          <a:p>
            <a:pPr marL="12700">
              <a:lnSpc>
                <a:spcPts val="2855"/>
              </a:lnSpc>
            </a:pPr>
            <a:r>
              <a:rPr sz="2400" dirty="0">
                <a:latin typeface="Arial"/>
                <a:cs typeface="Arial"/>
              </a:rPr>
              <a:t>menyeba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kan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gkatan</a:t>
            </a:r>
          </a:p>
        </p:txBody>
      </p:sp>
      <p:sp>
        <p:nvSpPr>
          <p:cNvPr id="5" name="object 4"/>
          <p:cNvSpPr txBox="1"/>
          <p:nvPr/>
        </p:nvSpPr>
        <p:spPr>
          <a:xfrm>
            <a:off x="535940" y="3172889"/>
            <a:ext cx="7213600" cy="154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sepak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12700" marR="635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Jika 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jang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sertai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pemeriksaan 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njang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(E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G)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atau terapi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yang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(di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ze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am, fenito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n, atau valproat) maka dapat di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</a:p>
        </p:txBody>
      </p:sp>
    </p:spTree>
    <p:extLst>
      <p:ext uri="{BB962C8B-B14F-4D97-AF65-F5344CB8AC3E}">
        <p14:creationId xmlns="" xmlns:p14="http://schemas.microsoft.com/office/powerpoint/2010/main" val="34460945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71487" y="329898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Hem</a:t>
            </a:r>
            <a:r>
              <a:rPr sz="4400" spc="5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parese/Hemiplegia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781367" y="1997392"/>
            <a:ext cx="7609840" cy="286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mba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sa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mip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/Hemiparese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osa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utama maupun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sekun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</a:p>
          <a:p>
            <a:pPr>
              <a:lnSpc>
                <a:spcPts val="1600"/>
              </a:lnSpc>
              <a:spcBef>
                <a:spcPts val="31"/>
              </a:spcBef>
            </a:pPr>
            <a:endParaRPr sz="16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12700" marR="60325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dak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asa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ah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seba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sekun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jika memang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rekam medis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catatan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pera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atan 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tul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skan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mip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resis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(G81.9)</a:t>
            </a:r>
          </a:p>
        </p:txBody>
      </p:sp>
    </p:spTree>
    <p:extLst>
      <p:ext uri="{BB962C8B-B14F-4D97-AF65-F5344CB8AC3E}">
        <p14:creationId xmlns="" xmlns:p14="http://schemas.microsoft.com/office/powerpoint/2010/main" val="13641334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57200" y="608298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73450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vertigo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457200" y="1905000"/>
            <a:ext cx="7687945" cy="396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rawat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apk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</a:p>
          <a:p>
            <a:pPr>
              <a:lnSpc>
                <a:spcPts val="1600"/>
              </a:lnSpc>
              <a:spcBef>
                <a:spcPts val="31"/>
              </a:spcBef>
            </a:pPr>
            <a:endParaRPr sz="16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Indikasi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vertigo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ang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dira</a:t>
            </a:r>
            <a:r>
              <a:rPr sz="2400" b="1" spc="25" dirty="0">
                <a:latin typeface="Arial"/>
                <a:cs typeface="Arial"/>
              </a:rPr>
              <a:t>w</a:t>
            </a:r>
            <a:r>
              <a:rPr sz="2400" b="1" dirty="0">
                <a:latin typeface="Arial"/>
                <a:cs typeface="Arial"/>
              </a:rPr>
              <a:t>ati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ap</a:t>
            </a:r>
            <a:r>
              <a:rPr sz="2400" b="1" spc="-10" dirty="0">
                <a:latin typeface="Arial"/>
                <a:cs typeface="Arial"/>
              </a:rPr>
              <a:t>k</a:t>
            </a:r>
            <a:r>
              <a:rPr sz="2400" b="1" dirty="0">
                <a:latin typeface="Arial"/>
                <a:cs typeface="Arial"/>
              </a:rPr>
              <a:t>an:</a:t>
            </a:r>
            <a:endParaRPr sz="2400" dirty="0">
              <a:latin typeface="Arial"/>
              <a:cs typeface="Arial"/>
            </a:endParaRPr>
          </a:p>
          <a:p>
            <a:pPr marL="12700" marR="21590">
              <a:lnSpc>
                <a:spcPct val="100000"/>
              </a:lnSpc>
              <a:spcBef>
                <a:spcPts val="575"/>
              </a:spcBef>
              <a:buFont typeface="Arial"/>
              <a:buAutoNum type="arabicPeriod"/>
              <a:tabLst>
                <a:tab pos="267335" algn="l"/>
              </a:tabLst>
            </a:pPr>
            <a:r>
              <a:rPr sz="2400" dirty="0">
                <a:latin typeface="Arial"/>
                <a:cs typeface="Arial"/>
              </a:rPr>
              <a:t>Vertigo (R.42)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sentral deng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etio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ogi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nya :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Stroke (iskemik, hemoragik), 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feksi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akut dan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kronik,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rauma kepa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tumor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ntraserebral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gkatan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tekanan 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tra kran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al</a:t>
            </a:r>
          </a:p>
          <a:p>
            <a:pPr marL="12700" marR="6350">
              <a:lnSpc>
                <a:spcPct val="100000"/>
              </a:lnSpc>
              <a:spcBef>
                <a:spcPts val="575"/>
              </a:spcBef>
              <a:buFont typeface="Arial"/>
              <a:buAutoNum type="arabicPeriod"/>
              <a:tabLst>
                <a:tab pos="267335" algn="l"/>
              </a:tabLst>
            </a:pPr>
            <a:r>
              <a:rPr sz="2400" dirty="0">
                <a:latin typeface="Arial"/>
                <a:cs typeface="Arial"/>
              </a:rPr>
              <a:t>Vertigo perifer de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munta</a:t>
            </a:r>
            <a:r>
              <a:rPr sz="2400" spc="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-muntah hebat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 da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at menyeba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kan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terjadi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po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atremia/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pok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mia/ 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po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kem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a/insufisien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renal</a:t>
            </a:r>
          </a:p>
        </p:txBody>
      </p:sp>
    </p:spTree>
    <p:extLst>
      <p:ext uri="{BB962C8B-B14F-4D97-AF65-F5344CB8AC3E}">
        <p14:creationId xmlns="" xmlns:p14="http://schemas.microsoft.com/office/powerpoint/2010/main" val="41199419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71487" y="304800"/>
            <a:ext cx="8229600" cy="1143000"/>
          </a:xfrm>
          <a:prstGeom prst="rect">
            <a:avLst/>
          </a:prstGeom>
        </p:spPr>
        <p:txBody>
          <a:bodyPr vert="horz" wrap="square" lIns="0" tIns="399922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000" spc="-30" dirty="0">
                <a:latin typeface="Arial"/>
                <a:cs typeface="Arial"/>
              </a:rPr>
              <a:t>KATA</a:t>
            </a:r>
            <a:r>
              <a:rPr sz="4000" spc="-45" dirty="0">
                <a:latin typeface="Arial"/>
                <a:cs typeface="Arial"/>
              </a:rPr>
              <a:t>R</a:t>
            </a:r>
            <a:r>
              <a:rPr sz="4000" spc="-30" dirty="0">
                <a:latin typeface="Arial"/>
                <a:cs typeface="Arial"/>
              </a:rPr>
              <a:t>AK</a:t>
            </a:r>
            <a:r>
              <a:rPr sz="4000" spc="-5" dirty="0">
                <a:latin typeface="Arial"/>
                <a:cs typeface="Arial"/>
              </a:rPr>
              <a:t> </a:t>
            </a:r>
            <a:r>
              <a:rPr sz="4000" spc="-30" dirty="0">
                <a:latin typeface="Arial"/>
                <a:cs typeface="Arial"/>
              </a:rPr>
              <a:t>DAN</a:t>
            </a:r>
            <a:r>
              <a:rPr sz="4000" spc="5" dirty="0">
                <a:latin typeface="Arial"/>
                <a:cs typeface="Arial"/>
              </a:rPr>
              <a:t> </a:t>
            </a:r>
            <a:r>
              <a:rPr sz="4000" spc="-25" dirty="0">
                <a:latin typeface="Arial"/>
                <a:cs typeface="Arial"/>
              </a:rPr>
              <a:t>PTERIGIUM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471487" y="1676128"/>
            <a:ext cx="7725409" cy="427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127000" algn="just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atalaks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na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kasus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derita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katarak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pterigi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m umumnya di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akukan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rawat 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ap</a:t>
            </a:r>
          </a:p>
          <a:p>
            <a:pPr marL="27305" algn="just">
              <a:lnSpc>
                <a:spcPct val="100000"/>
              </a:lnSpc>
              <a:spcBef>
                <a:spcPts val="1540"/>
              </a:spcBef>
            </a:pP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5" dirty="0">
                <a:latin typeface="Arial"/>
                <a:cs typeface="Arial"/>
              </a:rPr>
              <a:t>p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ta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ak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den</a:t>
            </a:r>
            <a:r>
              <a:rPr sz="1800" b="1" spc="5" dirty="0">
                <a:latin typeface="Arial"/>
                <a:cs typeface="Arial"/>
              </a:rPr>
              <a:t>g</a:t>
            </a:r>
            <a:r>
              <a:rPr sz="1800" b="1" dirty="0">
                <a:latin typeface="Arial"/>
                <a:cs typeface="Arial"/>
              </a:rPr>
              <a:t>an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130" dirty="0">
                <a:latin typeface="Arial"/>
                <a:cs typeface="Arial"/>
              </a:rPr>
              <a:t>T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k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k</a:t>
            </a:r>
            <a:endParaRPr sz="1800" dirty="0">
              <a:latin typeface="Arial"/>
              <a:cs typeface="Arial"/>
            </a:endParaRPr>
          </a:p>
          <a:p>
            <a:pPr marL="27305" marR="187960" algn="just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Pha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oemulsific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ti</a:t>
            </a:r>
            <a:r>
              <a:rPr sz="1800" b="1" spc="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n: 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tuk 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kat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rak 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ac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em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ls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ficati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 (i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si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±</a:t>
            </a:r>
            <a:r>
              <a:rPr sz="1800" b="1" dirty="0">
                <a:latin typeface="Arial"/>
                <a:cs typeface="Arial"/>
              </a:rPr>
              <a:t>3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</a:t>
            </a:r>
            <a:r>
              <a:rPr sz="1800" b="1" spc="-10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)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ka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ien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ta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ak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tanpa </a:t>
            </a:r>
            <a:r>
              <a:rPr sz="1800" b="1" spc="5" dirty="0">
                <a:latin typeface="Arial"/>
                <a:cs typeface="Arial"/>
              </a:rPr>
              <a:t>p</a:t>
            </a: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-20" dirty="0">
                <a:latin typeface="Arial"/>
                <a:cs typeface="Arial"/>
              </a:rPr>
              <a:t>y</a:t>
            </a:r>
            <a:r>
              <a:rPr sz="1800" b="1" dirty="0">
                <a:latin typeface="Arial"/>
                <a:cs typeface="Arial"/>
              </a:rPr>
              <a:t>u</a:t>
            </a:r>
            <a:r>
              <a:rPr sz="1800" b="1" spc="5" dirty="0">
                <a:latin typeface="Arial"/>
                <a:cs typeface="Arial"/>
              </a:rPr>
              <a:t>l</a:t>
            </a:r>
            <a:r>
              <a:rPr sz="1800" b="1" dirty="0">
                <a:latin typeface="Arial"/>
                <a:cs typeface="Arial"/>
              </a:rPr>
              <a:t>it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10" dirty="0">
                <a:latin typeface="Arial"/>
                <a:cs typeface="Arial"/>
              </a:rPr>
              <a:t>k</a:t>
            </a:r>
            <a:r>
              <a:rPr sz="1800" b="1" dirty="0">
                <a:latin typeface="Arial"/>
                <a:cs typeface="Arial"/>
              </a:rPr>
              <a:t>uk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 di 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30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at jalan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2400"/>
              </a:lnSpc>
              <a:spcBef>
                <a:spcPts val="31"/>
              </a:spcBef>
            </a:pPr>
            <a:endParaRPr sz="2400" dirty="0"/>
          </a:p>
          <a:p>
            <a:pPr marL="27305" marR="6350" indent="31750">
              <a:lnSpc>
                <a:spcPct val="176400"/>
              </a:lnSpc>
            </a:pP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5" dirty="0">
                <a:latin typeface="Arial"/>
                <a:cs typeface="Arial"/>
              </a:rPr>
              <a:t>p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ta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ak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den</a:t>
            </a:r>
            <a:r>
              <a:rPr sz="1800" b="1" spc="5" dirty="0">
                <a:latin typeface="Arial"/>
                <a:cs typeface="Arial"/>
              </a:rPr>
              <a:t>g</a:t>
            </a:r>
            <a:r>
              <a:rPr sz="1800" b="1" dirty="0">
                <a:latin typeface="Arial"/>
                <a:cs typeface="Arial"/>
              </a:rPr>
              <a:t>an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130" dirty="0">
                <a:latin typeface="Arial"/>
                <a:cs typeface="Arial"/>
              </a:rPr>
              <a:t>T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k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k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SICS </a:t>
            </a:r>
            <a:r>
              <a:rPr sz="1800" b="1" spc="15" dirty="0">
                <a:latin typeface="Arial"/>
                <a:cs typeface="Arial"/>
              </a:rPr>
              <a:t>(</a:t>
            </a:r>
            <a:r>
              <a:rPr sz="1800" b="1" dirty="0">
                <a:latin typeface="Arial"/>
                <a:cs typeface="Arial"/>
              </a:rPr>
              <a:t>Sm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ll</a:t>
            </a:r>
            <a:r>
              <a:rPr sz="1800" b="1" spc="5" dirty="0">
                <a:latin typeface="Arial"/>
                <a:cs typeface="Arial"/>
              </a:rPr>
              <a:t> I</a:t>
            </a:r>
            <a:r>
              <a:rPr sz="1800" b="1" dirty="0">
                <a:latin typeface="Arial"/>
                <a:cs typeface="Arial"/>
              </a:rPr>
              <a:t>ncicion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ta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Surge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spc="-20" dirty="0">
                <a:latin typeface="Arial"/>
                <a:cs typeface="Arial"/>
              </a:rPr>
              <a:t>y</a:t>
            </a:r>
            <a:r>
              <a:rPr sz="1800" b="1" dirty="0">
                <a:latin typeface="Arial"/>
                <a:cs typeface="Arial"/>
              </a:rPr>
              <a:t>) 1). Unt</a:t>
            </a:r>
            <a:r>
              <a:rPr sz="1800" b="1" spc="5" dirty="0">
                <a:latin typeface="Arial"/>
                <a:cs typeface="Arial"/>
              </a:rPr>
              <a:t>u</a:t>
            </a:r>
            <a:r>
              <a:rPr sz="1800" b="1" dirty="0">
                <a:latin typeface="Arial"/>
                <a:cs typeface="Arial"/>
              </a:rPr>
              <a:t>k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5" dirty="0">
                <a:latin typeface="Arial"/>
                <a:cs typeface="Arial"/>
              </a:rPr>
              <a:t>p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ta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ak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den</a:t>
            </a:r>
            <a:r>
              <a:rPr sz="1800" b="1" spc="5" dirty="0">
                <a:latin typeface="Arial"/>
                <a:cs typeface="Arial"/>
              </a:rPr>
              <a:t>g</a:t>
            </a:r>
            <a:r>
              <a:rPr sz="1800" b="1" dirty="0">
                <a:latin typeface="Arial"/>
                <a:cs typeface="Arial"/>
              </a:rPr>
              <a:t>an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SICS (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nsisi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±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6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</a:t>
            </a:r>
            <a:r>
              <a:rPr sz="1800" b="1" spc="-10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) ma</a:t>
            </a:r>
            <a:r>
              <a:rPr sz="1800" b="1" spc="-10" dirty="0">
                <a:latin typeface="Arial"/>
                <a:cs typeface="Arial"/>
              </a:rPr>
              <a:t>k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10" dirty="0">
                <a:latin typeface="Arial"/>
                <a:cs typeface="Arial"/>
              </a:rPr>
              <a:t>k</a:t>
            </a:r>
            <a:r>
              <a:rPr sz="1800" b="1" dirty="0">
                <a:latin typeface="Arial"/>
                <a:cs typeface="Arial"/>
              </a:rPr>
              <a:t>uk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</a:t>
            </a:r>
            <a:endParaRPr sz="1800" dirty="0">
              <a:latin typeface="Arial"/>
              <a:cs typeface="Arial"/>
            </a:endParaRPr>
          </a:p>
          <a:p>
            <a:pPr marL="344805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50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at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jalan</a:t>
            </a:r>
            <a:endParaRPr sz="1800" dirty="0">
              <a:latin typeface="Arial"/>
              <a:cs typeface="Arial"/>
            </a:endParaRPr>
          </a:p>
          <a:p>
            <a:pPr marL="329565" marR="148590" indent="-317500">
              <a:lnSpc>
                <a:spcPct val="100000"/>
              </a:lnSpc>
              <a:spcBef>
                <a:spcPts val="1130"/>
              </a:spcBef>
            </a:pPr>
            <a:r>
              <a:rPr sz="1800" b="1" dirty="0">
                <a:latin typeface="Arial"/>
                <a:cs typeface="Arial"/>
              </a:rPr>
              <a:t>(2) P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si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10" dirty="0">
                <a:latin typeface="Arial"/>
                <a:cs typeface="Arial"/>
              </a:rPr>
              <a:t>k</a:t>
            </a:r>
            <a:r>
              <a:rPr sz="1800" b="1" dirty="0">
                <a:latin typeface="Arial"/>
                <a:cs typeface="Arial"/>
              </a:rPr>
              <a:t>uk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 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45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at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ap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den</a:t>
            </a:r>
            <a:r>
              <a:rPr sz="1800" b="1" spc="5" dirty="0">
                <a:latin typeface="Arial"/>
                <a:cs typeface="Arial"/>
              </a:rPr>
              <a:t>g</a:t>
            </a:r>
            <a:r>
              <a:rPr sz="1800" b="1" dirty="0">
                <a:latin typeface="Arial"/>
                <a:cs typeface="Arial"/>
              </a:rPr>
              <a:t>an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ti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da</a:t>
            </a:r>
            <a:r>
              <a:rPr sz="1800" b="1" spc="-10" dirty="0">
                <a:latin typeface="Arial"/>
                <a:cs typeface="Arial"/>
              </a:rPr>
              <a:t>k</a:t>
            </a:r>
            <a:r>
              <a:rPr sz="1800" b="1" dirty="0">
                <a:latin typeface="Arial"/>
                <a:cs typeface="Arial"/>
              </a:rPr>
              <a:t>an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Pha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oemulsific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ti</a:t>
            </a:r>
            <a:r>
              <a:rPr sz="1800" b="1" spc="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n </a:t>
            </a:r>
            <a:r>
              <a:rPr sz="1800" b="1" spc="5" dirty="0">
                <a:latin typeface="Arial"/>
                <a:cs typeface="Arial"/>
              </a:rPr>
              <a:t>d</a:t>
            </a:r>
            <a:r>
              <a:rPr sz="1800" b="1" dirty="0">
                <a:latin typeface="Arial"/>
                <a:cs typeface="Arial"/>
              </a:rPr>
              <a:t>an SICS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ap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b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la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35818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57200" y="191739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KATA</a:t>
            </a:r>
            <a:r>
              <a:rPr sz="4400" spc="5" dirty="0">
                <a:latin typeface="Arial"/>
                <a:cs typeface="Arial"/>
              </a:rPr>
              <a:t>R</a:t>
            </a:r>
            <a:r>
              <a:rPr sz="4400" dirty="0">
                <a:latin typeface="Arial"/>
                <a:cs typeface="Arial"/>
              </a:rPr>
              <a:t>AK DAN PTERIGIUM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508317" y="1495998"/>
            <a:ext cx="8127365" cy="464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7034" marR="780415" indent="-381000">
              <a:lnSpc>
                <a:spcPct val="100000"/>
              </a:lnSpc>
              <a:buFont typeface="Arial"/>
              <a:buAutoNum type="alphaLcPeriod"/>
              <a:tabLst>
                <a:tab pos="369570" algn="l"/>
                <a:tab pos="2590800" algn="l"/>
              </a:tabLst>
            </a:pPr>
            <a:r>
              <a:rPr sz="1800" dirty="0">
                <a:latin typeface="Arial"/>
                <a:cs typeface="Arial"/>
              </a:rPr>
              <a:t>Ada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kasi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ama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(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tio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)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kan 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ta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sif	set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si</a:t>
            </a:r>
          </a:p>
          <a:p>
            <a:pPr marL="329565" marR="6350" indent="-316865">
              <a:lnSpc>
                <a:spcPct val="100000"/>
              </a:lnSpc>
              <a:spcBef>
                <a:spcPts val="770"/>
              </a:spcBef>
              <a:buFont typeface="Arial"/>
              <a:buAutoNum type="alphaLcPeriod"/>
              <a:tabLst>
                <a:tab pos="330200" algn="l"/>
              </a:tabLst>
            </a:pPr>
            <a:r>
              <a:rPr sz="1800" dirty="0">
                <a:latin typeface="Arial"/>
                <a:cs typeface="Arial"/>
              </a:rPr>
              <a:t>Op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rasi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da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satu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mata 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sn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ah 0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(b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ta)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u 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.</a:t>
            </a:r>
          </a:p>
          <a:p>
            <a:pPr>
              <a:lnSpc>
                <a:spcPts val="1900"/>
              </a:lnSpc>
              <a:spcBef>
                <a:spcPts val="31"/>
              </a:spcBef>
              <a:buFont typeface="Arial"/>
              <a:buAutoNum type="alphaLcPeriod"/>
            </a:pPr>
            <a:endParaRPr sz="1900" dirty="0"/>
          </a:p>
          <a:p>
            <a:pPr marL="328930" indent="-241300">
              <a:lnSpc>
                <a:spcPct val="100000"/>
              </a:lnSpc>
              <a:buFont typeface="Arial"/>
              <a:buAutoNum type="alphaLcPeriod"/>
              <a:tabLst>
                <a:tab pos="329565" algn="l"/>
                <a:tab pos="5269230" algn="l"/>
              </a:tabLst>
            </a:pPr>
            <a:r>
              <a:rPr sz="1800" dirty="0">
                <a:latin typeface="Arial"/>
                <a:cs typeface="Arial"/>
              </a:rPr>
              <a:t>J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i="1" dirty="0">
                <a:latin typeface="Arial"/>
                <a:cs typeface="Arial"/>
              </a:rPr>
              <a:t>u</a:t>
            </a:r>
            <a:r>
              <a:rPr sz="1800" i="1" spc="-10" dirty="0">
                <a:latin typeface="Arial"/>
                <a:cs typeface="Arial"/>
              </a:rPr>
              <a:t>n</a:t>
            </a:r>
            <a:r>
              <a:rPr sz="1800" i="1" dirty="0">
                <a:latin typeface="Arial"/>
                <a:cs typeface="Arial"/>
              </a:rPr>
              <a:t>d</a:t>
            </a:r>
            <a:r>
              <a:rPr sz="1800" i="1" spc="-10" dirty="0">
                <a:latin typeface="Arial"/>
                <a:cs typeface="Arial"/>
              </a:rPr>
              <a:t>e</a:t>
            </a:r>
            <a:r>
              <a:rPr sz="1800" i="1" dirty="0">
                <a:latin typeface="Arial"/>
                <a:cs typeface="Arial"/>
              </a:rPr>
              <a:t>rly</a:t>
            </a:r>
            <a:r>
              <a:rPr sz="1800" i="1" spc="-10" dirty="0">
                <a:latin typeface="Arial"/>
                <a:cs typeface="Arial"/>
              </a:rPr>
              <a:t>i</a:t>
            </a:r>
            <a:r>
              <a:rPr sz="1800" i="1" dirty="0">
                <a:latin typeface="Arial"/>
                <a:cs typeface="Arial"/>
              </a:rPr>
              <a:t>ng</a:t>
            </a:r>
            <a:r>
              <a:rPr sz="1800" i="1" spc="2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d</a:t>
            </a:r>
            <a:r>
              <a:rPr sz="1800" i="1" spc="-10" dirty="0">
                <a:latin typeface="Arial"/>
                <a:cs typeface="Arial"/>
              </a:rPr>
              <a:t>i</a:t>
            </a:r>
            <a:r>
              <a:rPr sz="1800" i="1" dirty="0">
                <a:latin typeface="Arial"/>
                <a:cs typeface="Arial"/>
              </a:rPr>
              <a:t>se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dirty="0">
                <a:latin typeface="Arial"/>
                <a:cs typeface="Arial"/>
              </a:rPr>
              <a:t>se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se</a:t>
            </a:r>
            <a:r>
              <a:rPr sz="1800" i="1" spc="-10" dirty="0">
                <a:latin typeface="Arial"/>
                <a:cs typeface="Arial"/>
              </a:rPr>
              <a:t>p</a:t>
            </a:r>
            <a:r>
              <a:rPr sz="1800" i="1" dirty="0">
                <a:latin typeface="Arial"/>
                <a:cs typeface="Arial"/>
              </a:rPr>
              <a:t>erti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: </a:t>
            </a:r>
            <a:r>
              <a:rPr sz="1800" i="1" spc="-10" dirty="0">
                <a:latin typeface="Arial"/>
                <a:cs typeface="Arial"/>
              </a:rPr>
              <a:t>h</a:t>
            </a:r>
            <a:r>
              <a:rPr sz="1800" i="1" dirty="0">
                <a:latin typeface="Arial"/>
                <a:cs typeface="Arial"/>
              </a:rPr>
              <a:t>i</a:t>
            </a:r>
            <a:r>
              <a:rPr sz="1800" i="1" spc="-10" dirty="0">
                <a:latin typeface="Arial"/>
                <a:cs typeface="Arial"/>
              </a:rPr>
              <a:t>p</a:t>
            </a:r>
            <a:r>
              <a:rPr sz="1800" i="1" dirty="0">
                <a:latin typeface="Arial"/>
                <a:cs typeface="Arial"/>
              </a:rPr>
              <a:t>ert</a:t>
            </a:r>
            <a:r>
              <a:rPr sz="1800" i="1" spc="-10" dirty="0">
                <a:latin typeface="Arial"/>
                <a:cs typeface="Arial"/>
              </a:rPr>
              <a:t>e</a:t>
            </a:r>
            <a:r>
              <a:rPr sz="1800" i="1" dirty="0">
                <a:latin typeface="Arial"/>
                <a:cs typeface="Arial"/>
              </a:rPr>
              <a:t>nsi,	DM,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H</a:t>
            </a:r>
            <a:r>
              <a:rPr sz="1800" i="1" spc="-10" dirty="0">
                <a:latin typeface="Arial"/>
                <a:cs typeface="Arial"/>
              </a:rPr>
              <a:t>b</a:t>
            </a:r>
            <a:r>
              <a:rPr sz="1800" i="1" dirty="0">
                <a:latin typeface="Arial"/>
                <a:cs typeface="Arial"/>
              </a:rPr>
              <a:t>sAG(</a:t>
            </a:r>
            <a:r>
              <a:rPr sz="1800" i="1" spc="5" dirty="0">
                <a:latin typeface="Arial"/>
                <a:cs typeface="Arial"/>
              </a:rPr>
              <a:t>+</a:t>
            </a:r>
            <a:r>
              <a:rPr sz="1800" i="1" dirty="0">
                <a:latin typeface="Arial"/>
                <a:cs typeface="Arial"/>
              </a:rPr>
              <a:t>), </a:t>
            </a:r>
            <a:r>
              <a:rPr sz="1800" i="1" spc="-10" dirty="0">
                <a:latin typeface="Arial"/>
                <a:cs typeface="Arial"/>
              </a:rPr>
              <a:t>d</a:t>
            </a:r>
            <a:r>
              <a:rPr sz="1800" i="1" dirty="0">
                <a:latin typeface="Arial"/>
                <a:cs typeface="Arial"/>
              </a:rPr>
              <a:t>ll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43"/>
              </a:spcBef>
            </a:pPr>
            <a:endParaRPr sz="1100" dirty="0"/>
          </a:p>
          <a:p>
            <a:pPr>
              <a:lnSpc>
                <a:spcPts val="1800"/>
              </a:lnSpc>
            </a:pPr>
            <a:endParaRPr sz="1800" dirty="0"/>
          </a:p>
          <a:p>
            <a:pPr marL="12700" marR="115443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5" dirty="0">
                <a:latin typeface="Arial"/>
                <a:cs typeface="Arial"/>
              </a:rPr>
              <a:t>p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ta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ak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den</a:t>
            </a:r>
            <a:r>
              <a:rPr sz="1800" b="1" spc="5" dirty="0">
                <a:latin typeface="Arial"/>
                <a:cs typeface="Arial"/>
              </a:rPr>
              <a:t>g</a:t>
            </a:r>
            <a:r>
              <a:rPr sz="1800" b="1" dirty="0">
                <a:latin typeface="Arial"/>
                <a:cs typeface="Arial"/>
              </a:rPr>
              <a:t>an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130" dirty="0">
                <a:latin typeface="Arial"/>
                <a:cs typeface="Arial"/>
              </a:rPr>
              <a:t>T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k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k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EC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15" dirty="0">
                <a:latin typeface="Arial"/>
                <a:cs typeface="Arial"/>
              </a:rPr>
              <a:t>(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k</a:t>
            </a:r>
            <a:r>
              <a:rPr sz="1800" b="1" dirty="0">
                <a:latin typeface="Arial"/>
                <a:cs typeface="Arial"/>
              </a:rPr>
              <a:t>st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psu</a:t>
            </a:r>
            <a:r>
              <a:rPr sz="1800" b="1" spc="5" dirty="0">
                <a:latin typeface="Arial"/>
                <a:cs typeface="Arial"/>
              </a:rPr>
              <a:t>l</a:t>
            </a:r>
            <a:r>
              <a:rPr sz="1800" b="1" dirty="0">
                <a:latin typeface="Arial"/>
                <a:cs typeface="Arial"/>
              </a:rPr>
              <a:t>ar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Cat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ct E</a:t>
            </a:r>
            <a:r>
              <a:rPr sz="1800" b="1" spc="-10" dirty="0">
                <a:latin typeface="Arial"/>
                <a:cs typeface="Arial"/>
              </a:rPr>
              <a:t>x</a:t>
            </a:r>
            <a:r>
              <a:rPr sz="1800" b="1" dirty="0">
                <a:latin typeface="Arial"/>
                <a:cs typeface="Arial"/>
              </a:rPr>
              <a:t>tr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ctio</a:t>
            </a:r>
            <a:r>
              <a:rPr sz="1800" b="1" spc="10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),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ICCE (I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tra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psu</a:t>
            </a:r>
            <a:r>
              <a:rPr sz="1800" b="1" spc="5" dirty="0">
                <a:latin typeface="Arial"/>
                <a:cs typeface="Arial"/>
              </a:rPr>
              <a:t>l</a:t>
            </a:r>
            <a:r>
              <a:rPr sz="1800" b="1" dirty="0">
                <a:latin typeface="Arial"/>
                <a:cs typeface="Arial"/>
              </a:rPr>
              <a:t>ar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ta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x</a:t>
            </a:r>
            <a:r>
              <a:rPr sz="1800" b="1" dirty="0">
                <a:latin typeface="Arial"/>
                <a:cs typeface="Arial"/>
              </a:rPr>
              <a:t>tr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ctio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4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ap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Jik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:</a:t>
            </a:r>
          </a:p>
          <a:p>
            <a:pPr marL="342900" indent="-314325">
              <a:lnSpc>
                <a:spcPct val="100000"/>
              </a:lnSpc>
              <a:spcBef>
                <a:spcPts val="455"/>
              </a:spcBef>
              <a:buFont typeface="Arial"/>
              <a:buAutoNum type="alphaLcPeriod"/>
              <a:tabLst>
                <a:tab pos="283845" algn="l"/>
              </a:tabLst>
            </a:pPr>
            <a:r>
              <a:rPr sz="1800" dirty="0">
                <a:latin typeface="Arial"/>
                <a:cs typeface="Arial"/>
              </a:rPr>
              <a:t>Ins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si 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kuk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kur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9 mm</a:t>
            </a:r>
          </a:p>
          <a:p>
            <a:pPr marL="280035" indent="-254000">
              <a:lnSpc>
                <a:spcPct val="100000"/>
              </a:lnSpc>
              <a:spcBef>
                <a:spcPts val="1485"/>
              </a:spcBef>
              <a:buFont typeface="Arial"/>
              <a:buAutoNum type="alphaLcPeriod"/>
              <a:tabLst>
                <a:tab pos="280670" algn="l"/>
                <a:tab pos="5198745" algn="l"/>
              </a:tabLst>
            </a:pPr>
            <a:r>
              <a:rPr sz="1800" spc="-6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aktu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si	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tek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ik P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aco</a:t>
            </a:r>
          </a:p>
          <a:p>
            <a:pPr marL="342900" marR="169545" indent="-316865">
              <a:lnSpc>
                <a:spcPct val="100000"/>
              </a:lnSpc>
              <a:spcBef>
                <a:spcPts val="1490"/>
              </a:spcBef>
              <a:buFont typeface="Arial"/>
              <a:buAutoNum type="alphaLcPeriod"/>
              <a:tabLst>
                <a:tab pos="267970" algn="l"/>
              </a:tabLst>
            </a:pP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nt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mem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kan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feks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ps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(iris, vitreo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)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ska</a:t>
            </a:r>
          </a:p>
        </p:txBody>
      </p:sp>
    </p:spTree>
    <p:extLst>
      <p:ext uri="{BB962C8B-B14F-4D97-AF65-F5344CB8AC3E}">
        <p14:creationId xmlns="" xmlns:p14="http://schemas.microsoft.com/office/powerpoint/2010/main" val="14530476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"/>
          <p:cNvSpPr txBox="1"/>
          <p:nvPr/>
        </p:nvSpPr>
        <p:spPr>
          <a:xfrm>
            <a:off x="584199" y="2209800"/>
            <a:ext cx="8004175" cy="8426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800" b="1" spc="-20" dirty="0">
                <a:latin typeface="Maiandra GD"/>
                <a:cs typeface="Maiandra GD"/>
              </a:rPr>
              <a:t>S</a:t>
            </a:r>
            <a:r>
              <a:rPr sz="2800" b="1" spc="-15" dirty="0">
                <a:latin typeface="Maiandra GD"/>
                <a:cs typeface="Maiandra GD"/>
              </a:rPr>
              <a:t>UR</a:t>
            </a:r>
            <a:r>
              <a:rPr sz="2800" b="1" spc="-20" dirty="0">
                <a:latin typeface="Maiandra GD"/>
                <a:cs typeface="Maiandra GD"/>
              </a:rPr>
              <a:t>AT</a:t>
            </a:r>
            <a:r>
              <a:rPr sz="2800" b="1" spc="-10" dirty="0">
                <a:latin typeface="Maiandra GD"/>
                <a:cs typeface="Maiandra GD"/>
              </a:rPr>
              <a:t> </a:t>
            </a:r>
            <a:r>
              <a:rPr sz="2800" b="1" spc="-5" dirty="0">
                <a:latin typeface="Maiandra GD"/>
                <a:cs typeface="Maiandra GD"/>
              </a:rPr>
              <a:t>E</a:t>
            </a:r>
            <a:r>
              <a:rPr sz="2800" b="1" spc="-20" dirty="0">
                <a:latin typeface="Maiandra GD"/>
                <a:cs typeface="Maiandra GD"/>
              </a:rPr>
              <a:t>DARAN</a:t>
            </a:r>
            <a:r>
              <a:rPr sz="2800" b="1" spc="-30" dirty="0">
                <a:latin typeface="Maiandra GD"/>
                <a:cs typeface="Maiandra GD"/>
              </a:rPr>
              <a:t> </a:t>
            </a:r>
            <a:r>
              <a:rPr sz="2800" b="1" spc="-20" dirty="0">
                <a:latin typeface="Maiandra GD"/>
                <a:cs typeface="Maiandra GD"/>
              </a:rPr>
              <a:t>S</a:t>
            </a:r>
            <a:r>
              <a:rPr sz="2800" b="1" dirty="0">
                <a:latin typeface="Maiandra GD"/>
                <a:cs typeface="Maiandra GD"/>
              </a:rPr>
              <a:t>E</a:t>
            </a:r>
            <a:r>
              <a:rPr sz="2800" b="1" spc="-15" dirty="0">
                <a:latin typeface="Maiandra GD"/>
                <a:cs typeface="Maiandra GD"/>
              </a:rPr>
              <a:t>K</a:t>
            </a:r>
            <a:r>
              <a:rPr sz="2800" b="1" spc="-5" dirty="0">
                <a:latin typeface="Maiandra GD"/>
                <a:cs typeface="Maiandra GD"/>
              </a:rPr>
              <a:t>J</a:t>
            </a:r>
            <a:r>
              <a:rPr sz="2800" b="1" spc="-20" dirty="0">
                <a:latin typeface="Maiandra GD"/>
                <a:cs typeface="Maiandra GD"/>
              </a:rPr>
              <a:t>E</a:t>
            </a:r>
            <a:r>
              <a:rPr sz="2800" b="1" spc="-25" dirty="0">
                <a:latin typeface="Maiandra GD"/>
                <a:cs typeface="Maiandra GD"/>
              </a:rPr>
              <a:t>N</a:t>
            </a:r>
            <a:r>
              <a:rPr sz="2800" b="1" spc="-30" dirty="0">
                <a:latin typeface="Maiandra GD"/>
                <a:cs typeface="Maiandra GD"/>
              </a:rPr>
              <a:t> </a:t>
            </a:r>
            <a:r>
              <a:rPr sz="2800" b="1" spc="-15" dirty="0">
                <a:latin typeface="Maiandra GD"/>
                <a:cs typeface="Maiandra GD"/>
              </a:rPr>
              <a:t>KEM</a:t>
            </a:r>
            <a:r>
              <a:rPr sz="2800" b="1" spc="-20" dirty="0">
                <a:latin typeface="Maiandra GD"/>
                <a:cs typeface="Maiandra GD"/>
              </a:rPr>
              <a:t>E</a:t>
            </a:r>
            <a:r>
              <a:rPr sz="2800" b="1" spc="-15" dirty="0">
                <a:latin typeface="Maiandra GD"/>
                <a:cs typeface="Maiandra GD"/>
              </a:rPr>
              <a:t>NK</a:t>
            </a:r>
            <a:r>
              <a:rPr sz="2800" b="1" spc="-20" dirty="0">
                <a:latin typeface="Maiandra GD"/>
                <a:cs typeface="Maiandra GD"/>
              </a:rPr>
              <a:t>E</a:t>
            </a:r>
            <a:r>
              <a:rPr sz="2800" b="1" spc="-15" dirty="0">
                <a:latin typeface="Maiandra GD"/>
                <a:cs typeface="Maiandra GD"/>
              </a:rPr>
              <a:t>S</a:t>
            </a:r>
            <a:r>
              <a:rPr sz="2800" b="1" spc="-35" dirty="0">
                <a:latin typeface="Maiandra GD"/>
                <a:cs typeface="Maiandra GD"/>
              </a:rPr>
              <a:t> </a:t>
            </a:r>
            <a:r>
              <a:rPr sz="2800" b="1" spc="-15" dirty="0">
                <a:latin typeface="Maiandra GD"/>
                <a:cs typeface="Maiandra GD"/>
              </a:rPr>
              <a:t>R</a:t>
            </a:r>
            <a:r>
              <a:rPr sz="2800" b="1" spc="-10" dirty="0">
                <a:latin typeface="Maiandra GD"/>
                <a:cs typeface="Maiandra GD"/>
              </a:rPr>
              <a:t>I</a:t>
            </a:r>
            <a:endParaRPr sz="2800" dirty="0">
              <a:latin typeface="Maiandra GD"/>
              <a:cs typeface="Maiandra GD"/>
            </a:endParaRPr>
          </a:p>
          <a:p>
            <a:pPr marL="12700">
              <a:lnSpc>
                <a:spcPts val="3350"/>
              </a:lnSpc>
            </a:pPr>
            <a:r>
              <a:rPr sz="2800" b="1" spc="-15" dirty="0">
                <a:latin typeface="Maiandra GD"/>
                <a:cs typeface="Maiandra GD"/>
              </a:rPr>
              <a:t>T</a:t>
            </a:r>
            <a:r>
              <a:rPr sz="2800" b="1" spc="-20" dirty="0">
                <a:latin typeface="Maiandra GD"/>
                <a:cs typeface="Maiandra GD"/>
              </a:rPr>
              <a:t>e</a:t>
            </a:r>
            <a:r>
              <a:rPr sz="2800" b="1" spc="-5" dirty="0">
                <a:latin typeface="Maiandra GD"/>
                <a:cs typeface="Maiandra GD"/>
              </a:rPr>
              <a:t>n</a:t>
            </a:r>
            <a:r>
              <a:rPr sz="2800" b="1" spc="-10" dirty="0">
                <a:latin typeface="Maiandra GD"/>
                <a:cs typeface="Maiandra GD"/>
              </a:rPr>
              <a:t>ta</a:t>
            </a:r>
            <a:r>
              <a:rPr sz="2800" b="1" spc="-15" dirty="0">
                <a:latin typeface="Maiandra GD"/>
                <a:cs typeface="Maiandra GD"/>
              </a:rPr>
              <a:t>ng</a:t>
            </a:r>
            <a:r>
              <a:rPr sz="2800" b="1" spc="-25" dirty="0">
                <a:latin typeface="Maiandra GD"/>
                <a:cs typeface="Maiandra GD"/>
              </a:rPr>
              <a:t> </a:t>
            </a:r>
            <a:r>
              <a:rPr sz="2800" b="1" spc="-15" dirty="0">
                <a:latin typeface="Maiandra GD"/>
                <a:cs typeface="Maiandra GD"/>
              </a:rPr>
              <a:t>P</a:t>
            </a:r>
            <a:r>
              <a:rPr sz="2800" b="1" spc="-20" dirty="0">
                <a:latin typeface="Maiandra GD"/>
                <a:cs typeface="Maiandra GD"/>
              </a:rPr>
              <a:t>e</a:t>
            </a:r>
            <a:r>
              <a:rPr sz="2800" b="1" spc="-5" dirty="0">
                <a:latin typeface="Maiandra GD"/>
                <a:cs typeface="Maiandra GD"/>
              </a:rPr>
              <a:t>ny</a:t>
            </a:r>
            <a:r>
              <a:rPr sz="2800" b="1" spc="-20" dirty="0">
                <a:latin typeface="Maiandra GD"/>
                <a:cs typeface="Maiandra GD"/>
              </a:rPr>
              <a:t>eles</a:t>
            </a:r>
            <a:r>
              <a:rPr sz="2800" b="1" spc="-5" dirty="0">
                <a:latin typeface="Maiandra GD"/>
                <a:cs typeface="Maiandra GD"/>
              </a:rPr>
              <a:t>ai</a:t>
            </a:r>
            <a:r>
              <a:rPr sz="2800" b="1" spc="-20" dirty="0">
                <a:latin typeface="Maiandra GD"/>
                <a:cs typeface="Maiandra GD"/>
              </a:rPr>
              <a:t>an</a:t>
            </a:r>
            <a:r>
              <a:rPr sz="2800" b="1" spc="-35" dirty="0">
                <a:latin typeface="Maiandra GD"/>
                <a:cs typeface="Maiandra GD"/>
              </a:rPr>
              <a:t> </a:t>
            </a:r>
            <a:r>
              <a:rPr sz="2800" b="1" spc="-15" dirty="0">
                <a:latin typeface="Maiandra GD"/>
                <a:cs typeface="Maiandra GD"/>
              </a:rPr>
              <a:t>P</a:t>
            </a:r>
            <a:r>
              <a:rPr sz="2800" b="1" spc="-20" dirty="0">
                <a:latin typeface="Maiandra GD"/>
                <a:cs typeface="Maiandra GD"/>
              </a:rPr>
              <a:t>e</a:t>
            </a:r>
            <a:r>
              <a:rPr sz="2800" b="1" spc="-5" dirty="0">
                <a:latin typeface="Maiandra GD"/>
                <a:cs typeface="Maiandra GD"/>
              </a:rPr>
              <a:t>r</a:t>
            </a:r>
            <a:r>
              <a:rPr sz="2800" b="1" spc="-15" dirty="0">
                <a:latin typeface="Maiandra GD"/>
                <a:cs typeface="Maiandra GD"/>
              </a:rPr>
              <a:t>ma</a:t>
            </a:r>
            <a:r>
              <a:rPr sz="2800" b="1" dirty="0">
                <a:latin typeface="Maiandra GD"/>
                <a:cs typeface="Maiandra GD"/>
              </a:rPr>
              <a:t>s</a:t>
            </a:r>
            <a:r>
              <a:rPr sz="2800" b="1" spc="-10" dirty="0">
                <a:latin typeface="Maiandra GD"/>
                <a:cs typeface="Maiandra GD"/>
              </a:rPr>
              <a:t>a</a:t>
            </a:r>
            <a:r>
              <a:rPr sz="2800" b="1" spc="-15" dirty="0">
                <a:latin typeface="Maiandra GD"/>
                <a:cs typeface="Maiandra GD"/>
              </a:rPr>
              <a:t>lah</a:t>
            </a:r>
            <a:r>
              <a:rPr sz="2800" b="1" spc="-5" dirty="0">
                <a:latin typeface="Maiandra GD"/>
                <a:cs typeface="Maiandra GD"/>
              </a:rPr>
              <a:t>a</a:t>
            </a:r>
            <a:r>
              <a:rPr sz="2800" b="1" spc="-20" dirty="0">
                <a:latin typeface="Maiandra GD"/>
                <a:cs typeface="Maiandra GD"/>
              </a:rPr>
              <a:t>n</a:t>
            </a:r>
            <a:r>
              <a:rPr sz="2800" b="1" spc="-35" dirty="0">
                <a:latin typeface="Maiandra GD"/>
                <a:cs typeface="Maiandra GD"/>
              </a:rPr>
              <a:t> </a:t>
            </a:r>
            <a:r>
              <a:rPr sz="2800" b="1" spc="-15" dirty="0">
                <a:latin typeface="Maiandra GD"/>
                <a:cs typeface="Maiandra GD"/>
              </a:rPr>
              <a:t>K</a:t>
            </a:r>
            <a:r>
              <a:rPr sz="2800" b="1" spc="-10" dirty="0">
                <a:latin typeface="Maiandra GD"/>
                <a:cs typeface="Maiandra GD"/>
              </a:rPr>
              <a:t>l</a:t>
            </a:r>
            <a:r>
              <a:rPr sz="2800" b="1" dirty="0">
                <a:latin typeface="Maiandra GD"/>
                <a:cs typeface="Maiandra GD"/>
              </a:rPr>
              <a:t>ai</a:t>
            </a:r>
            <a:r>
              <a:rPr sz="2800" b="1" spc="-25" dirty="0">
                <a:latin typeface="Maiandra GD"/>
                <a:cs typeface="Maiandra GD"/>
              </a:rPr>
              <a:t>m</a:t>
            </a:r>
            <a:r>
              <a:rPr sz="2800" b="1" spc="-15" dirty="0">
                <a:latin typeface="Maiandra GD"/>
                <a:cs typeface="Maiandra GD"/>
              </a:rPr>
              <a:t> </a:t>
            </a:r>
            <a:r>
              <a:rPr sz="2800" b="1" spc="-10" dirty="0">
                <a:latin typeface="Maiandra GD"/>
                <a:cs typeface="Maiandra GD"/>
              </a:rPr>
              <a:t>IN</a:t>
            </a:r>
            <a:r>
              <a:rPr sz="2800" b="1" spc="-15" dirty="0">
                <a:latin typeface="Maiandra GD"/>
                <a:cs typeface="Maiandra GD"/>
              </a:rPr>
              <a:t>ACB</a:t>
            </a:r>
            <a:r>
              <a:rPr sz="2800" b="1" spc="-25" dirty="0">
                <a:latin typeface="Maiandra GD"/>
                <a:cs typeface="Maiandra GD"/>
              </a:rPr>
              <a:t>G</a:t>
            </a:r>
            <a:endParaRPr sz="2800" dirty="0">
              <a:latin typeface="Maiandra GD"/>
              <a:cs typeface="Maiandra G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9913" y="3674326"/>
            <a:ext cx="311404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870"/>
              </a:lnSpc>
            </a:pPr>
            <a:r>
              <a:rPr sz="2400" spc="-20" dirty="0">
                <a:latin typeface="Maiandra GD"/>
                <a:cs typeface="Maiandra GD"/>
              </a:rPr>
              <a:t>HK</a:t>
            </a:r>
            <a:r>
              <a:rPr sz="2400" spc="-5" dirty="0">
                <a:latin typeface="Maiandra GD"/>
                <a:cs typeface="Maiandra GD"/>
              </a:rPr>
              <a:t> </a:t>
            </a:r>
            <a:r>
              <a:rPr sz="2400" spc="-15" dirty="0">
                <a:latin typeface="Maiandra GD"/>
                <a:cs typeface="Maiandra GD"/>
              </a:rPr>
              <a:t>03.</a:t>
            </a:r>
            <a:r>
              <a:rPr sz="2400" spc="-10" dirty="0">
                <a:latin typeface="Maiandra GD"/>
                <a:cs typeface="Maiandra GD"/>
              </a:rPr>
              <a:t>0</a:t>
            </a:r>
            <a:r>
              <a:rPr sz="2400" dirty="0">
                <a:latin typeface="Maiandra GD"/>
                <a:cs typeface="Maiandra GD"/>
              </a:rPr>
              <a:t>3/X/11</a:t>
            </a:r>
            <a:r>
              <a:rPr sz="2400" spc="-15" dirty="0">
                <a:latin typeface="Maiandra GD"/>
                <a:cs typeface="Maiandra GD"/>
              </a:rPr>
              <a:t>8</a:t>
            </a:r>
            <a:r>
              <a:rPr sz="2400" spc="-25" dirty="0">
                <a:latin typeface="Maiandra GD"/>
                <a:cs typeface="Maiandra GD"/>
              </a:rPr>
              <a:t>5</a:t>
            </a:r>
            <a:r>
              <a:rPr sz="2400" spc="-20" dirty="0">
                <a:latin typeface="Maiandra GD"/>
                <a:cs typeface="Maiandra GD"/>
              </a:rPr>
              <a:t>/20</a:t>
            </a:r>
            <a:r>
              <a:rPr sz="2400" spc="-25" dirty="0">
                <a:latin typeface="Maiandra GD"/>
                <a:cs typeface="Maiandra GD"/>
              </a:rPr>
              <a:t>1</a:t>
            </a:r>
            <a:r>
              <a:rPr sz="2400" spc="-15" dirty="0">
                <a:latin typeface="Maiandra GD"/>
                <a:cs typeface="Maiandra GD"/>
              </a:rPr>
              <a:t>5</a:t>
            </a:r>
            <a:endParaRPr sz="2400">
              <a:latin typeface="Maiandra GD"/>
              <a:cs typeface="Maiandra G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98253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391948" y="390797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684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KATARAK DAN PTERI</a:t>
            </a:r>
            <a:r>
              <a:rPr sz="4400" spc="-20" dirty="0">
                <a:latin typeface="Arial"/>
                <a:cs typeface="Arial"/>
              </a:rPr>
              <a:t>G</a:t>
            </a:r>
            <a:r>
              <a:rPr sz="4400" dirty="0">
                <a:latin typeface="Arial"/>
                <a:cs typeface="Arial"/>
              </a:rPr>
              <a:t>IUM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391948" y="1981200"/>
            <a:ext cx="8469630" cy="397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tabLst>
                <a:tab pos="4458335" algn="l"/>
              </a:tabLst>
            </a:pP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k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si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c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ra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</a:t>
            </a:r>
            <a:r>
              <a:rPr sz="1800" b="1" spc="-10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um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35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at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ap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da	O</a:t>
            </a:r>
            <a:r>
              <a:rPr sz="1800" b="1" spc="5" dirty="0">
                <a:latin typeface="Arial"/>
                <a:cs typeface="Arial"/>
              </a:rPr>
              <a:t>p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kat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k:</a:t>
            </a:r>
            <a:endParaRPr sz="1800" dirty="0">
              <a:latin typeface="Arial"/>
              <a:cs typeface="Arial"/>
            </a:endParaRPr>
          </a:p>
          <a:p>
            <a:pPr marL="12700" marR="4100195">
              <a:lnSpc>
                <a:spcPct val="100000"/>
              </a:lnSpc>
              <a:spcBef>
                <a:spcPts val="745"/>
              </a:spcBef>
              <a:buFont typeface="Arial"/>
              <a:buAutoNum type="alphaLcPeriod"/>
              <a:tabLst>
                <a:tab pos="267335" algn="l"/>
              </a:tabLst>
            </a:pPr>
            <a:r>
              <a:rPr sz="1800" dirty="0">
                <a:latin typeface="Arial"/>
                <a:cs typeface="Arial"/>
              </a:rPr>
              <a:t>Mem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kai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9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ek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ik EC</a:t>
            </a:r>
            <a:r>
              <a:rPr sz="1800" spc="-10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E (</a:t>
            </a:r>
            <a:r>
              <a:rPr sz="1800" i="1" dirty="0">
                <a:latin typeface="Arial"/>
                <a:cs typeface="Arial"/>
              </a:rPr>
              <a:t>Ekstra C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dirty="0">
                <a:latin typeface="Arial"/>
                <a:cs typeface="Arial"/>
              </a:rPr>
              <a:t>ps</a:t>
            </a:r>
            <a:r>
              <a:rPr sz="1800" i="1" spc="-10" dirty="0">
                <a:latin typeface="Arial"/>
                <a:cs typeface="Arial"/>
              </a:rPr>
              <a:t>u</a:t>
            </a:r>
            <a:r>
              <a:rPr sz="1800" i="1" dirty="0">
                <a:latin typeface="Arial"/>
                <a:cs typeface="Arial"/>
              </a:rPr>
              <a:t>l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dirty="0">
                <a:latin typeface="Arial"/>
                <a:cs typeface="Arial"/>
              </a:rPr>
              <a:t>r C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dirty="0">
                <a:latin typeface="Arial"/>
                <a:cs typeface="Arial"/>
              </a:rPr>
              <a:t>tar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dirty="0">
                <a:latin typeface="Arial"/>
                <a:cs typeface="Arial"/>
              </a:rPr>
              <a:t>ct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Extracti</a:t>
            </a:r>
            <a:r>
              <a:rPr sz="1800" i="1" spc="-10" dirty="0">
                <a:latin typeface="Arial"/>
                <a:cs typeface="Arial"/>
              </a:rPr>
              <a:t>o</a:t>
            </a:r>
            <a:r>
              <a:rPr sz="1800" i="1" dirty="0">
                <a:latin typeface="Arial"/>
                <a:cs typeface="Arial"/>
              </a:rPr>
              <a:t>n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)</a:t>
            </a:r>
          </a:p>
          <a:p>
            <a:pPr>
              <a:lnSpc>
                <a:spcPts val="1800"/>
              </a:lnSpc>
              <a:spcBef>
                <a:spcPts val="45"/>
              </a:spcBef>
              <a:buFont typeface="Arial"/>
              <a:buAutoNum type="alphaLcPeriod"/>
            </a:pPr>
            <a:endParaRPr sz="1800" dirty="0"/>
          </a:p>
          <a:p>
            <a:pPr marL="299720" indent="-254000">
              <a:lnSpc>
                <a:spcPct val="100000"/>
              </a:lnSpc>
              <a:buFont typeface="Arial"/>
              <a:buAutoNum type="alphaLcPeriod"/>
              <a:tabLst>
                <a:tab pos="300355" algn="l"/>
              </a:tabLst>
            </a:pPr>
            <a:r>
              <a:rPr sz="1800" dirty="0">
                <a:latin typeface="Arial"/>
                <a:cs typeface="Arial"/>
              </a:rPr>
              <a:t>Katar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 Pe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trik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ak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ak: ko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tal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ve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)</a:t>
            </a:r>
          </a:p>
          <a:p>
            <a:pPr>
              <a:lnSpc>
                <a:spcPts val="1800"/>
              </a:lnSpc>
              <a:spcBef>
                <a:spcPts val="21"/>
              </a:spcBef>
              <a:buFont typeface="Arial"/>
              <a:buAutoNum type="alphaLcPeriod"/>
            </a:pPr>
            <a:endParaRPr sz="1800" dirty="0"/>
          </a:p>
          <a:p>
            <a:pPr marL="286385" indent="-240665">
              <a:lnSpc>
                <a:spcPct val="100000"/>
              </a:lnSpc>
              <a:buFont typeface="Arial"/>
              <a:buAutoNum type="alphaLcPeriod"/>
              <a:tabLst>
                <a:tab pos="287020" algn="l"/>
              </a:tabLst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ipe</a:t>
            </a:r>
            <a:r>
              <a:rPr sz="1800" dirty="0">
                <a:latin typeface="Arial"/>
                <a:cs typeface="Arial"/>
              </a:rPr>
              <a:t>rm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tur</a:t>
            </a:r>
          </a:p>
          <a:p>
            <a:pPr marL="37465" marR="6350">
              <a:lnSpc>
                <a:spcPct val="100000"/>
              </a:lnSpc>
              <a:spcBef>
                <a:spcPts val="1570"/>
              </a:spcBef>
              <a:buFont typeface="Arial"/>
              <a:buAutoNum type="alphaLcPeriod"/>
              <a:tabLst>
                <a:tab pos="292100" algn="l"/>
              </a:tabLst>
            </a:pPr>
            <a:r>
              <a:rPr sz="1800" dirty="0">
                <a:latin typeface="Arial"/>
                <a:cs typeface="Arial"/>
              </a:rPr>
              <a:t>Katar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 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pendengaran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kelaina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a/c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cat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tal 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an 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ak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sistem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k( HH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rte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si,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tu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HBsA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+)</a:t>
            </a:r>
          </a:p>
          <a:p>
            <a:pPr marL="299720" indent="-254000">
              <a:lnSpc>
                <a:spcPct val="100000"/>
              </a:lnSpc>
              <a:spcBef>
                <a:spcPts val="1500"/>
              </a:spcBef>
              <a:buFont typeface="Arial"/>
              <a:buAutoNum type="alphaLcPeriod"/>
              <a:tabLst>
                <a:tab pos="300355" algn="l"/>
              </a:tabLst>
            </a:pPr>
            <a:r>
              <a:rPr sz="1800" dirty="0">
                <a:latin typeface="Arial"/>
                <a:cs typeface="Arial"/>
              </a:rPr>
              <a:t>Ke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mak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</a:p>
          <a:p>
            <a:pPr marL="235585" indent="-189865">
              <a:lnSpc>
                <a:spcPct val="100000"/>
              </a:lnSpc>
              <a:spcBef>
                <a:spcPts val="880"/>
              </a:spcBef>
              <a:buFont typeface="Arial"/>
              <a:buAutoNum type="alphaLcPeriod"/>
              <a:tabLst>
                <a:tab pos="236220" algn="l"/>
              </a:tabLst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 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kasi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ak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itis, gl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uk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)</a:t>
            </a:r>
          </a:p>
          <a:p>
            <a:pPr marL="299720" indent="-254000">
              <a:lnSpc>
                <a:spcPct val="100000"/>
              </a:lnSpc>
              <a:spcBef>
                <a:spcPts val="1230"/>
              </a:spcBef>
              <a:buFont typeface="Arial"/>
              <a:buAutoNum type="alphaLcPeriod"/>
              <a:tabLst>
                <a:tab pos="300355" algn="l"/>
              </a:tabLst>
            </a:pP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ksasi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ntis/s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uks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ntis,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kat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rak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denga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ir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s,</a:t>
            </a:r>
          </a:p>
        </p:txBody>
      </p:sp>
    </p:spTree>
    <p:extLst>
      <p:ext uri="{BB962C8B-B14F-4D97-AF65-F5344CB8AC3E}">
        <p14:creationId xmlns="" xmlns:p14="http://schemas.microsoft.com/office/powerpoint/2010/main" val="22161799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363272" y="301466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KATA</a:t>
            </a:r>
            <a:r>
              <a:rPr sz="4400" spc="5" dirty="0">
                <a:latin typeface="Arial"/>
                <a:cs typeface="Arial"/>
              </a:rPr>
              <a:t>R</a:t>
            </a:r>
            <a:r>
              <a:rPr sz="4400" dirty="0">
                <a:latin typeface="Arial"/>
                <a:cs typeface="Arial"/>
              </a:rPr>
              <a:t>AK DAN PTERIGIUM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402907" y="1524000"/>
            <a:ext cx="8366759" cy="4669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h. Katar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 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trik korn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</a:t>
            </a:r>
          </a:p>
          <a:p>
            <a:pPr marL="40640">
              <a:lnSpc>
                <a:spcPct val="100000"/>
              </a:lnSpc>
              <a:spcBef>
                <a:spcPts val="300"/>
              </a:spcBef>
              <a:buFont typeface="Arial"/>
              <a:buAutoNum type="alphaLcPeriod" startAt="9"/>
              <a:tabLst>
                <a:tab pos="219075" algn="l"/>
              </a:tabLst>
            </a:pPr>
            <a:r>
              <a:rPr sz="1800" spc="5" dirty="0">
                <a:latin typeface="Arial"/>
                <a:cs typeface="Arial"/>
              </a:rPr>
              <a:t>Z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sis</a:t>
            </a:r>
          </a:p>
          <a:p>
            <a:pPr marL="218440" indent="-177800">
              <a:lnSpc>
                <a:spcPct val="100000"/>
              </a:lnSpc>
              <a:spcBef>
                <a:spcPts val="300"/>
              </a:spcBef>
              <a:buFont typeface="Arial"/>
              <a:buAutoNum type="alphaLcPeriod" startAt="9"/>
              <a:tabLst>
                <a:tab pos="219075" algn="l"/>
              </a:tabLst>
            </a:pPr>
            <a:r>
              <a:rPr sz="1800" dirty="0">
                <a:latin typeface="Arial"/>
                <a:cs typeface="Arial"/>
              </a:rPr>
              <a:t>Si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ek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teri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r/p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steri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8</a:t>
            </a:r>
            <a:r>
              <a:rPr sz="1800" dirty="0">
                <a:latin typeface="Arial"/>
                <a:cs typeface="Arial"/>
              </a:rPr>
              <a:t>0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j</a:t>
            </a:r>
            <a:r>
              <a:rPr sz="1800" dirty="0">
                <a:latin typeface="Arial"/>
                <a:cs typeface="Arial"/>
              </a:rPr>
              <a:t>at&gt;2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ran</a:t>
            </a:r>
          </a:p>
          <a:p>
            <a:pPr marL="281940" indent="-241300">
              <a:lnSpc>
                <a:spcPct val="100000"/>
              </a:lnSpc>
              <a:spcBef>
                <a:spcPts val="875"/>
              </a:spcBef>
              <a:buFont typeface="Arial"/>
              <a:buAutoNum type="alphaLcPeriod" startAt="9"/>
              <a:tabLst>
                <a:tab pos="282575" algn="l"/>
              </a:tabLst>
            </a:pPr>
            <a:r>
              <a:rPr sz="1800" spc="-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rak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kasi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tra 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tif</a:t>
            </a:r>
          </a:p>
          <a:p>
            <a:pPr marL="218440" indent="-177800">
              <a:lnSpc>
                <a:spcPct val="100000"/>
              </a:lnSpc>
              <a:spcBef>
                <a:spcPts val="610"/>
              </a:spcBef>
              <a:buFont typeface="Arial"/>
              <a:buAutoNum type="alphaLcPeriod" startAt="9"/>
              <a:tabLst>
                <a:tab pos="219075" algn="l"/>
              </a:tabLst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 Gra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 (Br</a:t>
            </a:r>
            <a:r>
              <a:rPr sz="1800" spc="-10" dirty="0">
                <a:latin typeface="Arial"/>
                <a:cs typeface="Arial"/>
              </a:rPr>
              <a:t>une</a:t>
            </a:r>
            <a:r>
              <a:rPr sz="1800" dirty="0">
                <a:latin typeface="Arial"/>
                <a:cs typeface="Arial"/>
              </a:rPr>
              <a:t>sc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t)</a:t>
            </a:r>
          </a:p>
          <a:p>
            <a:pPr marL="358140" indent="-317500">
              <a:lnSpc>
                <a:spcPct val="100000"/>
              </a:lnSpc>
              <a:buFont typeface="Arial"/>
              <a:buAutoNum type="alphaLcPeriod" startAt="9"/>
              <a:tabLst>
                <a:tab pos="358775" algn="l"/>
              </a:tabLst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+ Gl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uk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ma</a:t>
            </a:r>
          </a:p>
          <a:p>
            <a:pPr marL="294640" indent="-254000">
              <a:lnSpc>
                <a:spcPct val="100000"/>
              </a:lnSpc>
              <a:buFont typeface="Arial"/>
              <a:buAutoNum type="alphaLcPeriod" startAt="9"/>
              <a:tabLst>
                <a:tab pos="295275" algn="l"/>
              </a:tabLst>
            </a:pPr>
            <a:r>
              <a:rPr sz="1800" dirty="0">
                <a:latin typeface="Arial"/>
                <a:cs typeface="Arial"/>
              </a:rPr>
              <a:t>katar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 Post </a:t>
            </a:r>
            <a:r>
              <a:rPr sz="1800" spc="-40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itrektomi</a:t>
            </a:r>
          </a:p>
          <a:p>
            <a:pPr marL="294640" indent="-254000">
              <a:lnSpc>
                <a:spcPct val="100000"/>
              </a:lnSpc>
              <a:spcBef>
                <a:spcPts val="25"/>
              </a:spcBef>
              <a:buFont typeface="Arial"/>
              <a:buAutoNum type="alphaLcPeriod" startAt="9"/>
              <a:tabLst>
                <a:tab pos="295275" algn="l"/>
              </a:tabLst>
            </a:pPr>
            <a:r>
              <a:rPr sz="1800" dirty="0">
                <a:latin typeface="Arial"/>
                <a:cs typeface="Arial"/>
              </a:rPr>
              <a:t>katar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 Post Uv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itis</a:t>
            </a:r>
          </a:p>
          <a:p>
            <a:pPr marL="294640" indent="-254000">
              <a:lnSpc>
                <a:spcPct val="100000"/>
              </a:lnSpc>
              <a:buFont typeface="Arial"/>
              <a:buAutoNum type="alphaLcPeriod" startAt="9"/>
              <a:tabLst>
                <a:tab pos="295275" algn="l"/>
              </a:tabLst>
            </a:pPr>
            <a:r>
              <a:rPr sz="1800" dirty="0">
                <a:latin typeface="Arial"/>
                <a:cs typeface="Arial"/>
              </a:rPr>
              <a:t>katar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 Pa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gh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ia</a:t>
            </a:r>
          </a:p>
          <a:p>
            <a:pPr marL="294640" indent="-254000">
              <a:lnSpc>
                <a:spcPct val="100000"/>
              </a:lnSpc>
              <a:buFont typeface="Arial"/>
              <a:buAutoNum type="alphaLcPeriod" startAt="9"/>
              <a:tabLst>
                <a:tab pos="295275" algn="l"/>
              </a:tabLst>
            </a:pPr>
            <a:r>
              <a:rPr sz="1800" dirty="0">
                <a:latin typeface="Arial"/>
                <a:cs typeface="Arial"/>
              </a:rPr>
              <a:t>katar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-6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matika</a:t>
            </a:r>
          </a:p>
          <a:p>
            <a:pPr marL="231775" indent="-191135">
              <a:lnSpc>
                <a:spcPct val="100000"/>
              </a:lnSpc>
              <a:buFont typeface="Arial"/>
              <a:buAutoNum type="alphaLcPeriod" startAt="9"/>
              <a:tabLst>
                <a:tab pos="232410" algn="l"/>
              </a:tabLst>
            </a:pPr>
            <a:r>
              <a:rPr sz="1800" spc="-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kasi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st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ratif</a:t>
            </a:r>
          </a:p>
          <a:p>
            <a:pPr marL="281940" indent="-241300">
              <a:lnSpc>
                <a:spcPct val="100000"/>
              </a:lnSpc>
              <a:buFont typeface="Arial"/>
              <a:buAutoNum type="alphaLcPeriod" startAt="9"/>
              <a:tabLst>
                <a:tab pos="282575" algn="l"/>
              </a:tabLst>
            </a:pPr>
            <a:r>
              <a:rPr sz="1800" spc="-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rak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+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tio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tina</a:t>
            </a:r>
          </a:p>
          <a:p>
            <a:pPr marL="231140" indent="-190500">
              <a:lnSpc>
                <a:spcPct val="100000"/>
              </a:lnSpc>
              <a:buFont typeface="Arial"/>
              <a:buAutoNum type="alphaLcPeriod" startAt="9"/>
              <a:tabLst>
                <a:tab pos="231775" algn="l"/>
              </a:tabLst>
            </a:pPr>
            <a:r>
              <a:rPr sz="1800" dirty="0">
                <a:latin typeface="Arial"/>
                <a:cs typeface="Arial"/>
              </a:rPr>
              <a:t>kat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rak P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ris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steri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</a:p>
          <a:p>
            <a:pPr marL="294640" indent="-254000">
              <a:lnSpc>
                <a:spcPct val="100000"/>
              </a:lnSpc>
              <a:buFont typeface="Arial"/>
              <a:buAutoNum type="alphaLcPeriod" startAt="9"/>
              <a:tabLst>
                <a:tab pos="295275" algn="l"/>
              </a:tabLst>
            </a:pPr>
            <a:r>
              <a:rPr sz="1800" dirty="0">
                <a:latin typeface="Arial"/>
                <a:cs typeface="Arial"/>
              </a:rPr>
              <a:t>Pas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kan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mer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ksa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tam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us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</a:t>
            </a:r>
          </a:p>
          <a:p>
            <a:pPr marL="40640" marR="6350">
              <a:lnSpc>
                <a:spcPct val="100000"/>
              </a:lnSpc>
              <a:buFont typeface="Arial"/>
              <a:buAutoNum type="alphaLcPeriod" startAt="9"/>
              <a:tabLst>
                <a:tab pos="266065" algn="l"/>
              </a:tabLst>
            </a:pP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 ko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ratif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,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krn 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sia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ko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n, cem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 dll</a:t>
            </a:r>
          </a:p>
        </p:txBody>
      </p:sp>
    </p:spTree>
    <p:extLst>
      <p:ext uri="{BB962C8B-B14F-4D97-AF65-F5344CB8AC3E}">
        <p14:creationId xmlns="" xmlns:p14="http://schemas.microsoft.com/office/powerpoint/2010/main" val="5256809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71487" y="228600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Pterig</a:t>
            </a:r>
            <a:r>
              <a:rPr sz="4400" spc="5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um</a:t>
            </a:r>
            <a:r>
              <a:rPr sz="4400" spc="-2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(H11.</a:t>
            </a:r>
            <a:r>
              <a:rPr sz="4400" spc="-5" dirty="0">
                <a:latin typeface="Arial"/>
                <a:cs typeface="Arial"/>
              </a:rPr>
              <a:t>0</a:t>
            </a:r>
            <a:r>
              <a:rPr sz="4400" dirty="0">
                <a:latin typeface="Arial"/>
                <a:cs typeface="Arial"/>
              </a:rPr>
              <a:t>)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471487" y="1442402"/>
            <a:ext cx="8277859" cy="397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64579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nata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aksan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kasus 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derita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katarak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pterigi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m umumnya di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akukan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rawat inap</a:t>
            </a: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35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at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ap: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Font typeface="Arial"/>
              <a:buAutoNum type="arabicPeriod"/>
              <a:tabLst>
                <a:tab pos="267335" algn="l"/>
              </a:tabLst>
            </a:pPr>
            <a:r>
              <a:rPr sz="1800" dirty="0">
                <a:latin typeface="Arial"/>
                <a:cs typeface="Arial"/>
              </a:rPr>
              <a:t>Pteri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(H</a:t>
            </a:r>
            <a:r>
              <a:rPr sz="1800" spc="-145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1.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) </a:t>
            </a:r>
            <a:r>
              <a:rPr sz="1800" spc="5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IV</a:t>
            </a:r>
          </a:p>
          <a:p>
            <a:pPr marL="12700" marR="487045">
              <a:lnSpc>
                <a:spcPct val="100000"/>
              </a:lnSpc>
              <a:buFont typeface="Arial"/>
              <a:buAutoNum type="arabicPeriod"/>
              <a:tabLst>
                <a:tab pos="267335" algn="l"/>
              </a:tabLst>
            </a:pPr>
            <a:r>
              <a:rPr sz="1800" dirty="0">
                <a:latin typeface="Arial"/>
                <a:cs typeface="Arial"/>
              </a:rPr>
              <a:t>Op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rasi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tek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ik Graft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j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gtiv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Flap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j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tiva,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mem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ran am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ik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tan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u 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mbr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ue</a:t>
            </a:r>
          </a:p>
          <a:p>
            <a:pPr marL="12700" marR="6350">
              <a:lnSpc>
                <a:spcPct val="100000"/>
              </a:lnSpc>
              <a:buFont typeface="Arial"/>
              <a:buAutoNum type="arabicPeriod" startAt="4"/>
              <a:tabLst>
                <a:tab pos="254000" algn="l"/>
              </a:tabLst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ke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sistem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 </a:t>
            </a:r>
            <a:r>
              <a:rPr sz="1800" spc="-2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kan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ev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asi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ik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ng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n 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rtemen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in</a:t>
            </a:r>
          </a:p>
          <a:p>
            <a:pPr marL="12700" marR="441959">
              <a:lnSpc>
                <a:spcPct val="100000"/>
              </a:lnSpc>
              <a:buFont typeface="Arial"/>
              <a:buAutoNum type="arabicPeriod" startAt="4"/>
              <a:tabLst>
                <a:tab pos="262890" algn="l"/>
              </a:tabLst>
            </a:pPr>
            <a:r>
              <a:rPr sz="1800" spc="-19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at 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kasi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kan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ev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asi 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j</a:t>
            </a:r>
            <a:r>
              <a:rPr sz="1800" dirty="0">
                <a:latin typeface="Arial"/>
                <a:cs typeface="Arial"/>
              </a:rPr>
              <a:t>ut</a:t>
            </a:r>
          </a:p>
          <a:p>
            <a:pPr marL="262255" indent="-249554">
              <a:lnSpc>
                <a:spcPct val="100000"/>
              </a:lnSpc>
              <a:buFont typeface="Arial"/>
              <a:buAutoNum type="arabicPeriod" startAt="4"/>
              <a:tabLst>
                <a:tab pos="262890" algn="l"/>
              </a:tabLst>
            </a:pPr>
            <a:r>
              <a:rPr sz="1800" spc="-6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sp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rtasi 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u J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uh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ri temp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an</a:t>
            </a:r>
          </a:p>
          <a:p>
            <a:pPr marL="12700" marR="545465">
              <a:lnSpc>
                <a:spcPct val="100000"/>
              </a:lnSpc>
              <a:spcBef>
                <a:spcPts val="970"/>
              </a:spcBef>
            </a:pP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35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at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jalan: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rasi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um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(H</a:t>
            </a:r>
            <a:r>
              <a:rPr sz="1800" spc="-145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1.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)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pa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(Ko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erti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 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kas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kan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da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p) 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ker</a:t>
            </a:r>
            <a:r>
              <a:rPr sz="1800" spc="-10" dirty="0">
                <a:latin typeface="Arial"/>
                <a:cs typeface="Arial"/>
              </a:rPr>
              <a:t>j</a:t>
            </a:r>
            <a:r>
              <a:rPr sz="1800" dirty="0">
                <a:latin typeface="Arial"/>
                <a:cs typeface="Arial"/>
              </a:rPr>
              <a:t>ak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Skl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</a:t>
            </a:r>
          </a:p>
        </p:txBody>
      </p:sp>
    </p:spTree>
    <p:extLst>
      <p:ext uri="{BB962C8B-B14F-4D97-AF65-F5344CB8AC3E}">
        <p14:creationId xmlns="" xmlns:p14="http://schemas.microsoft.com/office/powerpoint/2010/main" val="16323651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391744" y="272653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Chalaz</a:t>
            </a:r>
            <a:r>
              <a:rPr sz="4400" spc="10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on</a:t>
            </a:r>
            <a:r>
              <a:rPr sz="4400" spc="-3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(H00</a:t>
            </a:r>
            <a:r>
              <a:rPr sz="4400" spc="5" dirty="0">
                <a:latin typeface="Arial"/>
                <a:cs typeface="Arial"/>
              </a:rPr>
              <a:t>1</a:t>
            </a:r>
            <a:r>
              <a:rPr sz="4400" dirty="0">
                <a:latin typeface="Arial"/>
                <a:cs typeface="Arial"/>
              </a:rPr>
              <a:t>)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521919" y="2133600"/>
            <a:ext cx="7969250" cy="301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Ch</a:t>
            </a:r>
            <a:r>
              <a:rPr sz="2800" spc="-10" dirty="0">
                <a:latin typeface="Arial"/>
                <a:cs typeface="Arial"/>
              </a:rPr>
              <a:t>alazi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di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ra</a:t>
            </a:r>
            <a:r>
              <a:rPr sz="2800" spc="-15" dirty="0">
                <a:latin typeface="Arial"/>
                <a:cs typeface="Arial"/>
              </a:rPr>
              <a:t>wat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pka</a:t>
            </a:r>
            <a:r>
              <a:rPr sz="2800" spc="-20" dirty="0">
                <a:latin typeface="Arial"/>
                <a:cs typeface="Arial"/>
              </a:rPr>
              <a:t>n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3300"/>
              </a:lnSpc>
              <a:spcBef>
                <a:spcPts val="63"/>
              </a:spcBef>
            </a:pPr>
            <a:endParaRPr sz="3300" dirty="0"/>
          </a:p>
          <a:p>
            <a:pPr marL="28575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Damp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k: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gkatan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ki</a:t>
            </a:r>
            <a:r>
              <a:rPr sz="2800" spc="-15" dirty="0">
                <a:latin typeface="Arial"/>
                <a:cs typeface="Arial"/>
              </a:rPr>
              <a:t>bat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awat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ap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3500"/>
              </a:lnSpc>
              <a:spcBef>
                <a:spcPts val="27"/>
              </a:spcBef>
            </a:pPr>
            <a:endParaRPr sz="3500" dirty="0"/>
          </a:p>
          <a:p>
            <a:pPr marL="12700" marR="6350">
              <a:lnSpc>
                <a:spcPct val="100000"/>
              </a:lnSpc>
            </a:pPr>
            <a:r>
              <a:rPr sz="2800" spc="-13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ind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k</a:t>
            </a:r>
            <a:r>
              <a:rPr sz="2800" spc="-20" dirty="0">
                <a:latin typeface="Arial"/>
                <a:cs typeface="Arial"/>
              </a:rPr>
              <a:t>an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ini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la</a:t>
            </a:r>
            <a:r>
              <a:rPr sz="2800" spc="-10" dirty="0">
                <a:latin typeface="Arial"/>
                <a:cs typeface="Arial"/>
              </a:rPr>
              <a:t>k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k</a:t>
            </a:r>
            <a:r>
              <a:rPr sz="2800" spc="-20" dirty="0">
                <a:latin typeface="Arial"/>
                <a:cs typeface="Arial"/>
              </a:rPr>
              <a:t>an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di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Rawat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ja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an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kecu</a:t>
            </a:r>
            <a:r>
              <a:rPr sz="2800" spc="-10" dirty="0">
                <a:latin typeface="Arial"/>
                <a:cs typeface="Arial"/>
              </a:rPr>
              <a:t>ali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da</a:t>
            </a:r>
            <a:r>
              <a:rPr sz="2800" spc="-10" dirty="0">
                <a:latin typeface="Arial"/>
                <a:cs typeface="Arial"/>
              </a:rPr>
              <a:t> anak-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nak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um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ko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f/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rluk</a:t>
            </a:r>
            <a:r>
              <a:rPr sz="2800" spc="-20" dirty="0">
                <a:latin typeface="Arial"/>
                <a:cs typeface="Arial"/>
              </a:rPr>
              <a:t>an</a:t>
            </a:r>
            <a:r>
              <a:rPr sz="2800" spc="-15" dirty="0">
                <a:latin typeface="Arial"/>
                <a:cs typeface="Arial"/>
              </a:rPr>
              <a:t> Ane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te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Umum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(GA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39778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Extrapira</a:t>
            </a:r>
            <a:r>
              <a:rPr sz="4400" spc="10" dirty="0">
                <a:latin typeface="Arial"/>
                <a:cs typeface="Arial"/>
              </a:rPr>
              <a:t>m</a:t>
            </a:r>
            <a:r>
              <a:rPr sz="4400" dirty="0">
                <a:latin typeface="Arial"/>
                <a:cs typeface="Arial"/>
              </a:rPr>
              <a:t>idal</a:t>
            </a:r>
            <a:r>
              <a:rPr sz="4400" spc="-3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Syndrom (DS)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305117" y="1778726"/>
            <a:ext cx="8533765" cy="405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323215">
              <a:lnSpc>
                <a:spcPct val="100000"/>
              </a:lnSpc>
              <a:tabLst>
                <a:tab pos="1043305" algn="l"/>
              </a:tabLst>
            </a:pPr>
            <a:r>
              <a:rPr sz="2000" dirty="0">
                <a:latin typeface="Arial"/>
                <a:cs typeface="Arial"/>
              </a:rPr>
              <a:t>Pasien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Schi</a:t>
            </a:r>
            <a:r>
              <a:rPr sz="2000" spc="5" dirty="0">
                <a:latin typeface="Arial"/>
                <a:cs typeface="Arial"/>
              </a:rPr>
              <a:t>z</a:t>
            </a:r>
            <a:r>
              <a:rPr sz="2000" dirty="0">
                <a:latin typeface="Arial"/>
                <a:cs typeface="Arial"/>
              </a:rPr>
              <a:t>op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enia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yang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dalam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pen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obatan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lalu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ditambah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ding E</a:t>
            </a:r>
            <a:r>
              <a:rPr sz="2000" spc="-10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trapiramidal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nd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om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(</a:t>
            </a:r>
            <a:r>
              <a:rPr sz="2000" dirty="0">
                <a:latin typeface="Arial"/>
                <a:cs typeface="Arial"/>
              </a:rPr>
              <a:t>G25)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Dampa</a:t>
            </a:r>
            <a:r>
              <a:rPr sz="2000" spc="1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pening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atan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verity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level menjadi	le</a:t>
            </a:r>
            <a:r>
              <a:rPr sz="2000" spc="-155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.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I</a:t>
            </a:r>
          </a:p>
          <a:p>
            <a:pPr>
              <a:lnSpc>
                <a:spcPts val="1000"/>
              </a:lnSpc>
              <a:spcBef>
                <a:spcPts val="8"/>
              </a:spcBef>
            </a:pPr>
            <a:endParaRPr sz="1000" dirty="0"/>
          </a:p>
          <a:p>
            <a:pPr>
              <a:lnSpc>
                <a:spcPts val="2000"/>
              </a:lnSpc>
            </a:pPr>
            <a:endParaRPr sz="2000" dirty="0"/>
          </a:p>
          <a:p>
            <a:pPr marL="53340" marR="6350">
              <a:lnSpc>
                <a:spcPct val="100000"/>
              </a:lnSpc>
              <a:buFont typeface="Arial"/>
              <a:buAutoNum type="arabicPeriod"/>
              <a:tabLst>
                <a:tab pos="334645" algn="l"/>
              </a:tabLst>
            </a:pPr>
            <a:r>
              <a:rPr sz="2000" dirty="0">
                <a:latin typeface="Arial"/>
                <a:cs typeface="Arial"/>
              </a:rPr>
              <a:t>Skala penilaian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Gejala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Ek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trapira</a:t>
            </a:r>
            <a:r>
              <a:rPr sz="2000" spc="-1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idal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synd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om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(G</a:t>
            </a:r>
            <a:r>
              <a:rPr sz="2000" spc="5" dirty="0">
                <a:latin typeface="Arial"/>
                <a:cs typeface="Arial"/>
              </a:rPr>
              <a:t>2</a:t>
            </a:r>
            <a:r>
              <a:rPr sz="2000" dirty="0">
                <a:latin typeface="Arial"/>
                <a:cs typeface="Arial"/>
              </a:rPr>
              <a:t>5.9)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yang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dite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ap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an oleh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Perhimpunan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Dokter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Spesialis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Kedokteran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Ji</a:t>
            </a:r>
            <a:r>
              <a:rPr sz="2000" spc="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Indone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(terlampir pada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Lampiran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)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digunakan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sebagai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panduan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diagnosis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trapira</a:t>
            </a:r>
            <a:r>
              <a:rPr sz="2000" spc="-1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idal S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nd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om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untuk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ter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dap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dipe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gun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bag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verif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si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ma verif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tor</a:t>
            </a:r>
          </a:p>
          <a:p>
            <a:pPr marL="53340" marR="47625">
              <a:lnSpc>
                <a:spcPct val="100000"/>
              </a:lnSpc>
              <a:buFont typeface="Arial"/>
              <a:buAutoNum type="arabicPeriod"/>
              <a:tabLst>
                <a:tab pos="334645" algn="l"/>
              </a:tabLst>
            </a:pPr>
            <a:r>
              <a:rPr sz="2000" dirty="0">
                <a:latin typeface="Arial"/>
                <a:cs typeface="Arial"/>
              </a:rPr>
              <a:t>Skala penilaian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gejala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Ek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trapiramidal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synd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om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yang di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ap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oleh Perhimpunan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Dokter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Spesialis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Kedokteran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Ji</a:t>
            </a:r>
            <a:r>
              <a:rPr sz="2000" spc="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ndo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(terlampir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pada Lampi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)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dipe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gun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bag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verif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si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ma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verif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jika terjadi k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raguan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dianosis</a:t>
            </a:r>
          </a:p>
        </p:txBody>
      </p:sp>
    </p:spTree>
    <p:extLst>
      <p:ext uri="{BB962C8B-B14F-4D97-AF65-F5344CB8AC3E}">
        <p14:creationId xmlns="" xmlns:p14="http://schemas.microsoft.com/office/powerpoint/2010/main" val="12648172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5"/>
          <p:cNvSpPr/>
          <p:nvPr/>
        </p:nvSpPr>
        <p:spPr>
          <a:xfrm>
            <a:off x="790131" y="5805437"/>
            <a:ext cx="30480" cy="215265"/>
          </a:xfrm>
          <a:custGeom>
            <a:avLst/>
            <a:gdLst/>
            <a:ahLst/>
            <a:cxnLst/>
            <a:rect l="l" t="t" r="r" b="b"/>
            <a:pathLst>
              <a:path w="30480" h="215264">
                <a:moveTo>
                  <a:pt x="0" y="0"/>
                </a:moveTo>
                <a:lnTo>
                  <a:pt x="0" y="118275"/>
                </a:lnTo>
                <a:lnTo>
                  <a:pt x="6006" y="140745"/>
                </a:lnTo>
                <a:lnTo>
                  <a:pt x="9771" y="153398"/>
                </a:lnTo>
                <a:lnTo>
                  <a:pt x="14450" y="166515"/>
                </a:lnTo>
                <a:lnTo>
                  <a:pt x="18344" y="180233"/>
                </a:lnTo>
                <a:lnTo>
                  <a:pt x="22535" y="192358"/>
                </a:lnTo>
                <a:lnTo>
                  <a:pt x="26626" y="203699"/>
                </a:lnTo>
                <a:lnTo>
                  <a:pt x="30224" y="215070"/>
                </a:lnTo>
                <a:lnTo>
                  <a:pt x="28505" y="165502"/>
                </a:lnTo>
                <a:lnTo>
                  <a:pt x="28050" y="118275"/>
                </a:lnTo>
                <a:lnTo>
                  <a:pt x="28003" y="88047"/>
                </a:lnTo>
                <a:lnTo>
                  <a:pt x="24848" y="74267"/>
                </a:lnTo>
                <a:lnTo>
                  <a:pt x="14844" y="36610"/>
                </a:lnTo>
                <a:lnTo>
                  <a:pt x="2894" y="2315"/>
                </a:lnTo>
                <a:lnTo>
                  <a:pt x="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object 29"/>
          <p:cNvSpPr txBox="1"/>
          <p:nvPr/>
        </p:nvSpPr>
        <p:spPr>
          <a:xfrm>
            <a:off x="1905000" y="723419"/>
            <a:ext cx="4851400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3600" spc="-5" dirty="0">
                <a:latin typeface="Calibri"/>
                <a:cs typeface="Calibri"/>
              </a:rPr>
              <a:t>D</a:t>
            </a:r>
            <a:r>
              <a:rPr sz="3600" dirty="0">
                <a:latin typeface="Calibri"/>
                <a:cs typeface="Calibri"/>
              </a:rPr>
              <a:t>S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: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70" dirty="0">
                <a:latin typeface="Calibri"/>
                <a:cs typeface="Calibri"/>
              </a:rPr>
              <a:t>h</a:t>
            </a:r>
            <a:r>
              <a:rPr sz="3600" dirty="0">
                <a:latin typeface="Calibri"/>
                <a:cs typeface="Calibri"/>
              </a:rPr>
              <a:t>ypon</a:t>
            </a:r>
            <a:r>
              <a:rPr sz="3600" spc="-35" dirty="0">
                <a:latin typeface="Calibri"/>
                <a:cs typeface="Calibri"/>
              </a:rPr>
              <a:t>a</a:t>
            </a:r>
            <a:r>
              <a:rPr sz="3600" spc="-15" dirty="0">
                <a:latin typeface="Calibri"/>
                <a:cs typeface="Calibri"/>
              </a:rPr>
              <a:t>t</a:t>
            </a:r>
            <a:r>
              <a:rPr sz="3600" spc="-65" dirty="0">
                <a:latin typeface="Calibri"/>
                <a:cs typeface="Calibri"/>
              </a:rPr>
              <a:t>r</a:t>
            </a:r>
            <a:r>
              <a:rPr sz="3600" spc="-20" dirty="0">
                <a:latin typeface="Calibri"/>
                <a:cs typeface="Calibri"/>
              </a:rPr>
              <a:t>emia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(E87.1)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5" name="object 32"/>
          <p:cNvSpPr/>
          <p:nvPr/>
        </p:nvSpPr>
        <p:spPr>
          <a:xfrm>
            <a:off x="633676" y="1681759"/>
            <a:ext cx="7272655" cy="1569720"/>
          </a:xfrm>
          <a:custGeom>
            <a:avLst/>
            <a:gdLst/>
            <a:ahLst/>
            <a:cxnLst/>
            <a:rect l="l" t="t" r="r" b="b"/>
            <a:pathLst>
              <a:path w="7272655" h="1569720">
                <a:moveTo>
                  <a:pt x="0" y="1569720"/>
                </a:moveTo>
                <a:lnTo>
                  <a:pt x="7272528" y="1569720"/>
                </a:lnTo>
                <a:lnTo>
                  <a:pt x="7272528" y="0"/>
                </a:lnTo>
                <a:lnTo>
                  <a:pt x="0" y="0"/>
                </a:lnTo>
                <a:lnTo>
                  <a:pt x="0" y="1569720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33"/>
          <p:cNvSpPr/>
          <p:nvPr/>
        </p:nvSpPr>
        <p:spPr>
          <a:xfrm>
            <a:off x="919836" y="4322331"/>
            <a:ext cx="6336665" cy="923925"/>
          </a:xfrm>
          <a:custGeom>
            <a:avLst/>
            <a:gdLst/>
            <a:ahLst/>
            <a:cxnLst/>
            <a:rect l="l" t="t" r="r" b="b"/>
            <a:pathLst>
              <a:path w="6336665" h="923925">
                <a:moveTo>
                  <a:pt x="0" y="923924"/>
                </a:moveTo>
                <a:lnTo>
                  <a:pt x="6336665" y="923924"/>
                </a:lnTo>
                <a:lnTo>
                  <a:pt x="6336665" y="0"/>
                </a:lnTo>
                <a:lnTo>
                  <a:pt x="0" y="0"/>
                </a:lnTo>
                <a:lnTo>
                  <a:pt x="0" y="92392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7" name="object 34"/>
          <p:cNvSpPr/>
          <p:nvPr/>
        </p:nvSpPr>
        <p:spPr>
          <a:xfrm>
            <a:off x="1316164" y="4830814"/>
            <a:ext cx="0" cy="936625"/>
          </a:xfrm>
          <a:custGeom>
            <a:avLst/>
            <a:gdLst/>
            <a:ahLst/>
            <a:cxnLst/>
            <a:rect l="l" t="t" r="r" b="b"/>
            <a:pathLst>
              <a:path h="936625">
                <a:moveTo>
                  <a:pt x="0" y="0"/>
                </a:moveTo>
                <a:lnTo>
                  <a:pt x="0" y="93658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" name="object 35"/>
          <p:cNvSpPr/>
          <p:nvPr/>
        </p:nvSpPr>
        <p:spPr>
          <a:xfrm>
            <a:off x="7652829" y="4830814"/>
            <a:ext cx="0" cy="936625"/>
          </a:xfrm>
          <a:custGeom>
            <a:avLst/>
            <a:gdLst/>
            <a:ahLst/>
            <a:cxnLst/>
            <a:rect l="l" t="t" r="r" b="b"/>
            <a:pathLst>
              <a:path h="936625">
                <a:moveTo>
                  <a:pt x="0" y="0"/>
                </a:moveTo>
                <a:lnTo>
                  <a:pt x="0" y="93658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" name="object 36"/>
          <p:cNvSpPr/>
          <p:nvPr/>
        </p:nvSpPr>
        <p:spPr>
          <a:xfrm>
            <a:off x="1309814" y="4837164"/>
            <a:ext cx="6349365" cy="0"/>
          </a:xfrm>
          <a:custGeom>
            <a:avLst/>
            <a:gdLst/>
            <a:ahLst/>
            <a:cxnLst/>
            <a:rect l="l" t="t" r="r" b="b"/>
            <a:pathLst>
              <a:path w="6349365">
                <a:moveTo>
                  <a:pt x="0" y="0"/>
                </a:moveTo>
                <a:lnTo>
                  <a:pt x="634936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" name="object 37"/>
          <p:cNvSpPr/>
          <p:nvPr/>
        </p:nvSpPr>
        <p:spPr>
          <a:xfrm>
            <a:off x="1309814" y="5761051"/>
            <a:ext cx="6349365" cy="0"/>
          </a:xfrm>
          <a:custGeom>
            <a:avLst/>
            <a:gdLst/>
            <a:ahLst/>
            <a:cxnLst/>
            <a:rect l="l" t="t" r="r" b="b"/>
            <a:pathLst>
              <a:path w="6349365">
                <a:moveTo>
                  <a:pt x="0" y="0"/>
                </a:moveTo>
                <a:lnTo>
                  <a:pt x="634936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1" name="object 38"/>
          <p:cNvSpPr txBox="1"/>
          <p:nvPr/>
        </p:nvSpPr>
        <p:spPr>
          <a:xfrm>
            <a:off x="900059" y="1740421"/>
            <a:ext cx="6739890" cy="3505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6350">
              <a:lnSpc>
                <a:spcPct val="100299"/>
              </a:lnSpc>
            </a:pPr>
            <a:r>
              <a:rPr sz="2400" spc="-5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enambahan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85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" dirty="0">
                <a:latin typeface="Calibri"/>
                <a:cs typeface="Calibri"/>
              </a:rPr>
              <a:t>E8</a:t>
            </a:r>
            <a:r>
              <a:rPr sz="2400" spc="-10" dirty="0">
                <a:latin typeface="Calibri"/>
                <a:cs typeface="Calibri"/>
              </a:rPr>
              <a:t>7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dirty="0">
                <a:latin typeface="Calibri"/>
                <a:cs typeface="Calibri"/>
              </a:rPr>
              <a:t>Hyp</a:t>
            </a:r>
            <a:r>
              <a:rPr sz="2400" spc="-5" dirty="0">
                <a:latin typeface="Calibri"/>
                <a:cs typeface="Calibri"/>
              </a:rPr>
              <a:t>o-o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molality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0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ypon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emi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seba</a:t>
            </a:r>
            <a:r>
              <a:rPr sz="2400" spc="-6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diagnos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20" dirty="0">
                <a:latin typeface="Calibri"/>
                <a:cs typeface="Calibri"/>
              </a:rPr>
              <a:t>se</a:t>
            </a:r>
            <a:r>
              <a:rPr sz="2400" spc="-50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unde</a:t>
            </a:r>
            <a:r>
              <a:rPr sz="2400" spc="-204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sering </a:t>
            </a:r>
            <a:r>
              <a:rPr sz="2400" spc="-5" dirty="0">
                <a:latin typeface="Calibri"/>
                <a:cs typeface="Calibri"/>
              </a:rPr>
              <a:t>disalahguna</a:t>
            </a:r>
            <a:r>
              <a:rPr sz="2400" spc="-2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hasi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labo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oriu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menu</a:t>
            </a:r>
            <a:r>
              <a:rPr sz="2400" spc="-5" dirty="0">
                <a:latin typeface="Calibri"/>
                <a:cs typeface="Calibri"/>
              </a:rPr>
              <a:t>ru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tidak </a:t>
            </a:r>
            <a:r>
              <a:rPr sz="2400" spc="-20" dirty="0">
                <a:latin typeface="Calibri"/>
                <a:cs typeface="Calibri"/>
              </a:rPr>
              <a:t>be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makna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ts val="1700"/>
              </a:lnSpc>
              <a:spcBef>
                <a:spcPts val="39"/>
              </a:spcBef>
            </a:pPr>
            <a:endParaRPr sz="17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04139">
              <a:lnSpc>
                <a:spcPct val="100000"/>
              </a:lnSpc>
            </a:pPr>
            <a:r>
              <a:rPr sz="2800" b="1" spc="-25" dirty="0">
                <a:latin typeface="Century Gothic"/>
                <a:cs typeface="Century Gothic"/>
              </a:rPr>
              <a:t>P</a:t>
            </a:r>
            <a:r>
              <a:rPr sz="2800" b="1" spc="-40" dirty="0">
                <a:latin typeface="Century Gothic"/>
                <a:cs typeface="Century Gothic"/>
              </a:rPr>
              <a:t>A</a:t>
            </a:r>
            <a:r>
              <a:rPr sz="2800" b="1" spc="-25" dirty="0">
                <a:latin typeface="Century Gothic"/>
                <a:cs typeface="Century Gothic"/>
              </a:rPr>
              <a:t>P</a:t>
            </a:r>
            <a:r>
              <a:rPr sz="2800" b="1" spc="-35" dirty="0">
                <a:latin typeface="Century Gothic"/>
                <a:cs typeface="Century Gothic"/>
              </a:rPr>
              <a:t>D</a:t>
            </a:r>
            <a:r>
              <a:rPr sz="2800" b="1" spc="-10" dirty="0">
                <a:latin typeface="Century Gothic"/>
                <a:cs typeface="Century Gothic"/>
              </a:rPr>
              <a:t>I</a:t>
            </a:r>
            <a:endParaRPr sz="2800" dirty="0">
              <a:latin typeface="Century Gothic"/>
              <a:cs typeface="Century Gothic"/>
            </a:endParaRPr>
          </a:p>
          <a:p>
            <a:pPr marL="165100" marR="831215">
              <a:lnSpc>
                <a:spcPct val="100000"/>
              </a:lnSpc>
              <a:spcBef>
                <a:spcPts val="1285"/>
              </a:spcBef>
            </a:pPr>
            <a:r>
              <a:rPr sz="2000" dirty="0">
                <a:latin typeface="Century Gothic"/>
                <a:cs typeface="Century Gothic"/>
              </a:rPr>
              <a:t>Kond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spc="-5" dirty="0">
                <a:latin typeface="Century Gothic"/>
                <a:cs typeface="Century Gothic"/>
              </a:rPr>
              <a:t>s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Hip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dirty="0">
                <a:latin typeface="Century Gothic"/>
                <a:cs typeface="Century Gothic"/>
              </a:rPr>
              <a:t>na</a:t>
            </a:r>
            <a:r>
              <a:rPr sz="2000" spc="15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rem</a:t>
            </a:r>
            <a:r>
              <a:rPr sz="2000" spc="-1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dapa</a:t>
            </a:r>
            <a:r>
              <a:rPr sz="2000" dirty="0">
                <a:latin typeface="Century Gothic"/>
                <a:cs typeface="Century Gothic"/>
              </a:rPr>
              <a:t>t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njadi</a:t>
            </a:r>
            <a:r>
              <a:rPr sz="2000" spc="-10" dirty="0">
                <a:latin typeface="Century Gothic"/>
                <a:cs typeface="Century Gothic"/>
              </a:rPr>
              <a:t> d</a:t>
            </a:r>
            <a:r>
              <a:rPr sz="2000" spc="-5" dirty="0">
                <a:latin typeface="Century Gothic"/>
                <a:cs typeface="Century Gothic"/>
              </a:rPr>
              <a:t>ia</a:t>
            </a:r>
            <a:r>
              <a:rPr sz="2000" spc="-10" dirty="0">
                <a:latin typeface="Century Gothic"/>
                <a:cs typeface="Century Gothic"/>
              </a:rPr>
              <a:t>g</a:t>
            </a:r>
            <a:r>
              <a:rPr sz="2000" dirty="0">
                <a:latin typeface="Century Gothic"/>
                <a:cs typeface="Century Gothic"/>
              </a:rPr>
              <a:t>nosis </a:t>
            </a:r>
            <a:r>
              <a:rPr sz="2000" spc="-5" dirty="0">
                <a:latin typeface="Century Gothic"/>
                <a:cs typeface="Century Gothic"/>
              </a:rPr>
              <a:t>s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5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nder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b</a:t>
            </a:r>
            <a:r>
              <a:rPr sz="2000" dirty="0">
                <a:latin typeface="Century Gothic"/>
                <a:cs typeface="Century Gothic"/>
              </a:rPr>
              <a:t>er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asarka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hasil</a:t>
            </a:r>
            <a:r>
              <a:rPr sz="2000" spc="-1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</a:t>
            </a:r>
            <a:r>
              <a:rPr sz="2000" dirty="0">
                <a:latin typeface="Century Gothic"/>
                <a:cs typeface="Century Gothic"/>
              </a:rPr>
              <a:t>em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r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-10" dirty="0">
                <a:latin typeface="Century Gothic"/>
                <a:cs typeface="Century Gothic"/>
              </a:rPr>
              <a:t>s</a:t>
            </a:r>
            <a:r>
              <a:rPr sz="2000" spc="-5" dirty="0">
                <a:latin typeface="Century Gothic"/>
                <a:cs typeface="Century Gothic"/>
              </a:rPr>
              <a:t>aan 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spc="-5" dirty="0">
                <a:latin typeface="Century Gothic"/>
                <a:cs typeface="Century Gothic"/>
              </a:rPr>
              <a:t>abo</a:t>
            </a:r>
            <a:r>
              <a:rPr sz="2000" spc="-10" dirty="0">
                <a:latin typeface="Century Gothic"/>
                <a:cs typeface="Century Gothic"/>
              </a:rPr>
              <a:t>r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spc="10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o</a:t>
            </a:r>
            <a:r>
              <a:rPr sz="2000" spc="-10" dirty="0">
                <a:latin typeface="Century Gothic"/>
                <a:cs typeface="Century Gothic"/>
              </a:rPr>
              <a:t>r</a:t>
            </a:r>
            <a:r>
              <a:rPr sz="2000" spc="-5" dirty="0">
                <a:latin typeface="Century Gothic"/>
                <a:cs typeface="Century Gothic"/>
              </a:rPr>
              <a:t>i</a:t>
            </a:r>
            <a:r>
              <a:rPr sz="2000" spc="-15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-4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denga</a:t>
            </a:r>
            <a:r>
              <a:rPr sz="2000" dirty="0">
                <a:latin typeface="Century Gothic"/>
                <a:cs typeface="Century Gothic"/>
              </a:rPr>
              <a:t>n ka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r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Na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&lt;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1</a:t>
            </a:r>
            <a:r>
              <a:rPr sz="2000" spc="5" dirty="0">
                <a:latin typeface="Century Gothic"/>
                <a:cs typeface="Century Gothic"/>
              </a:rPr>
              <a:t>3</a:t>
            </a:r>
            <a:r>
              <a:rPr sz="2000" dirty="0">
                <a:latin typeface="Century Gothic"/>
                <a:cs typeface="Century Gothic"/>
              </a:rPr>
              <a:t>5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spc="-5" dirty="0">
                <a:latin typeface="Century Gothic"/>
                <a:cs typeface="Century Gothic"/>
              </a:rPr>
              <a:t>q/L</a:t>
            </a:r>
            <a:endParaRPr sz="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64370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0"/>
          <p:cNvSpPr/>
          <p:nvPr/>
        </p:nvSpPr>
        <p:spPr>
          <a:xfrm>
            <a:off x="918972" y="6436455"/>
            <a:ext cx="111760" cy="281940"/>
          </a:xfrm>
          <a:custGeom>
            <a:avLst/>
            <a:gdLst/>
            <a:ahLst/>
            <a:cxnLst/>
            <a:rect l="l" t="t" r="r" b="b"/>
            <a:pathLst>
              <a:path w="111759" h="281940">
                <a:moveTo>
                  <a:pt x="0" y="0"/>
                </a:moveTo>
                <a:lnTo>
                  <a:pt x="11008" y="42989"/>
                </a:lnTo>
                <a:lnTo>
                  <a:pt x="22634" y="85884"/>
                </a:lnTo>
                <a:lnTo>
                  <a:pt x="34958" y="128585"/>
                </a:lnTo>
                <a:lnTo>
                  <a:pt x="48059" y="170997"/>
                </a:lnTo>
                <a:lnTo>
                  <a:pt x="62020" y="213021"/>
                </a:lnTo>
                <a:lnTo>
                  <a:pt x="76919" y="254562"/>
                </a:lnTo>
                <a:lnTo>
                  <a:pt x="87414" y="281939"/>
                </a:lnTo>
                <a:lnTo>
                  <a:pt x="111252" y="281939"/>
                </a:lnTo>
                <a:lnTo>
                  <a:pt x="105320" y="268284"/>
                </a:lnTo>
                <a:lnTo>
                  <a:pt x="99446" y="254562"/>
                </a:lnTo>
                <a:lnTo>
                  <a:pt x="82133" y="213021"/>
                </a:lnTo>
                <a:lnTo>
                  <a:pt x="65224" y="170997"/>
                </a:lnTo>
                <a:lnTo>
                  <a:pt x="48637" y="128585"/>
                </a:lnTo>
                <a:lnTo>
                  <a:pt x="26882" y="71602"/>
                </a:lnTo>
                <a:lnTo>
                  <a:pt x="16106" y="42989"/>
                </a:lnTo>
                <a:lnTo>
                  <a:pt x="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object 29"/>
          <p:cNvSpPr txBox="1">
            <a:spLocks noGrp="1"/>
          </p:cNvSpPr>
          <p:nvPr/>
        </p:nvSpPr>
        <p:spPr>
          <a:xfrm>
            <a:off x="457200" y="139605"/>
            <a:ext cx="8229600" cy="1143000"/>
          </a:xfrm>
          <a:prstGeom prst="rect">
            <a:avLst/>
          </a:prstGeom>
        </p:spPr>
        <p:txBody>
          <a:bodyPr vert="horz" wrap="square" lIns="0" tIns="518032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82139">
              <a:lnSpc>
                <a:spcPct val="100000"/>
              </a:lnSpc>
            </a:pPr>
            <a:r>
              <a:rPr sz="3600" spc="-5" dirty="0">
                <a:latin typeface="Calibri"/>
                <a:cs typeface="Calibri"/>
              </a:rPr>
              <a:t>D</a:t>
            </a:r>
            <a:r>
              <a:rPr sz="3600" dirty="0">
                <a:latin typeface="Calibri"/>
                <a:cs typeface="Calibri"/>
              </a:rPr>
              <a:t>S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: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Hypo</a:t>
            </a:r>
            <a:r>
              <a:rPr sz="3600" spc="-70" dirty="0">
                <a:latin typeface="Calibri"/>
                <a:cs typeface="Calibri"/>
              </a:rPr>
              <a:t>k</a:t>
            </a:r>
            <a:r>
              <a:rPr sz="3600" dirty="0">
                <a:latin typeface="Calibri"/>
                <a:cs typeface="Calibri"/>
              </a:rPr>
              <a:t>alemia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(E87.6)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30"/>
          <p:cNvSpPr txBox="1"/>
          <p:nvPr/>
        </p:nvSpPr>
        <p:spPr>
          <a:xfrm>
            <a:off x="7887461" y="6046311"/>
            <a:ext cx="57277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350" algn="r">
              <a:lnSpc>
                <a:spcPct val="100000"/>
              </a:lnSpc>
            </a:pP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26/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1/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01</a:t>
            </a:r>
            <a:endParaRPr sz="900">
              <a:latin typeface="Century Gothic"/>
              <a:cs typeface="Century Gothic"/>
            </a:endParaRPr>
          </a:p>
          <a:p>
            <a:pPr marR="6985" algn="r">
              <a:lnSpc>
                <a:spcPct val="100000"/>
              </a:lnSpc>
            </a:pP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6" name="object 32"/>
          <p:cNvSpPr/>
          <p:nvPr/>
        </p:nvSpPr>
        <p:spPr>
          <a:xfrm>
            <a:off x="1197863" y="2083911"/>
            <a:ext cx="6986270" cy="1201420"/>
          </a:xfrm>
          <a:custGeom>
            <a:avLst/>
            <a:gdLst/>
            <a:ahLst/>
            <a:cxnLst/>
            <a:rect l="l" t="t" r="r" b="b"/>
            <a:pathLst>
              <a:path w="6986270" h="1201420">
                <a:moveTo>
                  <a:pt x="0" y="1200912"/>
                </a:moveTo>
                <a:lnTo>
                  <a:pt x="6986016" y="1200912"/>
                </a:lnTo>
                <a:lnTo>
                  <a:pt x="6986016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7" name="object 33"/>
          <p:cNvSpPr/>
          <p:nvPr/>
        </p:nvSpPr>
        <p:spPr>
          <a:xfrm>
            <a:off x="1168908" y="4180934"/>
            <a:ext cx="6986270" cy="1015365"/>
          </a:xfrm>
          <a:custGeom>
            <a:avLst/>
            <a:gdLst/>
            <a:ahLst/>
            <a:cxnLst/>
            <a:rect l="l" t="t" r="r" b="b"/>
            <a:pathLst>
              <a:path w="6986270" h="1015364">
                <a:moveTo>
                  <a:pt x="0" y="1014983"/>
                </a:moveTo>
                <a:lnTo>
                  <a:pt x="6986016" y="1014983"/>
                </a:lnTo>
                <a:lnTo>
                  <a:pt x="6986016" y="0"/>
                </a:lnTo>
                <a:lnTo>
                  <a:pt x="0" y="0"/>
                </a:lnTo>
                <a:lnTo>
                  <a:pt x="0" y="101498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" name="object 34"/>
          <p:cNvSpPr/>
          <p:nvPr/>
        </p:nvSpPr>
        <p:spPr>
          <a:xfrm>
            <a:off x="1168908" y="4180934"/>
            <a:ext cx="6986270" cy="1015365"/>
          </a:xfrm>
          <a:custGeom>
            <a:avLst/>
            <a:gdLst/>
            <a:ahLst/>
            <a:cxnLst/>
            <a:rect l="l" t="t" r="r" b="b"/>
            <a:pathLst>
              <a:path w="6986270" h="1015364">
                <a:moveTo>
                  <a:pt x="0" y="1014983"/>
                </a:moveTo>
                <a:lnTo>
                  <a:pt x="6986016" y="1014983"/>
                </a:lnTo>
                <a:lnTo>
                  <a:pt x="6986016" y="0"/>
                </a:lnTo>
                <a:lnTo>
                  <a:pt x="0" y="0"/>
                </a:lnTo>
                <a:lnTo>
                  <a:pt x="0" y="1014983"/>
                </a:lnTo>
                <a:close/>
              </a:path>
            </a:pathLst>
          </a:custGeom>
          <a:ln w="9143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" name="object 35"/>
          <p:cNvSpPr txBox="1"/>
          <p:nvPr/>
        </p:nvSpPr>
        <p:spPr>
          <a:xfrm>
            <a:off x="1247952" y="2109625"/>
            <a:ext cx="6811645" cy="3034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231775" indent="28575">
              <a:lnSpc>
                <a:spcPct val="100400"/>
              </a:lnSpc>
            </a:pPr>
            <a:r>
              <a:rPr sz="2400" spc="-70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ena</a:t>
            </a:r>
            <a:r>
              <a:rPr sz="2400" dirty="0">
                <a:latin typeface="Calibri"/>
                <a:cs typeface="Calibri"/>
              </a:rPr>
              <a:t>mba</a:t>
            </a:r>
            <a:r>
              <a:rPr sz="2400" spc="-5" dirty="0">
                <a:latin typeface="Calibri"/>
                <a:cs typeface="Calibri"/>
              </a:rPr>
              <a:t>ha</a:t>
            </a:r>
            <a:r>
              <a:rPr sz="2400" dirty="0">
                <a:latin typeface="Calibri"/>
                <a:cs typeface="Calibri"/>
              </a:rPr>
              <a:t>n </a:t>
            </a:r>
            <a:r>
              <a:rPr sz="2400" spc="-100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od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20" dirty="0">
                <a:latin typeface="Calibri"/>
                <a:cs typeface="Calibri"/>
              </a:rPr>
              <a:t>E87</a:t>
            </a:r>
            <a:r>
              <a:rPr sz="2400" spc="-15" dirty="0">
                <a:latin typeface="Calibri"/>
                <a:cs typeface="Calibri"/>
              </a:rPr>
              <a:t>6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15" dirty="0">
                <a:latin typeface="Calibri"/>
                <a:cs typeface="Calibri"/>
              </a:rPr>
              <a:t>ypo</a:t>
            </a:r>
            <a:r>
              <a:rPr sz="2400" spc="-5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mia)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seba</a:t>
            </a:r>
            <a:r>
              <a:rPr sz="2400" spc="-6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ai </a:t>
            </a:r>
            <a:r>
              <a:rPr sz="2400" spc="-5" dirty="0">
                <a:latin typeface="Calibri"/>
                <a:cs typeface="Calibri"/>
              </a:rPr>
              <a:t>diagnos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0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unde</a:t>
            </a:r>
            <a:r>
              <a:rPr sz="2400" spc="-204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sering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disalahguna</a:t>
            </a:r>
            <a:r>
              <a:rPr sz="2400" spc="-3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pad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hasil </a:t>
            </a:r>
            <a:r>
              <a:rPr sz="2400" dirty="0">
                <a:latin typeface="Calibri"/>
                <a:cs typeface="Calibri"/>
              </a:rPr>
              <a:t>labo</a:t>
            </a:r>
            <a:r>
              <a:rPr sz="2400" spc="-6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spc="-5" dirty="0">
                <a:latin typeface="Calibri"/>
                <a:cs typeface="Calibri"/>
              </a:rPr>
              <a:t>oriu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ang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menurun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tidak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berm</a:t>
            </a:r>
            <a:r>
              <a:rPr sz="2400" spc="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kna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27"/>
              </a:spcBef>
            </a:pPr>
            <a:endParaRPr sz="1400"/>
          </a:p>
          <a:p>
            <a:pPr>
              <a:lnSpc>
                <a:spcPts val="2400"/>
              </a:lnSpc>
            </a:pPr>
            <a:endParaRPr sz="2400"/>
          </a:p>
          <a:p>
            <a:pPr marL="12700">
              <a:lnSpc>
                <a:spcPct val="100000"/>
              </a:lnSpc>
            </a:pPr>
            <a:r>
              <a:rPr sz="2800" b="1" spc="-25" dirty="0">
                <a:latin typeface="Century Gothic"/>
                <a:cs typeface="Century Gothic"/>
              </a:rPr>
              <a:t>P</a:t>
            </a:r>
            <a:r>
              <a:rPr sz="2800" b="1" spc="-40" dirty="0">
                <a:latin typeface="Century Gothic"/>
                <a:cs typeface="Century Gothic"/>
              </a:rPr>
              <a:t>A</a:t>
            </a:r>
            <a:r>
              <a:rPr sz="2800" b="1" spc="-20" dirty="0">
                <a:latin typeface="Century Gothic"/>
                <a:cs typeface="Century Gothic"/>
              </a:rPr>
              <a:t>PDI</a:t>
            </a:r>
            <a:endParaRPr sz="2800">
              <a:latin typeface="Century Gothic"/>
              <a:cs typeface="Century Gothic"/>
            </a:endParaRPr>
          </a:p>
          <a:p>
            <a:pPr marL="12700" marR="6350">
              <a:lnSpc>
                <a:spcPct val="100000"/>
              </a:lnSpc>
              <a:spcBef>
                <a:spcPts val="770"/>
              </a:spcBef>
            </a:pPr>
            <a:r>
              <a:rPr sz="2000" dirty="0">
                <a:latin typeface="Century Gothic"/>
                <a:cs typeface="Century Gothic"/>
              </a:rPr>
              <a:t>Kond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spc="-5" dirty="0">
                <a:latin typeface="Century Gothic"/>
                <a:cs typeface="Century Gothic"/>
              </a:rPr>
              <a:t>s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Hip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dirty="0">
                <a:latin typeface="Century Gothic"/>
                <a:cs typeface="Century Gothic"/>
              </a:rPr>
              <a:t>ka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dirty="0">
                <a:latin typeface="Century Gothic"/>
                <a:cs typeface="Century Gothic"/>
              </a:rPr>
              <a:t>e</a:t>
            </a:r>
            <a:r>
              <a:rPr sz="2000" spc="5" dirty="0">
                <a:latin typeface="Century Gothic"/>
                <a:cs typeface="Century Gothic"/>
              </a:rPr>
              <a:t>m</a:t>
            </a:r>
            <a:r>
              <a:rPr sz="2000" spc="-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-5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dapa</a:t>
            </a:r>
            <a:r>
              <a:rPr sz="2000" dirty="0">
                <a:latin typeface="Century Gothic"/>
                <a:cs typeface="Century Gothic"/>
              </a:rPr>
              <a:t>t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njadi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</a:t>
            </a:r>
            <a:r>
              <a:rPr sz="2000" spc="-15" dirty="0">
                <a:latin typeface="Century Gothic"/>
                <a:cs typeface="Century Gothic"/>
              </a:rPr>
              <a:t>i</a:t>
            </a:r>
            <a:r>
              <a:rPr sz="2000" spc="-5" dirty="0">
                <a:latin typeface="Century Gothic"/>
                <a:cs typeface="Century Gothic"/>
              </a:rPr>
              <a:t>agn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spc="-5" dirty="0">
                <a:latin typeface="Century Gothic"/>
                <a:cs typeface="Century Gothic"/>
              </a:rPr>
              <a:t>si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5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nder </a:t>
            </a:r>
            <a:r>
              <a:rPr sz="2000" spc="-5" dirty="0">
                <a:latin typeface="Century Gothic"/>
                <a:cs typeface="Century Gothic"/>
              </a:rPr>
              <a:t>b</a:t>
            </a:r>
            <a:r>
              <a:rPr sz="2000" dirty="0">
                <a:latin typeface="Century Gothic"/>
                <a:cs typeface="Century Gothic"/>
              </a:rPr>
              <a:t>er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asarka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hasil</a:t>
            </a:r>
            <a:r>
              <a:rPr sz="2000" spc="-1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</a:t>
            </a:r>
            <a:r>
              <a:rPr sz="2000" dirty="0">
                <a:latin typeface="Century Gothic"/>
                <a:cs typeface="Century Gothic"/>
              </a:rPr>
              <a:t>em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r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-10" dirty="0">
                <a:latin typeface="Century Gothic"/>
                <a:cs typeface="Century Gothic"/>
              </a:rPr>
              <a:t>s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spc="-5" dirty="0">
                <a:latin typeface="Century Gothic"/>
                <a:cs typeface="Century Gothic"/>
              </a:rPr>
              <a:t>abo</a:t>
            </a:r>
            <a:r>
              <a:rPr sz="2000" spc="-10" dirty="0">
                <a:latin typeface="Century Gothic"/>
                <a:cs typeface="Century Gothic"/>
              </a:rPr>
              <a:t>r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spc="10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o</a:t>
            </a:r>
            <a:r>
              <a:rPr sz="2000" spc="-10" dirty="0">
                <a:latin typeface="Century Gothic"/>
                <a:cs typeface="Century Gothic"/>
              </a:rPr>
              <a:t>r</a:t>
            </a:r>
            <a:r>
              <a:rPr sz="2000" spc="-5" dirty="0">
                <a:latin typeface="Century Gothic"/>
                <a:cs typeface="Century Gothic"/>
              </a:rPr>
              <a:t>iu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-4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dengan </a:t>
            </a:r>
            <a:r>
              <a:rPr sz="2000" dirty="0">
                <a:latin typeface="Century Gothic"/>
                <a:cs typeface="Century Gothic"/>
              </a:rPr>
              <a:t>ka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r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K &lt;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3</a:t>
            </a:r>
            <a:r>
              <a:rPr sz="2000" spc="-25" dirty="0">
                <a:latin typeface="Century Gothic"/>
                <a:cs typeface="Century Gothic"/>
              </a:rPr>
              <a:t>,</a:t>
            </a:r>
            <a:r>
              <a:rPr sz="2000" dirty="0">
                <a:latin typeface="Century Gothic"/>
                <a:cs typeface="Century Gothic"/>
              </a:rPr>
              <a:t>5</a:t>
            </a:r>
            <a:r>
              <a:rPr sz="2000" spc="2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mE</a:t>
            </a:r>
            <a:r>
              <a:rPr sz="2000" spc="-5" dirty="0">
                <a:latin typeface="Century Gothic"/>
                <a:cs typeface="Century Gothic"/>
              </a:rPr>
              <a:t>q/L</a:t>
            </a:r>
            <a:endParaRPr sz="20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6532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2"/>
          <p:cNvSpPr/>
          <p:nvPr/>
        </p:nvSpPr>
        <p:spPr>
          <a:xfrm>
            <a:off x="1425741" y="1810892"/>
            <a:ext cx="6624955" cy="830580"/>
          </a:xfrm>
          <a:custGeom>
            <a:avLst/>
            <a:gdLst/>
            <a:ahLst/>
            <a:cxnLst/>
            <a:rect l="l" t="t" r="r" b="b"/>
            <a:pathLst>
              <a:path w="6624955" h="830580">
                <a:moveTo>
                  <a:pt x="0" y="830579"/>
                </a:moveTo>
                <a:lnTo>
                  <a:pt x="6624828" y="830579"/>
                </a:lnTo>
                <a:lnTo>
                  <a:pt x="6624828" y="0"/>
                </a:lnTo>
                <a:lnTo>
                  <a:pt x="0" y="0"/>
                </a:lnTo>
                <a:lnTo>
                  <a:pt x="0" y="830579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object 33"/>
          <p:cNvSpPr/>
          <p:nvPr/>
        </p:nvSpPr>
        <p:spPr>
          <a:xfrm>
            <a:off x="1393760" y="3705606"/>
            <a:ext cx="6624955" cy="1323340"/>
          </a:xfrm>
          <a:custGeom>
            <a:avLst/>
            <a:gdLst/>
            <a:ahLst/>
            <a:cxnLst/>
            <a:rect l="l" t="t" r="r" b="b"/>
            <a:pathLst>
              <a:path w="6624955" h="1323339">
                <a:moveTo>
                  <a:pt x="0" y="1322832"/>
                </a:moveTo>
                <a:lnTo>
                  <a:pt x="6624828" y="1322832"/>
                </a:lnTo>
                <a:lnTo>
                  <a:pt x="6624828" y="0"/>
                </a:lnTo>
                <a:lnTo>
                  <a:pt x="0" y="0"/>
                </a:lnTo>
                <a:lnTo>
                  <a:pt x="0" y="132283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object 34"/>
          <p:cNvSpPr/>
          <p:nvPr/>
        </p:nvSpPr>
        <p:spPr>
          <a:xfrm>
            <a:off x="1423129" y="3705606"/>
            <a:ext cx="6624955" cy="1323340"/>
          </a:xfrm>
          <a:custGeom>
            <a:avLst/>
            <a:gdLst/>
            <a:ahLst/>
            <a:cxnLst/>
            <a:rect l="l" t="t" r="r" b="b"/>
            <a:pathLst>
              <a:path w="6624955" h="1323339">
                <a:moveTo>
                  <a:pt x="0" y="1322832"/>
                </a:moveTo>
                <a:lnTo>
                  <a:pt x="6624828" y="1322832"/>
                </a:lnTo>
                <a:lnTo>
                  <a:pt x="6624828" y="0"/>
                </a:lnTo>
                <a:lnTo>
                  <a:pt x="0" y="0"/>
                </a:lnTo>
                <a:lnTo>
                  <a:pt x="0" y="1322832"/>
                </a:lnTo>
                <a:close/>
              </a:path>
            </a:pathLst>
          </a:custGeom>
          <a:ln w="9143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35"/>
          <p:cNvSpPr txBox="1"/>
          <p:nvPr/>
        </p:nvSpPr>
        <p:spPr>
          <a:xfrm>
            <a:off x="1393760" y="1767394"/>
            <a:ext cx="6507480" cy="3240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660">
              <a:lnSpc>
                <a:spcPct val="100000"/>
              </a:lnSpc>
            </a:pPr>
            <a:r>
              <a:rPr sz="2400" spc="-70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gunaan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Hip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olemi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seba</a:t>
            </a:r>
            <a:r>
              <a:rPr sz="2400" spc="-6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Diagnosa</a:t>
            </a:r>
            <a:endParaRPr sz="2400" dirty="0">
              <a:latin typeface="Calibri"/>
              <a:cs typeface="Calibri"/>
            </a:endParaRPr>
          </a:p>
          <a:p>
            <a:pPr marL="12700" indent="61594">
              <a:lnSpc>
                <a:spcPct val="100000"/>
              </a:lnSpc>
              <a:spcBef>
                <a:spcPts val="20"/>
              </a:spcBef>
            </a:pP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spc="-35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unde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</a:t>
            </a:r>
            <a:r>
              <a:rPr sz="2400" spc="-50" dirty="0">
                <a:latin typeface="Calibri"/>
                <a:cs typeface="Calibri"/>
              </a:rPr>
              <a:t>n</a:t>
            </a: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ebab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pening</a:t>
            </a:r>
            <a:r>
              <a:rPr sz="2400" spc="-35" dirty="0">
                <a:latin typeface="Calibri"/>
                <a:cs typeface="Calibri"/>
              </a:rPr>
              <a:t>k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bi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a klaim</a:t>
            </a:r>
          </a:p>
          <a:p>
            <a:pPr>
              <a:lnSpc>
                <a:spcPts val="2400"/>
              </a:lnSpc>
            </a:pPr>
            <a:endParaRPr sz="2400" dirty="0"/>
          </a:p>
          <a:p>
            <a:pPr>
              <a:lnSpc>
                <a:spcPts val="3500"/>
              </a:lnSpc>
              <a:spcBef>
                <a:spcPts val="39"/>
              </a:spcBef>
            </a:pPr>
            <a:endParaRPr sz="3500" dirty="0"/>
          </a:p>
          <a:p>
            <a:pPr marL="12700">
              <a:lnSpc>
                <a:spcPct val="100000"/>
              </a:lnSpc>
            </a:pPr>
            <a:r>
              <a:rPr sz="2800" b="1" spc="-25" dirty="0">
                <a:latin typeface="Century Gothic"/>
                <a:cs typeface="Century Gothic"/>
              </a:rPr>
              <a:t>P</a:t>
            </a:r>
            <a:r>
              <a:rPr sz="2800" b="1" spc="-40" dirty="0">
                <a:latin typeface="Century Gothic"/>
                <a:cs typeface="Century Gothic"/>
              </a:rPr>
              <a:t>A</a:t>
            </a:r>
            <a:r>
              <a:rPr sz="2800" b="1" spc="-20" dirty="0">
                <a:latin typeface="Century Gothic"/>
                <a:cs typeface="Century Gothic"/>
              </a:rPr>
              <a:t>PDI</a:t>
            </a:r>
            <a:endParaRPr sz="2800" dirty="0">
              <a:latin typeface="Century Gothic"/>
              <a:cs typeface="Century Gothic"/>
            </a:endParaRPr>
          </a:p>
          <a:p>
            <a:pPr marL="73660" marR="6350">
              <a:lnSpc>
                <a:spcPct val="100000"/>
              </a:lnSpc>
              <a:spcBef>
                <a:spcPts val="765"/>
              </a:spcBef>
            </a:pPr>
            <a:r>
              <a:rPr sz="2000" dirty="0">
                <a:latin typeface="Century Gothic"/>
                <a:cs typeface="Century Gothic"/>
              </a:rPr>
              <a:t>Kond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spc="-5" dirty="0">
                <a:latin typeface="Century Gothic"/>
                <a:cs typeface="Century Gothic"/>
              </a:rPr>
              <a:t>s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-10" dirty="0">
                <a:latin typeface="Century Gothic"/>
                <a:cs typeface="Century Gothic"/>
              </a:rPr>
              <a:t>y</a:t>
            </a:r>
            <a:r>
              <a:rPr sz="2000" dirty="0">
                <a:latin typeface="Century Gothic"/>
                <a:cs typeface="Century Gothic"/>
              </a:rPr>
              <a:t>ok </a:t>
            </a:r>
            <a:r>
              <a:rPr sz="2000" spc="-5" dirty="0">
                <a:latin typeface="Century Gothic"/>
                <a:cs typeface="Century Gothic"/>
              </a:rPr>
              <a:t>Hip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spc="15" dirty="0">
                <a:latin typeface="Century Gothic"/>
                <a:cs typeface="Century Gothic"/>
              </a:rPr>
              <a:t>v</a:t>
            </a:r>
            <a:r>
              <a:rPr sz="2000" dirty="0">
                <a:latin typeface="Century Gothic"/>
                <a:cs typeface="Century Gothic"/>
              </a:rPr>
              <a:t>ol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spc="-10" dirty="0">
                <a:latin typeface="Century Gothic"/>
                <a:cs typeface="Century Gothic"/>
              </a:rPr>
              <a:t>m</a:t>
            </a:r>
            <a:r>
              <a:rPr sz="2000" spc="-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-4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dapa</a:t>
            </a:r>
            <a:r>
              <a:rPr sz="2000" dirty="0">
                <a:latin typeface="Century Gothic"/>
                <a:cs typeface="Century Gothic"/>
              </a:rPr>
              <a:t>t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njadi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</a:t>
            </a:r>
            <a:r>
              <a:rPr sz="2000" spc="-15" dirty="0">
                <a:latin typeface="Century Gothic"/>
                <a:cs typeface="Century Gothic"/>
              </a:rPr>
              <a:t>i</a:t>
            </a:r>
            <a:r>
              <a:rPr sz="2000" spc="-5" dirty="0">
                <a:latin typeface="Century Gothic"/>
                <a:cs typeface="Century Gothic"/>
              </a:rPr>
              <a:t>agn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spc="-5" dirty="0">
                <a:latin typeface="Century Gothic"/>
                <a:cs typeface="Century Gothic"/>
              </a:rPr>
              <a:t>sis s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5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nder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b</a:t>
            </a:r>
            <a:r>
              <a:rPr sz="2000" dirty="0">
                <a:latin typeface="Century Gothic"/>
                <a:cs typeface="Century Gothic"/>
              </a:rPr>
              <a:t>er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asarka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ad</a:t>
            </a:r>
            <a:r>
              <a:rPr sz="2000" spc="-10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nya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manifes</a:t>
            </a:r>
            <a:r>
              <a:rPr sz="2000" spc="5" dirty="0">
                <a:latin typeface="Century Gothic"/>
                <a:cs typeface="Century Gothic"/>
              </a:rPr>
              <a:t>t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spc="-15" dirty="0">
                <a:latin typeface="Century Gothic"/>
                <a:cs typeface="Century Gothic"/>
              </a:rPr>
              <a:t>s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spc="-5" dirty="0">
                <a:latin typeface="Century Gothic"/>
                <a:cs typeface="Century Gothic"/>
              </a:rPr>
              <a:t>in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dan p</a:t>
            </a:r>
            <a:r>
              <a:rPr sz="2000" dirty="0">
                <a:latin typeface="Century Gothic"/>
                <a:cs typeface="Century Gothic"/>
              </a:rPr>
              <a:t>ena</a:t>
            </a:r>
            <a:r>
              <a:rPr sz="2000" spc="15" dirty="0">
                <a:latin typeface="Century Gothic"/>
                <a:cs typeface="Century Gothic"/>
              </a:rPr>
              <a:t>t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spc="-10" dirty="0">
                <a:latin typeface="Century Gothic"/>
                <a:cs typeface="Century Gothic"/>
              </a:rPr>
              <a:t>k</a:t>
            </a:r>
            <a:r>
              <a:rPr sz="2000" spc="-5" dirty="0">
                <a:latin typeface="Century Gothic"/>
                <a:cs typeface="Century Gothic"/>
              </a:rPr>
              <a:t>san</a:t>
            </a:r>
            <a:r>
              <a:rPr sz="2000" spc="-10" dirty="0">
                <a:latin typeface="Century Gothic"/>
                <a:cs typeface="Century Gothic"/>
              </a:rPr>
              <a:t>a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sy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-1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hip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spc="15" dirty="0">
                <a:latin typeface="Century Gothic"/>
                <a:cs typeface="Century Gothic"/>
              </a:rPr>
              <a:t>v</a:t>
            </a:r>
            <a:r>
              <a:rPr sz="2000" dirty="0">
                <a:latin typeface="Century Gothic"/>
                <a:cs typeface="Century Gothic"/>
              </a:rPr>
              <a:t>ol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mik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y</a:t>
            </a:r>
            <a:r>
              <a:rPr sz="2000" spc="-5" dirty="0">
                <a:latin typeface="Century Gothic"/>
                <a:cs typeface="Century Gothic"/>
              </a:rPr>
              <a:t>an</a:t>
            </a:r>
            <a:r>
              <a:rPr sz="2000" dirty="0">
                <a:latin typeface="Century Gothic"/>
                <a:cs typeface="Century Gothic"/>
              </a:rPr>
              <a:t>g </a:t>
            </a:r>
            <a:r>
              <a:rPr sz="2000" spc="20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ercat</a:t>
            </a:r>
            <a:r>
              <a:rPr sz="2000" spc="-10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t </a:t>
            </a:r>
            <a:r>
              <a:rPr sz="2000" spc="-5" dirty="0">
                <a:latin typeface="Century Gothic"/>
                <a:cs typeface="Century Gothic"/>
              </a:rPr>
              <a:t>dala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rekam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spc="-5" dirty="0">
                <a:latin typeface="Century Gothic"/>
                <a:cs typeface="Century Gothic"/>
              </a:rPr>
              <a:t>d</a:t>
            </a:r>
            <a:r>
              <a:rPr sz="2000" spc="-1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7" name="object 29"/>
          <p:cNvSpPr txBox="1">
            <a:spLocks noGrp="1"/>
          </p:cNvSpPr>
          <p:nvPr/>
        </p:nvSpPr>
        <p:spPr>
          <a:xfrm>
            <a:off x="-269622" y="434338"/>
            <a:ext cx="8229600" cy="1143000"/>
          </a:xfrm>
          <a:prstGeom prst="rect">
            <a:avLst/>
          </a:prstGeom>
        </p:spPr>
        <p:txBody>
          <a:bodyPr vert="horz" wrap="square" lIns="0" tIns="531748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635">
              <a:lnSpc>
                <a:spcPct val="100000"/>
              </a:lnSpc>
            </a:pPr>
            <a:r>
              <a:rPr sz="3600" spc="-5" dirty="0"/>
              <a:t>D</a:t>
            </a:r>
            <a:r>
              <a:rPr sz="3600" dirty="0"/>
              <a:t>S</a:t>
            </a:r>
            <a:r>
              <a:rPr sz="3600" spc="-10" dirty="0"/>
              <a:t> </a:t>
            </a:r>
            <a:r>
              <a:rPr sz="3600" dirty="0"/>
              <a:t>: </a:t>
            </a:r>
            <a:r>
              <a:rPr sz="3600" spc="-5" dirty="0"/>
              <a:t>Syo</a:t>
            </a:r>
            <a:r>
              <a:rPr sz="3600" dirty="0"/>
              <a:t>k</a:t>
            </a:r>
            <a:r>
              <a:rPr sz="3600" spc="10" dirty="0"/>
              <a:t> </a:t>
            </a:r>
            <a:r>
              <a:rPr sz="3600" spc="-5" dirty="0"/>
              <a:t>Hipov</a:t>
            </a:r>
            <a:r>
              <a:rPr sz="3600" spc="-20" dirty="0"/>
              <a:t>o</a:t>
            </a:r>
            <a:r>
              <a:rPr sz="3600" spc="-5" dirty="0"/>
              <a:t>lemik</a:t>
            </a:r>
            <a:endParaRPr sz="3600" dirty="0"/>
          </a:p>
        </p:txBody>
      </p:sp>
    </p:spTree>
    <p:extLst>
      <p:ext uri="{BB962C8B-B14F-4D97-AF65-F5344CB8AC3E}">
        <p14:creationId xmlns="" xmlns:p14="http://schemas.microsoft.com/office/powerpoint/2010/main" val="8859020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398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2"/>
          <p:cNvSpPr/>
          <p:nvPr/>
        </p:nvSpPr>
        <p:spPr>
          <a:xfrm>
            <a:off x="1405563" y="1756536"/>
            <a:ext cx="6590030" cy="830580"/>
          </a:xfrm>
          <a:custGeom>
            <a:avLst/>
            <a:gdLst/>
            <a:ahLst/>
            <a:cxnLst/>
            <a:rect l="l" t="t" r="r" b="b"/>
            <a:pathLst>
              <a:path w="6590030" h="830580">
                <a:moveTo>
                  <a:pt x="0" y="830580"/>
                </a:moveTo>
                <a:lnTo>
                  <a:pt x="6589776" y="830580"/>
                </a:lnTo>
                <a:lnTo>
                  <a:pt x="6589776" y="0"/>
                </a:lnTo>
                <a:lnTo>
                  <a:pt x="0" y="0"/>
                </a:lnTo>
                <a:lnTo>
                  <a:pt x="0" y="830580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object 33"/>
          <p:cNvSpPr/>
          <p:nvPr/>
        </p:nvSpPr>
        <p:spPr>
          <a:xfrm>
            <a:off x="1495697" y="3682332"/>
            <a:ext cx="6835140" cy="1940560"/>
          </a:xfrm>
          <a:custGeom>
            <a:avLst/>
            <a:gdLst/>
            <a:ahLst/>
            <a:cxnLst/>
            <a:rect l="l" t="t" r="r" b="b"/>
            <a:pathLst>
              <a:path w="6835140" h="1940560">
                <a:moveTo>
                  <a:pt x="0" y="1940051"/>
                </a:moveTo>
                <a:lnTo>
                  <a:pt x="6835140" y="1940051"/>
                </a:lnTo>
                <a:lnTo>
                  <a:pt x="6835140" y="0"/>
                </a:lnTo>
                <a:lnTo>
                  <a:pt x="0" y="0"/>
                </a:lnTo>
                <a:lnTo>
                  <a:pt x="0" y="194005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object 34"/>
          <p:cNvSpPr/>
          <p:nvPr/>
        </p:nvSpPr>
        <p:spPr>
          <a:xfrm>
            <a:off x="1495697" y="3667569"/>
            <a:ext cx="6835140" cy="1940560"/>
          </a:xfrm>
          <a:custGeom>
            <a:avLst/>
            <a:gdLst/>
            <a:ahLst/>
            <a:cxnLst/>
            <a:rect l="l" t="t" r="r" b="b"/>
            <a:pathLst>
              <a:path w="6835140" h="1940560">
                <a:moveTo>
                  <a:pt x="0" y="1940051"/>
                </a:moveTo>
                <a:lnTo>
                  <a:pt x="6835140" y="1940051"/>
                </a:lnTo>
                <a:lnTo>
                  <a:pt x="6835140" y="0"/>
                </a:lnTo>
                <a:lnTo>
                  <a:pt x="0" y="0"/>
                </a:lnTo>
                <a:lnTo>
                  <a:pt x="0" y="1940051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35"/>
          <p:cNvSpPr txBox="1"/>
          <p:nvPr/>
        </p:nvSpPr>
        <p:spPr>
          <a:xfrm>
            <a:off x="1524000" y="1771300"/>
            <a:ext cx="6661150" cy="3822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4150">
              <a:lnSpc>
                <a:spcPct val="100000"/>
              </a:lnSpc>
            </a:pP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asus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DH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den</a:t>
            </a:r>
            <a:r>
              <a:rPr sz="2400" spc="-5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ejala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penda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ahan</a:t>
            </a:r>
            <a:r>
              <a:rPr sz="2400" spc="-5" dirty="0">
                <a:latin typeface="Calibri"/>
                <a:cs typeface="Calibri"/>
              </a:rPr>
              <a:t> didiagn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sis</a:t>
            </a:r>
            <a:endParaRPr sz="2400" dirty="0">
              <a:latin typeface="Calibri"/>
              <a:cs typeface="Calibri"/>
            </a:endParaRPr>
          </a:p>
          <a:p>
            <a:pPr marL="12700" indent="171450">
              <a:lnSpc>
                <a:spcPct val="100000"/>
              </a:lnSpc>
              <a:spcBef>
                <a:spcPts val="25"/>
              </a:spcBef>
            </a:pPr>
            <a:r>
              <a:rPr sz="2400" spc="-20" dirty="0">
                <a:latin typeface="Calibri"/>
                <a:cs typeface="Calibri"/>
              </a:rPr>
              <a:t>se</a:t>
            </a:r>
            <a:r>
              <a:rPr sz="2400" spc="-50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unde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sep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rti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epi</a:t>
            </a:r>
            <a:r>
              <a:rPr sz="2400" spc="-25" dirty="0">
                <a:latin typeface="Calibri"/>
                <a:cs typeface="Calibri"/>
              </a:rPr>
              <a:t>ta</a:t>
            </a:r>
            <a:r>
              <a:rPr sz="2400" spc="-5" dirty="0">
                <a:latin typeface="Calibri"/>
                <a:cs typeface="Calibri"/>
              </a:rPr>
              <a:t>xis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mel</a:t>
            </a:r>
            <a:r>
              <a:rPr sz="2400" spc="-5" dirty="0">
                <a:latin typeface="Calibri"/>
                <a:cs typeface="Calibri"/>
              </a:rPr>
              <a:t>ena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ts val="2400"/>
              </a:lnSpc>
            </a:pPr>
            <a:endParaRPr sz="2400" dirty="0"/>
          </a:p>
          <a:p>
            <a:pPr>
              <a:lnSpc>
                <a:spcPts val="3400"/>
              </a:lnSpc>
              <a:spcBef>
                <a:spcPts val="64"/>
              </a:spcBef>
            </a:pPr>
            <a:endParaRPr sz="3400" dirty="0"/>
          </a:p>
          <a:p>
            <a:pPr marL="12700">
              <a:lnSpc>
                <a:spcPct val="100000"/>
              </a:lnSpc>
            </a:pPr>
            <a:r>
              <a:rPr sz="2800" b="1" spc="-25" dirty="0">
                <a:latin typeface="Century Gothic"/>
                <a:cs typeface="Century Gothic"/>
              </a:rPr>
              <a:t>P</a:t>
            </a:r>
            <a:r>
              <a:rPr sz="2800" b="1" spc="-40" dirty="0">
                <a:latin typeface="Century Gothic"/>
                <a:cs typeface="Century Gothic"/>
              </a:rPr>
              <a:t>A</a:t>
            </a:r>
            <a:r>
              <a:rPr sz="2800" b="1" spc="-20" dirty="0">
                <a:latin typeface="Century Gothic"/>
                <a:cs typeface="Century Gothic"/>
              </a:rPr>
              <a:t>PDI</a:t>
            </a:r>
            <a:endParaRPr sz="2800" dirty="0">
              <a:latin typeface="Century Gothic"/>
              <a:cs typeface="Century Gothic"/>
            </a:endParaRPr>
          </a:p>
          <a:p>
            <a:pPr marL="104139" marR="6350">
              <a:lnSpc>
                <a:spcPct val="100000"/>
              </a:lnSpc>
              <a:spcBef>
                <a:spcPts val="615"/>
              </a:spcBef>
            </a:pPr>
            <a:r>
              <a:rPr sz="2000" dirty="0">
                <a:latin typeface="Century Gothic"/>
                <a:cs typeface="Century Gothic"/>
              </a:rPr>
              <a:t>Kond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spc="-5" dirty="0">
                <a:latin typeface="Century Gothic"/>
                <a:cs typeface="Century Gothic"/>
              </a:rPr>
              <a:t>s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</a:t>
            </a:r>
            <a:r>
              <a:rPr sz="2000" dirty="0">
                <a:latin typeface="Century Gothic"/>
                <a:cs typeface="Century Gothic"/>
              </a:rPr>
              <a:t>er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araha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y</a:t>
            </a:r>
            <a:r>
              <a:rPr sz="2000" spc="-5" dirty="0">
                <a:latin typeface="Century Gothic"/>
                <a:cs typeface="Century Gothic"/>
              </a:rPr>
              <a:t>an</a:t>
            </a:r>
            <a:r>
              <a:rPr sz="2000" dirty="0">
                <a:latin typeface="Century Gothic"/>
                <a:cs typeface="Century Gothic"/>
              </a:rPr>
              <a:t>g </a:t>
            </a:r>
            <a:r>
              <a:rPr sz="2000" spc="20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erjadi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pad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kas</a:t>
            </a:r>
            <a:r>
              <a:rPr sz="2000" spc="5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DHF </a:t>
            </a:r>
            <a:r>
              <a:rPr sz="2000" dirty="0">
                <a:latin typeface="Century Gothic"/>
                <a:cs typeface="Century Gothic"/>
              </a:rPr>
              <a:t>harus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</a:t>
            </a:r>
            <a:r>
              <a:rPr sz="2000" spc="-1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nya</a:t>
            </a:r>
            <a:r>
              <a:rPr sz="2000" spc="5" dirty="0">
                <a:latin typeface="Century Gothic"/>
                <a:cs typeface="Century Gothic"/>
              </a:rPr>
              <a:t>t</a:t>
            </a:r>
            <a:r>
              <a:rPr sz="2000" spc="-5" dirty="0">
                <a:latin typeface="Century Gothic"/>
                <a:cs typeface="Century Gothic"/>
              </a:rPr>
              <a:t>aka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spc="-5" dirty="0">
                <a:latin typeface="Century Gothic"/>
                <a:cs typeface="Century Gothic"/>
              </a:rPr>
              <a:t>baga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</a:t>
            </a:r>
            <a:r>
              <a:rPr sz="2000" spc="-15" dirty="0">
                <a:latin typeface="Century Gothic"/>
                <a:cs typeface="Century Gothic"/>
              </a:rPr>
              <a:t>i</a:t>
            </a:r>
            <a:r>
              <a:rPr sz="2000" spc="-5" dirty="0">
                <a:latin typeface="Century Gothic"/>
                <a:cs typeface="Century Gothic"/>
              </a:rPr>
              <a:t>agn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spc="-5" dirty="0">
                <a:latin typeface="Century Gothic"/>
                <a:cs typeface="Century Gothic"/>
              </a:rPr>
              <a:t>si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5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nder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karena hal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spc="10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erseb</a:t>
            </a:r>
            <a:r>
              <a:rPr sz="2000" spc="-10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t</a:t>
            </a:r>
            <a:r>
              <a:rPr sz="2000" spc="-5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</a:t>
            </a:r>
            <a:r>
              <a:rPr sz="2000" dirty="0">
                <a:latin typeface="Century Gothic"/>
                <a:cs typeface="Century Gothic"/>
              </a:rPr>
              <a:t>en</a:t>
            </a:r>
            <a:r>
              <a:rPr sz="2000" spc="15" dirty="0">
                <a:latin typeface="Century Gothic"/>
                <a:cs typeface="Century Gothic"/>
              </a:rPr>
              <a:t>t</a:t>
            </a:r>
            <a:r>
              <a:rPr sz="2000" spc="-5" dirty="0">
                <a:latin typeface="Century Gothic"/>
                <a:cs typeface="Century Gothic"/>
              </a:rPr>
              <a:t>in</a:t>
            </a:r>
            <a:r>
              <a:rPr sz="2000" dirty="0">
                <a:latin typeface="Century Gothic"/>
                <a:cs typeface="Century Gothic"/>
              </a:rPr>
              <a:t>g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dala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nent</a:t>
            </a:r>
            <a:r>
              <a:rPr sz="2000" spc="-10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 </a:t>
            </a:r>
            <a:r>
              <a:rPr sz="2000" spc="-5" dirty="0">
                <a:latin typeface="Century Gothic"/>
                <a:cs typeface="Century Gothic"/>
              </a:rPr>
              <a:t>pena</a:t>
            </a:r>
            <a:r>
              <a:rPr sz="2000" spc="15" dirty="0">
                <a:latin typeface="Century Gothic"/>
                <a:cs typeface="Century Gothic"/>
              </a:rPr>
              <a:t>t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l</a:t>
            </a:r>
            <a:r>
              <a:rPr sz="2000" spc="-15" dirty="0">
                <a:latin typeface="Century Gothic"/>
                <a:cs typeface="Century Gothic"/>
              </a:rPr>
              <a:t>ak</a:t>
            </a:r>
            <a:r>
              <a:rPr sz="2000" spc="-5" dirty="0">
                <a:latin typeface="Century Gothic"/>
                <a:cs typeface="Century Gothic"/>
              </a:rPr>
              <a:t>san</a:t>
            </a:r>
            <a:r>
              <a:rPr sz="2000" spc="-20" dirty="0">
                <a:latin typeface="Century Gothic"/>
                <a:cs typeface="Century Gothic"/>
              </a:rPr>
              <a:t>a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se</a:t>
            </a:r>
            <a:r>
              <a:rPr sz="2000" spc="10" dirty="0">
                <a:latin typeface="Century Gothic"/>
                <a:cs typeface="Century Gothic"/>
              </a:rPr>
              <a:t>l</a:t>
            </a:r>
            <a:r>
              <a:rPr sz="2000" spc="-5" dirty="0">
                <a:latin typeface="Century Gothic"/>
                <a:cs typeface="Century Gothic"/>
              </a:rPr>
              <a:t>anj</a:t>
            </a:r>
            <a:r>
              <a:rPr sz="2000" spc="-10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tnya,</a:t>
            </a:r>
            <a:r>
              <a:rPr sz="2000" spc="-50" dirty="0">
                <a:latin typeface="Century Gothic"/>
                <a:cs typeface="Century Gothic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5" dirty="0">
                <a:latin typeface="Century Gothic"/>
                <a:cs typeface="Century Gothic"/>
              </a:rPr>
              <a:t> buk</a:t>
            </a:r>
            <a:r>
              <a:rPr sz="2000" spc="5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i </a:t>
            </a:r>
            <a:r>
              <a:rPr sz="2000" spc="-5" dirty="0">
                <a:latin typeface="Century Gothic"/>
                <a:cs typeface="Century Gothic"/>
              </a:rPr>
              <a:t>p</a:t>
            </a:r>
            <a:r>
              <a:rPr sz="2000" dirty="0">
                <a:latin typeface="Century Gothic"/>
                <a:cs typeface="Century Gothic"/>
              </a:rPr>
              <a:t>enduk</a:t>
            </a:r>
            <a:r>
              <a:rPr sz="2000" spc="5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ngn</a:t>
            </a:r>
            <a:r>
              <a:rPr sz="2000" spc="-10" dirty="0">
                <a:latin typeface="Century Gothic"/>
                <a:cs typeface="Century Gothic"/>
              </a:rPr>
              <a:t>y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ad</a:t>
            </a:r>
            <a:r>
              <a:rPr sz="2000" spc="-10" dirty="0">
                <a:latin typeface="Century Gothic"/>
                <a:cs typeface="Century Gothic"/>
              </a:rPr>
              <a:t>a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h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ad</a:t>
            </a:r>
            <a:r>
              <a:rPr sz="2000" spc="-10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nya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</a:t>
            </a:r>
            <a:r>
              <a:rPr sz="2000" dirty="0">
                <a:latin typeface="Century Gothic"/>
                <a:cs typeface="Century Gothic"/>
              </a:rPr>
              <a:t>ena</a:t>
            </a:r>
            <a:r>
              <a:rPr sz="2000" spc="15" dirty="0">
                <a:latin typeface="Century Gothic"/>
                <a:cs typeface="Century Gothic"/>
              </a:rPr>
              <a:t>t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spc="-5" dirty="0">
                <a:latin typeface="Century Gothic"/>
                <a:cs typeface="Century Gothic"/>
              </a:rPr>
              <a:t>la</a:t>
            </a:r>
            <a:r>
              <a:rPr sz="2000" spc="-20" dirty="0">
                <a:latin typeface="Century Gothic"/>
                <a:cs typeface="Century Gothic"/>
              </a:rPr>
              <a:t>k</a:t>
            </a:r>
            <a:r>
              <a:rPr sz="2000" spc="-5" dirty="0">
                <a:latin typeface="Century Gothic"/>
                <a:cs typeface="Century Gothic"/>
              </a:rPr>
              <a:t>s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naan </a:t>
            </a:r>
            <a:r>
              <a:rPr sz="2000" spc="-5" dirty="0">
                <a:latin typeface="Century Gothic"/>
                <a:cs typeface="Century Gothic"/>
              </a:rPr>
              <a:t>p</a:t>
            </a:r>
            <a:r>
              <a:rPr sz="2000" dirty="0">
                <a:latin typeface="Century Gothic"/>
                <a:cs typeface="Century Gothic"/>
              </a:rPr>
              <a:t>er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araha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dala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rekam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spc="-5" dirty="0">
                <a:latin typeface="Century Gothic"/>
                <a:cs typeface="Century Gothic"/>
              </a:rPr>
              <a:t>d</a:t>
            </a:r>
            <a:r>
              <a:rPr sz="2000" spc="-1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7" name="object 29"/>
          <p:cNvSpPr txBox="1">
            <a:spLocks noGrp="1"/>
          </p:cNvSpPr>
          <p:nvPr/>
        </p:nvSpPr>
        <p:spPr>
          <a:xfrm>
            <a:off x="-609600" y="411273"/>
            <a:ext cx="8229600" cy="1143000"/>
          </a:xfrm>
          <a:prstGeom prst="rect">
            <a:avLst/>
          </a:prstGeom>
        </p:spPr>
        <p:txBody>
          <a:bodyPr vert="horz" wrap="square" lIns="0" tIns="518032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635">
              <a:lnSpc>
                <a:spcPct val="100000"/>
              </a:lnSpc>
            </a:pPr>
            <a:r>
              <a:rPr sz="3600" spc="-5" dirty="0">
                <a:latin typeface="Calibri"/>
                <a:cs typeface="Calibri"/>
              </a:rPr>
              <a:t>D</a:t>
            </a:r>
            <a:r>
              <a:rPr sz="3600" dirty="0">
                <a:latin typeface="Calibri"/>
                <a:cs typeface="Calibri"/>
              </a:rPr>
              <a:t>S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: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Epi</a:t>
            </a:r>
            <a:r>
              <a:rPr sz="3600" spc="-55" dirty="0">
                <a:latin typeface="Calibri"/>
                <a:cs typeface="Calibri"/>
              </a:rPr>
              <a:t>t</a:t>
            </a:r>
            <a:r>
              <a:rPr sz="3600" spc="-35" dirty="0">
                <a:latin typeface="Calibri"/>
                <a:cs typeface="Calibri"/>
              </a:rPr>
              <a:t>a</a:t>
            </a:r>
            <a:r>
              <a:rPr sz="3600" spc="-5" dirty="0">
                <a:latin typeface="Calibri"/>
                <a:cs typeface="Calibri"/>
              </a:rPr>
              <a:t>xis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00245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2"/>
          <p:cNvSpPr/>
          <p:nvPr/>
        </p:nvSpPr>
        <p:spPr>
          <a:xfrm>
            <a:off x="1241078" y="1541497"/>
            <a:ext cx="7059295" cy="1569720"/>
          </a:xfrm>
          <a:custGeom>
            <a:avLst/>
            <a:gdLst/>
            <a:ahLst/>
            <a:cxnLst/>
            <a:rect l="l" t="t" r="r" b="b"/>
            <a:pathLst>
              <a:path w="7059295" h="1569720">
                <a:moveTo>
                  <a:pt x="0" y="1569720"/>
                </a:moveTo>
                <a:lnTo>
                  <a:pt x="7059168" y="1569720"/>
                </a:lnTo>
                <a:lnTo>
                  <a:pt x="7059168" y="0"/>
                </a:lnTo>
                <a:lnTo>
                  <a:pt x="0" y="0"/>
                </a:lnTo>
                <a:lnTo>
                  <a:pt x="0" y="1569720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object 33"/>
          <p:cNvSpPr/>
          <p:nvPr/>
        </p:nvSpPr>
        <p:spPr>
          <a:xfrm>
            <a:off x="1448671" y="4055444"/>
            <a:ext cx="7068820" cy="1323340"/>
          </a:xfrm>
          <a:custGeom>
            <a:avLst/>
            <a:gdLst/>
            <a:ahLst/>
            <a:cxnLst/>
            <a:rect l="l" t="t" r="r" b="b"/>
            <a:pathLst>
              <a:path w="7068820" h="1323339">
                <a:moveTo>
                  <a:pt x="0" y="1322831"/>
                </a:moveTo>
                <a:lnTo>
                  <a:pt x="7068311" y="1322831"/>
                </a:lnTo>
                <a:lnTo>
                  <a:pt x="7068311" y="0"/>
                </a:lnTo>
                <a:lnTo>
                  <a:pt x="0" y="0"/>
                </a:lnTo>
                <a:lnTo>
                  <a:pt x="0" y="132283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object 34"/>
          <p:cNvSpPr/>
          <p:nvPr/>
        </p:nvSpPr>
        <p:spPr>
          <a:xfrm>
            <a:off x="1448671" y="4055444"/>
            <a:ext cx="7068820" cy="1323340"/>
          </a:xfrm>
          <a:custGeom>
            <a:avLst/>
            <a:gdLst/>
            <a:ahLst/>
            <a:cxnLst/>
            <a:rect l="l" t="t" r="r" b="b"/>
            <a:pathLst>
              <a:path w="7068820" h="1323339">
                <a:moveTo>
                  <a:pt x="0" y="1322831"/>
                </a:moveTo>
                <a:lnTo>
                  <a:pt x="7068311" y="1322831"/>
                </a:lnTo>
                <a:lnTo>
                  <a:pt x="7068311" y="0"/>
                </a:lnTo>
                <a:lnTo>
                  <a:pt x="0" y="0"/>
                </a:lnTo>
                <a:lnTo>
                  <a:pt x="0" y="1322831"/>
                </a:lnTo>
                <a:close/>
              </a:path>
            </a:pathLst>
          </a:custGeom>
          <a:ln w="9143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35"/>
          <p:cNvSpPr txBox="1"/>
          <p:nvPr/>
        </p:nvSpPr>
        <p:spPr>
          <a:xfrm>
            <a:off x="1481327" y="1569800"/>
            <a:ext cx="6808470" cy="3423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" marR="34290" algn="just">
              <a:lnSpc>
                <a:spcPct val="100299"/>
              </a:lnSpc>
            </a:pPr>
            <a:r>
              <a:rPr sz="2400" spc="-70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gunaan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dispe</a:t>
            </a:r>
            <a:r>
              <a:rPr sz="2400" spc="-10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si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20" dirty="0">
                <a:latin typeface="Calibri"/>
                <a:cs typeface="Calibri"/>
              </a:rPr>
              <a:t>seba</a:t>
            </a:r>
            <a:r>
              <a:rPr sz="2400" spc="-6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ai </a:t>
            </a:r>
            <a:r>
              <a:rPr sz="2400" spc="-5" dirty="0">
                <a:latin typeface="Calibri"/>
                <a:cs typeface="Calibri"/>
              </a:rPr>
              <a:t>diagnosi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prim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21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sering </a:t>
            </a:r>
            <a:r>
              <a:rPr sz="2400" spc="-5" dirty="0">
                <a:latin typeface="Calibri"/>
                <a:cs typeface="Calibri"/>
              </a:rPr>
              <a:t>disalahguna</a:t>
            </a:r>
            <a:r>
              <a:rPr sz="2400" spc="-2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tuk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men</a:t>
            </a:r>
            <a:r>
              <a:rPr sz="2400" spc="0" dirty="0">
                <a:latin typeface="Calibri"/>
                <a:cs typeface="Calibri"/>
              </a:rPr>
              <a:t>g</a:t>
            </a:r>
            <a:r>
              <a:rPr sz="2400" spc="-6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3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diagnos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alu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5" dirty="0">
                <a:latin typeface="Calibri"/>
                <a:cs typeface="Calibri"/>
              </a:rPr>
              <a:t>pen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rnaa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ang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lebih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spesifi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sepert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tritis,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</a:t>
            </a:r>
            <a:r>
              <a:rPr sz="2400" spc="-1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tic </a:t>
            </a:r>
            <a:r>
              <a:rPr sz="2400" spc="-5" dirty="0">
                <a:latin typeface="Calibri"/>
                <a:cs typeface="Calibri"/>
              </a:rPr>
              <a:t>ulc</a:t>
            </a:r>
            <a:r>
              <a:rPr sz="2400" spc="1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r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ts val="1600"/>
              </a:lnSpc>
              <a:spcBef>
                <a:spcPts val="14"/>
              </a:spcBef>
            </a:pPr>
            <a:endParaRPr sz="16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800" b="1" spc="-25" dirty="0">
                <a:latin typeface="Century Gothic"/>
                <a:cs typeface="Century Gothic"/>
              </a:rPr>
              <a:t>P</a:t>
            </a:r>
            <a:r>
              <a:rPr sz="2800" b="1" spc="-40" dirty="0">
                <a:latin typeface="Century Gothic"/>
                <a:cs typeface="Century Gothic"/>
              </a:rPr>
              <a:t>A</a:t>
            </a:r>
            <a:r>
              <a:rPr sz="2800" b="1" spc="-20" dirty="0">
                <a:latin typeface="Century Gothic"/>
                <a:cs typeface="Century Gothic"/>
              </a:rPr>
              <a:t>PDI</a:t>
            </a:r>
            <a:endParaRPr sz="2800" dirty="0">
              <a:latin typeface="Century Gothic"/>
              <a:cs typeface="Century Gothic"/>
            </a:endParaRPr>
          </a:p>
          <a:p>
            <a:pPr marL="12700" marR="6350">
              <a:lnSpc>
                <a:spcPct val="100000"/>
              </a:lnSpc>
              <a:spcBef>
                <a:spcPts val="765"/>
              </a:spcBef>
            </a:pPr>
            <a:r>
              <a:rPr sz="2000" spc="-5" dirty="0">
                <a:latin typeface="Century Gothic"/>
                <a:cs typeface="Century Gothic"/>
              </a:rPr>
              <a:t>D</a:t>
            </a:r>
            <a:r>
              <a:rPr sz="2000" spc="-15" dirty="0">
                <a:latin typeface="Century Gothic"/>
                <a:cs typeface="Century Gothic"/>
              </a:rPr>
              <a:t>i</a:t>
            </a:r>
            <a:r>
              <a:rPr sz="2000" spc="-5" dirty="0">
                <a:latin typeface="Century Gothic"/>
                <a:cs typeface="Century Gothic"/>
              </a:rPr>
              <a:t>spep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-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spc="10" dirty="0">
                <a:latin typeface="Century Gothic"/>
                <a:cs typeface="Century Gothic"/>
              </a:rPr>
              <a:t>t</a:t>
            </a:r>
            <a:r>
              <a:rPr sz="2000" spc="-10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tap</a:t>
            </a:r>
            <a:r>
              <a:rPr sz="2000" spc="-5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menj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-10" dirty="0">
                <a:latin typeface="Century Gothic"/>
                <a:cs typeface="Century Gothic"/>
              </a:rPr>
              <a:t> d</a:t>
            </a:r>
            <a:r>
              <a:rPr sz="2000" spc="-5" dirty="0">
                <a:latin typeface="Century Gothic"/>
                <a:cs typeface="Century Gothic"/>
              </a:rPr>
              <a:t>i</a:t>
            </a:r>
            <a:r>
              <a:rPr sz="2000" spc="-10" dirty="0">
                <a:latin typeface="Century Gothic"/>
                <a:cs typeface="Century Gothic"/>
              </a:rPr>
              <a:t>ag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spc="-5" dirty="0">
                <a:latin typeface="Century Gothic"/>
                <a:cs typeface="Century Gothic"/>
              </a:rPr>
              <a:t>si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-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u</a:t>
            </a:r>
            <a:r>
              <a:rPr sz="2000" spc="15" dirty="0">
                <a:latin typeface="Century Gothic"/>
                <a:cs typeface="Century Gothic"/>
              </a:rPr>
              <a:t>t</a:t>
            </a:r>
            <a:r>
              <a:rPr sz="2000" spc="-5" dirty="0">
                <a:latin typeface="Century Gothic"/>
                <a:cs typeface="Century Gothic"/>
              </a:rPr>
              <a:t>am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-5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se</a:t>
            </a:r>
            <a:r>
              <a:rPr sz="2000" spc="10" dirty="0">
                <a:latin typeface="Century Gothic"/>
                <a:cs typeface="Century Gothic"/>
              </a:rPr>
              <a:t>l</a:t>
            </a:r>
            <a:r>
              <a:rPr sz="2000" spc="-5" dirty="0">
                <a:latin typeface="Century Gothic"/>
                <a:cs typeface="Century Gothic"/>
              </a:rPr>
              <a:t>ama b</a:t>
            </a:r>
            <a:r>
              <a:rPr sz="2000" dirty="0">
                <a:latin typeface="Century Gothic"/>
                <a:cs typeface="Century Gothic"/>
              </a:rPr>
              <a:t>e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dirty="0">
                <a:latin typeface="Century Gothic"/>
                <a:cs typeface="Century Gothic"/>
              </a:rPr>
              <a:t>um</a:t>
            </a:r>
            <a:r>
              <a:rPr sz="2000" spc="-4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ad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-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kon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is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spc="-15" dirty="0">
                <a:latin typeface="Century Gothic"/>
                <a:cs typeface="Century Gothic"/>
              </a:rPr>
              <a:t>y</a:t>
            </a:r>
            <a:r>
              <a:rPr sz="2000" spc="-5" dirty="0">
                <a:latin typeface="Century Gothic"/>
                <a:cs typeface="Century Gothic"/>
              </a:rPr>
              <a:t>an</a:t>
            </a:r>
            <a:r>
              <a:rPr sz="2000" dirty="0">
                <a:latin typeface="Century Gothic"/>
                <a:cs typeface="Century Gothic"/>
              </a:rPr>
              <a:t>g 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dirty="0">
                <a:latin typeface="Century Gothic"/>
                <a:cs typeface="Century Gothic"/>
              </a:rPr>
              <a:t>eb</a:t>
            </a:r>
            <a:r>
              <a:rPr sz="2000" spc="-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h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sp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spc="-5" dirty="0">
                <a:latin typeface="Century Gothic"/>
                <a:cs typeface="Century Gothic"/>
              </a:rPr>
              <a:t>si</a:t>
            </a:r>
            <a:r>
              <a:rPr sz="2000" spc="-10" dirty="0">
                <a:latin typeface="Century Gothic"/>
                <a:cs typeface="Century Gothic"/>
              </a:rPr>
              <a:t>f</a:t>
            </a:r>
            <a:r>
              <a:rPr sz="2000" spc="-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b</a:t>
            </a:r>
            <a:r>
              <a:rPr sz="2000" dirty="0">
                <a:latin typeface="Century Gothic"/>
                <a:cs typeface="Century Gothic"/>
              </a:rPr>
              <a:t>er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asarka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hasil </a:t>
            </a:r>
            <a:r>
              <a:rPr sz="2000" spc="-5" dirty="0">
                <a:latin typeface="Century Gothic"/>
                <a:cs typeface="Century Gothic"/>
              </a:rPr>
              <a:t>p</a:t>
            </a:r>
            <a:r>
              <a:rPr sz="2000" dirty="0">
                <a:latin typeface="Century Gothic"/>
                <a:cs typeface="Century Gothic"/>
              </a:rPr>
              <a:t>em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r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ks</a:t>
            </a:r>
            <a:r>
              <a:rPr sz="2000" spc="-10" dirty="0">
                <a:latin typeface="Century Gothic"/>
                <a:cs typeface="Century Gothic"/>
              </a:rPr>
              <a:t>a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en</a:t>
            </a:r>
            <a:r>
              <a:rPr sz="2000" spc="-5" dirty="0">
                <a:latin typeface="Century Gothic"/>
                <a:cs typeface="Century Gothic"/>
              </a:rPr>
              <a:t>d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spc="-5" dirty="0">
                <a:latin typeface="Century Gothic"/>
                <a:cs typeface="Century Gothic"/>
              </a:rPr>
              <a:t>skop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-15" dirty="0">
                <a:latin typeface="Century Gothic"/>
                <a:cs typeface="Century Gothic"/>
              </a:rPr>
              <a:t> </a:t>
            </a:r>
            <a:r>
              <a:rPr sz="2000" spc="-45" dirty="0">
                <a:latin typeface="Century Gothic"/>
                <a:cs typeface="Century Gothic"/>
              </a:rPr>
              <a:t>(</a:t>
            </a:r>
            <a:r>
              <a:rPr sz="2000" dirty="0">
                <a:latin typeface="Century Gothic"/>
                <a:cs typeface="Century Gothic"/>
              </a:rPr>
              <a:t>c</a:t>
            </a:r>
            <a:r>
              <a:rPr sz="2000" spc="10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h.</a:t>
            </a:r>
            <a:r>
              <a:rPr sz="2000" spc="1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gas</a:t>
            </a:r>
            <a:r>
              <a:rPr sz="2000" spc="10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r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tis)</a:t>
            </a:r>
          </a:p>
        </p:txBody>
      </p:sp>
      <p:sp>
        <p:nvSpPr>
          <p:cNvPr id="7" name="object 29"/>
          <p:cNvSpPr txBox="1">
            <a:spLocks noGrp="1"/>
          </p:cNvSpPr>
          <p:nvPr/>
        </p:nvSpPr>
        <p:spPr>
          <a:xfrm>
            <a:off x="-533400" y="280765"/>
            <a:ext cx="8229600" cy="1143000"/>
          </a:xfrm>
          <a:prstGeom prst="rect">
            <a:avLst/>
          </a:prstGeom>
        </p:spPr>
        <p:txBody>
          <a:bodyPr vert="horz" wrap="square" lIns="0" tIns="518032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635">
              <a:lnSpc>
                <a:spcPct val="100000"/>
              </a:lnSpc>
            </a:pPr>
            <a:r>
              <a:rPr sz="3600" spc="-5" dirty="0">
                <a:latin typeface="Calibri"/>
                <a:cs typeface="Calibri"/>
              </a:rPr>
              <a:t>D</a:t>
            </a:r>
            <a:r>
              <a:rPr sz="3600" dirty="0">
                <a:latin typeface="Calibri"/>
                <a:cs typeface="Calibri"/>
              </a:rPr>
              <a:t>U </a:t>
            </a:r>
            <a:r>
              <a:rPr sz="3600" spc="-10" dirty="0">
                <a:latin typeface="Calibri"/>
                <a:cs typeface="Calibri"/>
              </a:rPr>
              <a:t>: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Dispe</a:t>
            </a:r>
            <a:r>
              <a:rPr sz="3600" spc="-15" dirty="0">
                <a:latin typeface="Calibri"/>
                <a:cs typeface="Calibri"/>
              </a:rPr>
              <a:t>p</a:t>
            </a:r>
            <a:r>
              <a:rPr sz="3600" spc="-5" dirty="0">
                <a:latin typeface="Calibri"/>
                <a:cs typeface="Calibri"/>
              </a:rPr>
              <a:t>si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(K30)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86701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/>
          <p:nvPr/>
        </p:nvSpPr>
        <p:spPr>
          <a:xfrm>
            <a:off x="4758424" y="6210237"/>
            <a:ext cx="3744595" cy="13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116839" algn="r">
              <a:lnSpc>
                <a:spcPct val="100000"/>
              </a:lnSpc>
            </a:pP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26/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1/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01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8302485" y="6347396"/>
            <a:ext cx="88900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640982" y="841439"/>
            <a:ext cx="309245" cy="313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16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4762906" y="2170182"/>
            <a:ext cx="3744467" cy="30967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7" name="object 6"/>
          <p:cNvSpPr/>
          <p:nvPr/>
        </p:nvSpPr>
        <p:spPr>
          <a:xfrm>
            <a:off x="662753" y="2116841"/>
            <a:ext cx="3726179" cy="31501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1114614" y="904811"/>
            <a:ext cx="6943344" cy="10088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1401444" y="1086182"/>
            <a:ext cx="6369685" cy="59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3600" spc="-25" dirty="0">
                <a:solidFill>
                  <a:srgbClr val="6F2F9F"/>
                </a:solidFill>
                <a:latin typeface="Stencil"/>
                <a:cs typeface="Stencil"/>
              </a:rPr>
              <a:t>S.E</a:t>
            </a:r>
            <a:r>
              <a:rPr sz="3600" dirty="0">
                <a:solidFill>
                  <a:srgbClr val="6F2F9F"/>
                </a:solidFill>
                <a:latin typeface="Stencil"/>
                <a:cs typeface="Stencil"/>
              </a:rPr>
              <a:t> tida</a:t>
            </a:r>
            <a:r>
              <a:rPr sz="3600" spc="-30" dirty="0">
                <a:solidFill>
                  <a:srgbClr val="6F2F9F"/>
                </a:solidFill>
                <a:latin typeface="Stencil"/>
                <a:cs typeface="Stencil"/>
              </a:rPr>
              <a:t>k</a:t>
            </a:r>
            <a:r>
              <a:rPr sz="3600" spc="-15" dirty="0">
                <a:solidFill>
                  <a:srgbClr val="6F2F9F"/>
                </a:solidFill>
                <a:latin typeface="Stencil"/>
                <a:cs typeface="Stencil"/>
              </a:rPr>
              <a:t> </a:t>
            </a:r>
            <a:r>
              <a:rPr sz="3600" spc="-5" dirty="0">
                <a:solidFill>
                  <a:srgbClr val="6F2F9F"/>
                </a:solidFill>
                <a:latin typeface="Stencil"/>
                <a:cs typeface="Stencil"/>
              </a:rPr>
              <a:t>berl</a:t>
            </a:r>
            <a:r>
              <a:rPr sz="3600" spc="10" dirty="0">
                <a:solidFill>
                  <a:srgbClr val="6F2F9F"/>
                </a:solidFill>
                <a:latin typeface="Stencil"/>
                <a:cs typeface="Stencil"/>
              </a:rPr>
              <a:t>a</a:t>
            </a:r>
            <a:r>
              <a:rPr sz="3600" spc="-30" dirty="0">
                <a:solidFill>
                  <a:srgbClr val="6F2F9F"/>
                </a:solidFill>
                <a:latin typeface="Stencil"/>
                <a:cs typeface="Stencil"/>
              </a:rPr>
              <a:t>ku </a:t>
            </a:r>
            <a:r>
              <a:rPr sz="3600" spc="-5" dirty="0">
                <a:solidFill>
                  <a:srgbClr val="6F2F9F"/>
                </a:solidFill>
                <a:latin typeface="Stencil"/>
                <a:cs typeface="Stencil"/>
              </a:rPr>
              <a:t>mundur</a:t>
            </a:r>
            <a:endParaRPr sz="3600" dirty="0">
              <a:latin typeface="Stencil"/>
              <a:cs typeface="Stenci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14812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2"/>
          <p:cNvSpPr/>
          <p:nvPr/>
        </p:nvSpPr>
        <p:spPr>
          <a:xfrm>
            <a:off x="924748" y="2403576"/>
            <a:ext cx="6628130" cy="830580"/>
          </a:xfrm>
          <a:custGeom>
            <a:avLst/>
            <a:gdLst/>
            <a:ahLst/>
            <a:cxnLst/>
            <a:rect l="l" t="t" r="r" b="b"/>
            <a:pathLst>
              <a:path w="6628130" h="830579">
                <a:moveTo>
                  <a:pt x="0" y="830580"/>
                </a:moveTo>
                <a:lnTo>
                  <a:pt x="6627876" y="830580"/>
                </a:lnTo>
                <a:lnTo>
                  <a:pt x="6627876" y="0"/>
                </a:lnTo>
                <a:lnTo>
                  <a:pt x="0" y="0"/>
                </a:lnTo>
                <a:lnTo>
                  <a:pt x="0" y="830580"/>
                </a:lnTo>
                <a:close/>
              </a:path>
            </a:pathLst>
          </a:custGeom>
          <a:ln w="9143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object 33"/>
          <p:cNvSpPr/>
          <p:nvPr/>
        </p:nvSpPr>
        <p:spPr>
          <a:xfrm>
            <a:off x="1243602" y="4041235"/>
            <a:ext cx="6628130" cy="1324610"/>
          </a:xfrm>
          <a:custGeom>
            <a:avLst/>
            <a:gdLst/>
            <a:ahLst/>
            <a:cxnLst/>
            <a:rect l="l" t="t" r="r" b="b"/>
            <a:pathLst>
              <a:path w="6628130" h="1324610">
                <a:moveTo>
                  <a:pt x="0" y="1324356"/>
                </a:moveTo>
                <a:lnTo>
                  <a:pt x="6627876" y="1324356"/>
                </a:lnTo>
                <a:lnTo>
                  <a:pt x="6627876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object 34"/>
          <p:cNvSpPr/>
          <p:nvPr/>
        </p:nvSpPr>
        <p:spPr>
          <a:xfrm>
            <a:off x="1243602" y="4041235"/>
            <a:ext cx="6628130" cy="1324610"/>
          </a:xfrm>
          <a:custGeom>
            <a:avLst/>
            <a:gdLst/>
            <a:ahLst/>
            <a:cxnLst/>
            <a:rect l="l" t="t" r="r" b="b"/>
            <a:pathLst>
              <a:path w="6628130" h="1324610">
                <a:moveTo>
                  <a:pt x="0" y="1324356"/>
                </a:moveTo>
                <a:lnTo>
                  <a:pt x="6627876" y="1324356"/>
                </a:lnTo>
                <a:lnTo>
                  <a:pt x="6627876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35"/>
          <p:cNvSpPr txBox="1"/>
          <p:nvPr/>
        </p:nvSpPr>
        <p:spPr>
          <a:xfrm>
            <a:off x="1268601" y="2427076"/>
            <a:ext cx="5940425" cy="266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 marR="1638935">
              <a:lnSpc>
                <a:spcPct val="100800"/>
              </a:lnSpc>
            </a:pPr>
            <a:r>
              <a:rPr sz="2400" dirty="0">
                <a:latin typeface="Calibri"/>
                <a:cs typeface="Calibri"/>
              </a:rPr>
              <a:t>GE</a:t>
            </a:r>
            <a:r>
              <a:rPr sz="2400" spc="-5" dirty="0">
                <a:latin typeface="Calibri"/>
                <a:cs typeface="Calibri"/>
              </a:rPr>
              <a:t> di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inap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dasa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olume depletion/dehid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asi</a:t>
            </a:r>
          </a:p>
          <a:p>
            <a:pPr>
              <a:lnSpc>
                <a:spcPts val="1400"/>
              </a:lnSpc>
              <a:spcBef>
                <a:spcPts val="9"/>
              </a:spcBef>
            </a:pPr>
            <a:endParaRPr sz="14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800" b="1" spc="-25" dirty="0">
                <a:latin typeface="Century Gothic"/>
                <a:cs typeface="Century Gothic"/>
              </a:rPr>
              <a:t>P</a:t>
            </a:r>
            <a:r>
              <a:rPr sz="2800" b="1" spc="-40" dirty="0">
                <a:latin typeface="Century Gothic"/>
                <a:cs typeface="Century Gothic"/>
              </a:rPr>
              <a:t>A</a:t>
            </a:r>
            <a:r>
              <a:rPr sz="2800" b="1" spc="-20" dirty="0">
                <a:latin typeface="Century Gothic"/>
                <a:cs typeface="Century Gothic"/>
              </a:rPr>
              <a:t>PDI</a:t>
            </a:r>
            <a:endParaRPr sz="2800" dirty="0">
              <a:latin typeface="Century Gothic"/>
              <a:cs typeface="Century Gothic"/>
            </a:endParaRPr>
          </a:p>
          <a:p>
            <a:pPr marL="38735" marR="6350">
              <a:lnSpc>
                <a:spcPct val="100000"/>
              </a:lnSpc>
              <a:spcBef>
                <a:spcPts val="765"/>
              </a:spcBef>
            </a:pPr>
            <a:r>
              <a:rPr sz="2000" spc="-5" dirty="0">
                <a:latin typeface="Century Gothic"/>
                <a:cs typeface="Century Gothic"/>
              </a:rPr>
              <a:t>G</a:t>
            </a:r>
            <a:r>
              <a:rPr sz="2000" dirty="0">
                <a:latin typeface="Century Gothic"/>
                <a:cs typeface="Century Gothic"/>
              </a:rPr>
              <a:t>E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dapa</a:t>
            </a:r>
            <a:r>
              <a:rPr sz="2000" dirty="0">
                <a:latin typeface="Century Gothic"/>
                <a:cs typeface="Century Gothic"/>
              </a:rPr>
              <a:t>t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</a:t>
            </a:r>
            <a:r>
              <a:rPr sz="2000" spc="-1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rawat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ina</a:t>
            </a:r>
            <a:r>
              <a:rPr sz="2000" dirty="0">
                <a:latin typeface="Century Gothic"/>
                <a:cs typeface="Century Gothic"/>
              </a:rPr>
              <a:t>p 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spc="10" dirty="0">
                <a:latin typeface="Century Gothic"/>
                <a:cs typeface="Century Gothic"/>
              </a:rPr>
              <a:t>t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-5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dasa</a:t>
            </a:r>
            <a:r>
              <a:rPr sz="2000" dirty="0">
                <a:latin typeface="Century Gothic"/>
                <a:cs typeface="Century Gothic"/>
              </a:rPr>
              <a:t>r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15" dirty="0">
                <a:latin typeface="Century Gothic"/>
                <a:cs typeface="Century Gothic"/>
              </a:rPr>
              <a:t>v</a:t>
            </a:r>
            <a:r>
              <a:rPr sz="2000" dirty="0">
                <a:latin typeface="Century Gothic"/>
                <a:cs typeface="Century Gothic"/>
              </a:rPr>
              <a:t>ol</a:t>
            </a:r>
            <a:r>
              <a:rPr sz="2000" spc="5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me </a:t>
            </a:r>
            <a:r>
              <a:rPr sz="2000" spc="-5" dirty="0">
                <a:latin typeface="Century Gothic"/>
                <a:cs typeface="Century Gothic"/>
              </a:rPr>
              <a:t>dep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dirty="0">
                <a:latin typeface="Century Gothic"/>
                <a:cs typeface="Century Gothic"/>
              </a:rPr>
              <a:t>e</a:t>
            </a:r>
            <a:r>
              <a:rPr sz="2000" spc="5" dirty="0">
                <a:latin typeface="Century Gothic"/>
                <a:cs typeface="Century Gothic"/>
              </a:rPr>
              <a:t>t</a:t>
            </a:r>
            <a:r>
              <a:rPr sz="2000" spc="-5" dirty="0">
                <a:latin typeface="Century Gothic"/>
                <a:cs typeface="Century Gothic"/>
              </a:rPr>
              <a:t>i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dirty="0">
                <a:latin typeface="Century Gothic"/>
                <a:cs typeface="Century Gothic"/>
              </a:rPr>
              <a:t>n/dehid</a:t>
            </a:r>
            <a:r>
              <a:rPr sz="2000" spc="-10" dirty="0">
                <a:latin typeface="Century Gothic"/>
                <a:cs typeface="Century Gothic"/>
              </a:rPr>
              <a:t>r</a:t>
            </a:r>
            <a:r>
              <a:rPr sz="2000" spc="-5" dirty="0">
                <a:latin typeface="Century Gothic"/>
                <a:cs typeface="Century Gothic"/>
              </a:rPr>
              <a:t>asi</a:t>
            </a:r>
            <a:r>
              <a:rPr sz="2000" dirty="0">
                <a:latin typeface="Century Gothic"/>
                <a:cs typeface="Century Gothic"/>
              </a:rPr>
              <a:t>,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 </a:t>
            </a:r>
            <a:r>
              <a:rPr sz="2000" spc="-5" dirty="0">
                <a:latin typeface="Century Gothic"/>
                <a:cs typeface="Century Gothic"/>
              </a:rPr>
              <a:t>bu</a:t>
            </a:r>
            <a:r>
              <a:rPr sz="2000" dirty="0">
                <a:latin typeface="Century Gothic"/>
                <a:cs typeface="Century Gothic"/>
              </a:rPr>
              <a:t>kti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</a:t>
            </a:r>
            <a:r>
              <a:rPr sz="2000" dirty="0">
                <a:latin typeface="Century Gothic"/>
                <a:cs typeface="Century Gothic"/>
              </a:rPr>
              <a:t>endukungn</a:t>
            </a:r>
            <a:r>
              <a:rPr sz="2000" spc="-15" dirty="0">
                <a:latin typeface="Century Gothic"/>
                <a:cs typeface="Century Gothic"/>
              </a:rPr>
              <a:t>y</a:t>
            </a:r>
            <a:r>
              <a:rPr sz="2000" dirty="0">
                <a:latin typeface="Century Gothic"/>
                <a:cs typeface="Century Gothic"/>
              </a:rPr>
              <a:t>a </a:t>
            </a:r>
            <a:r>
              <a:rPr sz="2000" spc="-5" dirty="0">
                <a:latin typeface="Century Gothic"/>
                <a:cs typeface="Century Gothic"/>
              </a:rPr>
              <a:t>ad</a:t>
            </a:r>
            <a:r>
              <a:rPr sz="2000" spc="-10" dirty="0">
                <a:latin typeface="Century Gothic"/>
                <a:cs typeface="Century Gothic"/>
              </a:rPr>
              <a:t>a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h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ad</a:t>
            </a:r>
            <a:r>
              <a:rPr sz="2000" spc="-10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nya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</a:t>
            </a:r>
            <a:r>
              <a:rPr sz="2000" dirty="0">
                <a:latin typeface="Century Gothic"/>
                <a:cs typeface="Century Gothic"/>
              </a:rPr>
              <a:t>ena</a:t>
            </a:r>
            <a:r>
              <a:rPr sz="2000" spc="15" dirty="0">
                <a:latin typeface="Century Gothic"/>
                <a:cs typeface="Century Gothic"/>
              </a:rPr>
              <a:t>t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-10" dirty="0">
                <a:latin typeface="Century Gothic"/>
                <a:cs typeface="Century Gothic"/>
              </a:rPr>
              <a:t>s</a:t>
            </a:r>
            <a:r>
              <a:rPr sz="2000" spc="-5" dirty="0">
                <a:latin typeface="Century Gothic"/>
                <a:cs typeface="Century Gothic"/>
              </a:rPr>
              <a:t>an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10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erapi</a:t>
            </a:r>
            <a:r>
              <a:rPr sz="2000" spc="-4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ca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ran</a:t>
            </a:r>
          </a:p>
        </p:txBody>
      </p:sp>
      <p:sp>
        <p:nvSpPr>
          <p:cNvPr id="7" name="object 29"/>
          <p:cNvSpPr txBox="1">
            <a:spLocks noGrp="1"/>
          </p:cNvSpPr>
          <p:nvPr/>
        </p:nvSpPr>
        <p:spPr>
          <a:xfrm>
            <a:off x="-357868" y="457200"/>
            <a:ext cx="8229600" cy="1143000"/>
          </a:xfrm>
          <a:prstGeom prst="rect">
            <a:avLst/>
          </a:prstGeom>
        </p:spPr>
        <p:txBody>
          <a:bodyPr vert="horz" wrap="square" lIns="0" tIns="53378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91030">
              <a:lnSpc>
                <a:spcPct val="100000"/>
              </a:lnSpc>
            </a:pPr>
            <a:r>
              <a:rPr spc="-5" dirty="0"/>
              <a:t>D</a:t>
            </a:r>
            <a:r>
              <a:rPr dirty="0"/>
              <a:t>S : </a:t>
            </a:r>
            <a:r>
              <a:rPr spc="-5" dirty="0"/>
              <a:t>Vo</a:t>
            </a:r>
            <a:r>
              <a:rPr spc="-15" dirty="0"/>
              <a:t>l</a:t>
            </a:r>
            <a:r>
              <a:rPr dirty="0"/>
              <a:t>u</a:t>
            </a:r>
            <a:r>
              <a:rPr spc="-15" dirty="0"/>
              <a:t>m</a:t>
            </a:r>
            <a:r>
              <a:rPr dirty="0"/>
              <a:t>e</a:t>
            </a:r>
            <a:r>
              <a:rPr spc="10" dirty="0"/>
              <a:t> </a:t>
            </a:r>
            <a:r>
              <a:rPr spc="-5" dirty="0"/>
              <a:t>Deplet</a:t>
            </a:r>
            <a:r>
              <a:rPr spc="-10" dirty="0"/>
              <a:t>i</a:t>
            </a:r>
            <a:r>
              <a:rPr dirty="0"/>
              <a:t>on</a:t>
            </a:r>
            <a:r>
              <a:rPr spc="-15" dirty="0"/>
              <a:t> </a:t>
            </a:r>
            <a:r>
              <a:rPr spc="-5" dirty="0"/>
              <a:t>(E86)</a:t>
            </a:r>
          </a:p>
        </p:txBody>
      </p:sp>
    </p:spTree>
    <p:extLst>
      <p:ext uri="{BB962C8B-B14F-4D97-AF65-F5344CB8AC3E}">
        <p14:creationId xmlns="" xmlns:p14="http://schemas.microsoft.com/office/powerpoint/2010/main" val="27350720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ject 29"/>
          <p:cNvSpPr txBox="1"/>
          <p:nvPr/>
        </p:nvSpPr>
        <p:spPr>
          <a:xfrm>
            <a:off x="1287654" y="870013"/>
            <a:ext cx="4095750" cy="980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252525"/>
                </a:solidFill>
                <a:latin typeface="Century Gothic"/>
                <a:cs typeface="Century Gothic"/>
              </a:rPr>
              <a:t>Endoskop</a:t>
            </a:r>
            <a:r>
              <a:rPr sz="3200" dirty="0">
                <a:solidFill>
                  <a:srgbClr val="252525"/>
                </a:solidFill>
                <a:latin typeface="Century Gothic"/>
                <a:cs typeface="Century Gothic"/>
              </a:rPr>
              <a:t>i</a:t>
            </a:r>
            <a:r>
              <a:rPr sz="3200" spc="-25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3200" spc="-5" dirty="0">
                <a:solidFill>
                  <a:srgbClr val="252525"/>
                </a:solidFill>
                <a:latin typeface="Century Gothic"/>
                <a:cs typeface="Century Gothic"/>
              </a:rPr>
              <a:t>(45.1</a:t>
            </a:r>
            <a:r>
              <a:rPr sz="3200" spc="5" dirty="0">
                <a:solidFill>
                  <a:srgbClr val="252525"/>
                </a:solidFill>
                <a:latin typeface="Century Gothic"/>
                <a:cs typeface="Century Gothic"/>
              </a:rPr>
              <a:t>1</a:t>
            </a:r>
            <a:r>
              <a:rPr sz="3200" dirty="0">
                <a:solidFill>
                  <a:srgbClr val="252525"/>
                </a:solidFill>
                <a:latin typeface="Century Gothic"/>
                <a:cs typeface="Century Gothic"/>
              </a:rPr>
              <a:t>);</a:t>
            </a:r>
            <a:endParaRPr sz="32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252525"/>
                </a:solidFill>
                <a:latin typeface="Century Gothic"/>
                <a:cs typeface="Century Gothic"/>
              </a:rPr>
              <a:t>Colonoscopy</a:t>
            </a:r>
            <a:r>
              <a:rPr sz="3200" spc="-15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3200" spc="-5" dirty="0">
                <a:solidFill>
                  <a:srgbClr val="252525"/>
                </a:solidFill>
                <a:latin typeface="Century Gothic"/>
                <a:cs typeface="Century Gothic"/>
              </a:rPr>
              <a:t>(45.2</a:t>
            </a:r>
            <a:r>
              <a:rPr sz="3200" spc="5" dirty="0">
                <a:solidFill>
                  <a:srgbClr val="252525"/>
                </a:solidFill>
                <a:latin typeface="Century Gothic"/>
                <a:cs typeface="Century Gothic"/>
              </a:rPr>
              <a:t>3</a:t>
            </a:r>
            <a:r>
              <a:rPr sz="3200" dirty="0">
                <a:solidFill>
                  <a:srgbClr val="252525"/>
                </a:solidFill>
                <a:latin typeface="Century Gothic"/>
                <a:cs typeface="Century Gothic"/>
              </a:rPr>
              <a:t>)</a:t>
            </a:r>
            <a:endParaRPr sz="3200" dirty="0">
              <a:latin typeface="Century Gothic"/>
              <a:cs typeface="Century Gothic"/>
            </a:endParaRPr>
          </a:p>
        </p:txBody>
      </p:sp>
      <p:sp>
        <p:nvSpPr>
          <p:cNvPr id="9" name="object 32"/>
          <p:cNvSpPr/>
          <p:nvPr/>
        </p:nvSpPr>
        <p:spPr>
          <a:xfrm>
            <a:off x="1276985" y="2669984"/>
            <a:ext cx="6590030" cy="954405"/>
          </a:xfrm>
          <a:custGeom>
            <a:avLst/>
            <a:gdLst/>
            <a:ahLst/>
            <a:cxnLst/>
            <a:rect l="l" t="t" r="r" b="b"/>
            <a:pathLst>
              <a:path w="6590030" h="954404">
                <a:moveTo>
                  <a:pt x="0" y="954024"/>
                </a:moveTo>
                <a:lnTo>
                  <a:pt x="6589776" y="954024"/>
                </a:lnTo>
                <a:lnTo>
                  <a:pt x="6589776" y="0"/>
                </a:lnTo>
                <a:lnTo>
                  <a:pt x="0" y="0"/>
                </a:lnTo>
                <a:lnTo>
                  <a:pt x="0" y="954024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" name="object 33"/>
          <p:cNvSpPr/>
          <p:nvPr/>
        </p:nvSpPr>
        <p:spPr>
          <a:xfrm>
            <a:off x="1287654" y="4443920"/>
            <a:ext cx="6579234" cy="1385570"/>
          </a:xfrm>
          <a:custGeom>
            <a:avLst/>
            <a:gdLst/>
            <a:ahLst/>
            <a:cxnLst/>
            <a:rect l="l" t="t" r="r" b="b"/>
            <a:pathLst>
              <a:path w="6579234" h="1385570">
                <a:moveTo>
                  <a:pt x="0" y="1385316"/>
                </a:moveTo>
                <a:lnTo>
                  <a:pt x="6579108" y="1385316"/>
                </a:lnTo>
                <a:lnTo>
                  <a:pt x="6579108" y="0"/>
                </a:lnTo>
                <a:lnTo>
                  <a:pt x="0" y="0"/>
                </a:lnTo>
                <a:lnTo>
                  <a:pt x="0" y="138531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1" name="object 34"/>
          <p:cNvSpPr/>
          <p:nvPr/>
        </p:nvSpPr>
        <p:spPr>
          <a:xfrm>
            <a:off x="1287654" y="4443920"/>
            <a:ext cx="6579234" cy="1385570"/>
          </a:xfrm>
          <a:custGeom>
            <a:avLst/>
            <a:gdLst/>
            <a:ahLst/>
            <a:cxnLst/>
            <a:rect l="l" t="t" r="r" b="b"/>
            <a:pathLst>
              <a:path w="6579234" h="1385570">
                <a:moveTo>
                  <a:pt x="0" y="1385316"/>
                </a:moveTo>
                <a:lnTo>
                  <a:pt x="6579108" y="1385316"/>
                </a:lnTo>
                <a:lnTo>
                  <a:pt x="6579108" y="0"/>
                </a:lnTo>
                <a:lnTo>
                  <a:pt x="0" y="0"/>
                </a:lnTo>
                <a:lnTo>
                  <a:pt x="0" y="1385316"/>
                </a:lnTo>
                <a:close/>
              </a:path>
            </a:pathLst>
          </a:custGeom>
          <a:ln w="9143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2" name="object 35"/>
          <p:cNvSpPr txBox="1"/>
          <p:nvPr/>
        </p:nvSpPr>
        <p:spPr>
          <a:xfrm>
            <a:off x="1291972" y="2688531"/>
            <a:ext cx="6071870" cy="3094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835" marR="60960" algn="just">
              <a:lnSpc>
                <a:spcPct val="101099"/>
              </a:lnSpc>
            </a:pPr>
            <a:r>
              <a:rPr sz="2800" spc="-8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gunaan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da</a:t>
            </a:r>
            <a:r>
              <a:rPr sz="2800" spc="-65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Endos</a:t>
            </a:r>
            <a:r>
              <a:rPr sz="2800" spc="-114" dirty="0">
                <a:latin typeface="Calibri"/>
                <a:cs typeface="Calibri"/>
              </a:rPr>
              <a:t>k</a:t>
            </a:r>
            <a:r>
              <a:rPr sz="2800" spc="-20" dirty="0">
                <a:latin typeface="Calibri"/>
                <a:cs typeface="Calibri"/>
              </a:rPr>
              <a:t>op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55" dirty="0">
                <a:latin typeface="Calibri"/>
                <a:cs typeface="Calibri"/>
              </a:rPr>
              <a:t>w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 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ap</a:t>
            </a:r>
            <a:r>
              <a:rPr sz="2800" spc="-65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an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2800"/>
              </a:lnSpc>
              <a:spcBef>
                <a:spcPts val="11"/>
              </a:spcBef>
            </a:pPr>
            <a:endParaRPr sz="2800"/>
          </a:p>
          <a:p>
            <a:pPr marL="12700">
              <a:lnSpc>
                <a:spcPct val="100000"/>
              </a:lnSpc>
            </a:pPr>
            <a:r>
              <a:rPr sz="2800" b="1" spc="-25" dirty="0">
                <a:latin typeface="Century Gothic"/>
                <a:cs typeface="Century Gothic"/>
              </a:rPr>
              <a:t>P</a:t>
            </a:r>
            <a:r>
              <a:rPr sz="2800" b="1" spc="-40" dirty="0">
                <a:latin typeface="Century Gothic"/>
                <a:cs typeface="Century Gothic"/>
              </a:rPr>
              <a:t>A</a:t>
            </a:r>
            <a:r>
              <a:rPr sz="2800" b="1" spc="-20" dirty="0">
                <a:latin typeface="Century Gothic"/>
                <a:cs typeface="Century Gothic"/>
              </a:rPr>
              <a:t>PDI</a:t>
            </a:r>
            <a:endParaRPr sz="2800" dirty="0">
              <a:latin typeface="Century Gothic"/>
              <a:cs typeface="Century Gothic"/>
            </a:endParaRPr>
          </a:p>
          <a:p>
            <a:pPr marL="87630" marR="6350" algn="just">
              <a:lnSpc>
                <a:spcPct val="100499"/>
              </a:lnSpc>
              <a:spcBef>
                <a:spcPts val="1030"/>
              </a:spcBef>
            </a:pPr>
            <a:r>
              <a:rPr sz="2800" spc="-8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asien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den</a:t>
            </a:r>
            <a:r>
              <a:rPr sz="2800" spc="-6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da</a:t>
            </a:r>
            <a:r>
              <a:rPr sz="2800" spc="-65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endo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25" dirty="0">
                <a:latin typeface="Calibri"/>
                <a:cs typeface="Calibri"/>
              </a:rPr>
              <a:t>k</a:t>
            </a:r>
            <a:r>
              <a:rPr sz="2800" spc="-20" dirty="0">
                <a:latin typeface="Calibri"/>
                <a:cs typeface="Calibri"/>
              </a:rPr>
              <a:t>op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dap</a:t>
            </a:r>
            <a:r>
              <a:rPr sz="2800" spc="-4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 </a:t>
            </a:r>
            <a:r>
              <a:rPr sz="2800" spc="-20" dirty="0">
                <a:latin typeface="Calibri"/>
                <a:cs typeface="Calibri"/>
              </a:rPr>
              <a:t>di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55" dirty="0">
                <a:latin typeface="Calibri"/>
                <a:cs typeface="Calibri"/>
              </a:rPr>
              <a:t>w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ap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be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dasar</a:t>
            </a:r>
            <a:r>
              <a:rPr sz="2800" spc="-60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0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eadaan </a:t>
            </a:r>
            <a:r>
              <a:rPr sz="2800" spc="-25" dirty="0">
                <a:latin typeface="Calibri"/>
                <a:cs typeface="Calibri"/>
              </a:rPr>
              <a:t>um</a:t>
            </a:r>
            <a:r>
              <a:rPr sz="2800" spc="-30" dirty="0">
                <a:latin typeface="Calibri"/>
                <a:cs typeface="Calibri"/>
              </a:rPr>
              <a:t>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pasien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76530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/>
          <p:nvPr/>
        </p:nvSpPr>
        <p:spPr>
          <a:xfrm>
            <a:off x="1406905" y="3002660"/>
            <a:ext cx="6329934" cy="853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1405890" y="3000756"/>
            <a:ext cx="6332220" cy="856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721179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/>
          <p:nvPr/>
        </p:nvSpPr>
        <p:spPr>
          <a:xfrm>
            <a:off x="4055491" y="789749"/>
            <a:ext cx="95821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HIV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584654" y="1717993"/>
            <a:ext cx="1973580" cy="483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42900">
              <a:lnSpc>
                <a:spcPts val="3810"/>
              </a:lnSpc>
              <a:buClr>
                <a:srgbClr val="000099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DU :</a:t>
            </a:r>
            <a:r>
              <a:rPr sz="3200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HIV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523303" y="2353628"/>
            <a:ext cx="8022590" cy="3132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42900">
              <a:lnSpc>
                <a:spcPct val="100000"/>
              </a:lnSpc>
              <a:buClr>
                <a:srgbClr val="000099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DS :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Can</a:t>
            </a:r>
            <a:r>
              <a:rPr sz="3200" spc="-15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id</a:t>
            </a:r>
            <a:r>
              <a:rPr sz="3200" spc="-15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asis</a:t>
            </a:r>
            <a:r>
              <a:rPr sz="3200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(B3</a:t>
            </a:r>
            <a:r>
              <a:rPr sz="3200" spc="-10" dirty="0">
                <a:solidFill>
                  <a:srgbClr val="000099"/>
                </a:solidFill>
                <a:latin typeface="Arial"/>
                <a:cs typeface="Arial"/>
              </a:rPr>
              <a:t>7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)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25" dirty="0">
                <a:latin typeface="Rockwell"/>
                <a:cs typeface="Rockwell"/>
              </a:rPr>
              <a:t>P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su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20" dirty="0">
                <a:latin typeface="Rockwell"/>
                <a:cs typeface="Rockwell"/>
              </a:rPr>
              <a:t>-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sus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HIV</a:t>
            </a:r>
            <a:r>
              <a:rPr sz="2800" spc="3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dita</a:t>
            </a:r>
            <a:r>
              <a:rPr sz="2800" spc="-20" dirty="0">
                <a:latin typeface="Rockwell"/>
                <a:cs typeface="Rockwell"/>
              </a:rPr>
              <a:t>mb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h</a:t>
            </a:r>
            <a:r>
              <a:rPr sz="2800" spc="-15" dirty="0">
                <a:latin typeface="Rockwell"/>
                <a:cs typeface="Rockwell"/>
              </a:rPr>
              <a:t>k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20" dirty="0">
                <a:latin typeface="Rockwell"/>
                <a:cs typeface="Rockwell"/>
              </a:rPr>
              <a:t>de</a:t>
            </a:r>
            <a:endParaRPr sz="2800" dirty="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</a:pPr>
            <a:r>
              <a:rPr sz="2800" spc="-15" dirty="0">
                <a:latin typeface="Rockwell"/>
                <a:cs typeface="Rockwell"/>
              </a:rPr>
              <a:t>candidia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15" dirty="0">
                <a:latin typeface="Rockwell"/>
                <a:cs typeface="Rockwell"/>
              </a:rPr>
              <a:t>is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(B3</a:t>
            </a:r>
            <a:r>
              <a:rPr sz="2800" spc="-30" dirty="0">
                <a:latin typeface="Rockwell"/>
                <a:cs typeface="Rockwell"/>
              </a:rPr>
              <a:t>7</a:t>
            </a:r>
            <a:r>
              <a:rPr sz="2800" spc="-15" dirty="0">
                <a:latin typeface="Rockwell"/>
                <a:cs typeface="Rockwell"/>
              </a:rPr>
              <a:t>)</a:t>
            </a:r>
            <a:endParaRPr sz="2800" dirty="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</a:pPr>
            <a:r>
              <a:rPr sz="2800" u="heavy" spc="-20" dirty="0">
                <a:solidFill>
                  <a:srgbClr val="000099"/>
                </a:solidFill>
                <a:latin typeface="Rockwell"/>
                <a:cs typeface="Rockwell"/>
              </a:rPr>
              <a:t>K</a:t>
            </a:r>
            <a:r>
              <a:rPr sz="2800" u="heavy" spc="-15" dirty="0">
                <a:solidFill>
                  <a:srgbClr val="000099"/>
                </a:solidFill>
                <a:latin typeface="Rockwell"/>
                <a:cs typeface="Rockwell"/>
              </a:rPr>
              <a:t>ese</a:t>
            </a:r>
            <a:r>
              <a:rPr sz="2800" u="heavy" spc="-20" dirty="0">
                <a:solidFill>
                  <a:srgbClr val="000099"/>
                </a:solidFill>
                <a:latin typeface="Rockwell"/>
                <a:cs typeface="Rockwell"/>
              </a:rPr>
              <a:t>pa</a:t>
            </a:r>
            <a:r>
              <a:rPr sz="2800" u="heavy" spc="-10" dirty="0">
                <a:solidFill>
                  <a:srgbClr val="000099"/>
                </a:solidFill>
                <a:latin typeface="Rockwell"/>
                <a:cs typeface="Rockwell"/>
              </a:rPr>
              <a:t>k</a:t>
            </a:r>
            <a:r>
              <a:rPr sz="2800" u="heavy" spc="-15" dirty="0">
                <a:solidFill>
                  <a:srgbClr val="000099"/>
                </a:solidFill>
                <a:latin typeface="Rockwell"/>
                <a:cs typeface="Rockwell"/>
              </a:rPr>
              <a:t>atan</a:t>
            </a:r>
            <a:r>
              <a:rPr sz="2800" spc="-15" dirty="0">
                <a:solidFill>
                  <a:srgbClr val="000099"/>
                </a:solidFill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:</a:t>
            </a:r>
            <a:endParaRPr sz="2800" dirty="0">
              <a:latin typeface="Rockwell"/>
              <a:cs typeface="Rockwell"/>
            </a:endParaRPr>
          </a:p>
          <a:p>
            <a:pPr marL="12700" marR="6350">
              <a:lnSpc>
                <a:spcPct val="100000"/>
              </a:lnSpc>
              <a:spcBef>
                <a:spcPts val="670"/>
              </a:spcBef>
            </a:pPr>
            <a:r>
              <a:rPr sz="2800" spc="-25" dirty="0">
                <a:latin typeface="Rockwell"/>
                <a:cs typeface="Rockwell"/>
              </a:rPr>
              <a:t>P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kasu</a:t>
            </a:r>
            <a:r>
              <a:rPr sz="2800" spc="-15" dirty="0">
                <a:latin typeface="Rockwell"/>
                <a:cs typeface="Rockwell"/>
              </a:rPr>
              <a:t>s</a:t>
            </a:r>
            <a:r>
              <a:rPr sz="2800" spc="1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HIV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tidak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15" dirty="0">
                <a:latin typeface="Rockwell"/>
                <a:cs typeface="Rockwell"/>
              </a:rPr>
              <a:t>pat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dikodin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s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0" dirty="0">
                <a:latin typeface="Rockwell"/>
                <a:cs typeface="Rockwell"/>
              </a:rPr>
              <a:t>dir</a:t>
            </a:r>
            <a:r>
              <a:rPr sz="2800" spc="-15" dirty="0">
                <a:latin typeface="Rockwell"/>
                <a:cs typeface="Rockwell"/>
              </a:rPr>
              <a:t>i</a:t>
            </a:r>
            <a:r>
              <a:rPr sz="2800" spc="-10" dirty="0">
                <a:latin typeface="Rockwell"/>
                <a:cs typeface="Rockwell"/>
              </a:rPr>
              <a:t>-</a:t>
            </a:r>
            <a:r>
              <a:rPr sz="2800" spc="-15" dirty="0">
                <a:latin typeface="Rockwell"/>
                <a:cs typeface="Rockwell"/>
              </a:rPr>
              <a:t> sendiri/</a:t>
            </a:r>
            <a:r>
              <a:rPr sz="2800" spc="-20" dirty="0">
                <a:latin typeface="Rockwell"/>
                <a:cs typeface="Rockwell"/>
              </a:rPr>
              <a:t>terpisa</a:t>
            </a:r>
            <a:r>
              <a:rPr sz="2800" spc="-10" dirty="0">
                <a:latin typeface="Rockwell"/>
                <a:cs typeface="Rockwell"/>
              </a:rPr>
              <a:t>h,</a:t>
            </a:r>
            <a:r>
              <a:rPr sz="2800" spc="-4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Ko</a:t>
            </a:r>
            <a:r>
              <a:rPr sz="2800" spc="-15" dirty="0">
                <a:latin typeface="Rockwell"/>
                <a:cs typeface="Rockwell"/>
              </a:rPr>
              <a:t>d</a:t>
            </a:r>
            <a:r>
              <a:rPr sz="2800" spc="-20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 seharusnya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B2</a:t>
            </a:r>
            <a:r>
              <a:rPr sz="2800" spc="-30" dirty="0">
                <a:latin typeface="Rockwell"/>
                <a:cs typeface="Rockwell"/>
              </a:rPr>
              <a:t>0</a:t>
            </a:r>
            <a:r>
              <a:rPr sz="2800" spc="-15" dirty="0">
                <a:latin typeface="Rockwell"/>
                <a:cs typeface="Rockwell"/>
              </a:rPr>
              <a:t>.4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dan</a:t>
            </a:r>
            <a:r>
              <a:rPr sz="2800" spc="-1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B37</a:t>
            </a:r>
            <a:r>
              <a:rPr sz="2800" spc="-15" dirty="0">
                <a:latin typeface="Rockwell"/>
                <a:cs typeface="Rockwell"/>
              </a:rPr>
              <a:t> tidak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dicodin</a:t>
            </a:r>
            <a:r>
              <a:rPr sz="2800" spc="-20" dirty="0">
                <a:latin typeface="Rockwell"/>
                <a:cs typeface="Rockwell"/>
              </a:rPr>
              <a:t>g</a:t>
            </a:r>
            <a:endParaRPr sz="28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63797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57200" y="566706"/>
            <a:ext cx="8229600" cy="1143000"/>
          </a:xfrm>
          <a:prstGeom prst="rect">
            <a:avLst/>
          </a:prstGeom>
        </p:spPr>
        <p:txBody>
          <a:bodyPr vert="horz" wrap="square" lIns="0" tIns="20218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796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DU : HIPERTENSI</a:t>
            </a:r>
            <a:r>
              <a:rPr sz="4400" spc="-2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(I10</a:t>
            </a:r>
            <a:r>
              <a:rPr sz="4400" spc="-5" dirty="0">
                <a:latin typeface="Arial"/>
                <a:cs typeface="Arial"/>
              </a:rPr>
              <a:t>-I15)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619760" y="1905000"/>
            <a:ext cx="7904480" cy="410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buFont typeface="Rockwell"/>
              <a:buAutoNum type="arabicPeriod"/>
              <a:tabLst>
                <a:tab pos="528320" algn="l"/>
              </a:tabLst>
            </a:pPr>
            <a:r>
              <a:rPr sz="2800" spc="-20" dirty="0">
                <a:latin typeface="Rockwell"/>
                <a:cs typeface="Rockwell"/>
              </a:rPr>
              <a:t>Ko</a:t>
            </a:r>
            <a:r>
              <a:rPr sz="2800" spc="-15" dirty="0">
                <a:latin typeface="Rockwell"/>
                <a:cs typeface="Rockwell"/>
              </a:rPr>
              <a:t>ding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Hipertensi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disertai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de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gan</a:t>
            </a:r>
            <a:r>
              <a:rPr sz="2800" spc="-1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20" dirty="0">
                <a:latin typeface="Rockwell"/>
                <a:cs typeface="Rockwell"/>
              </a:rPr>
              <a:t>de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CHF</a:t>
            </a:r>
            <a:endParaRPr sz="2800" dirty="0">
              <a:latin typeface="Rockwell"/>
              <a:cs typeface="Rockwell"/>
            </a:endParaRPr>
          </a:p>
          <a:p>
            <a:pPr marL="12700" marR="1540510">
              <a:lnSpc>
                <a:spcPct val="120000"/>
              </a:lnSpc>
              <a:buFont typeface="Rockwell"/>
              <a:buAutoNum type="arabicPeriod"/>
              <a:tabLst>
                <a:tab pos="528320" algn="l"/>
              </a:tabLst>
            </a:pPr>
            <a:r>
              <a:rPr sz="2800" spc="-20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odin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Hip</a:t>
            </a:r>
            <a:r>
              <a:rPr sz="2800" spc="-15" dirty="0">
                <a:latin typeface="Rockwell"/>
                <a:cs typeface="Rockwell"/>
              </a:rPr>
              <a:t>ertensi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dis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rtai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ko</a:t>
            </a:r>
            <a:r>
              <a:rPr sz="2800" spc="-15" dirty="0">
                <a:latin typeface="Rockwell"/>
                <a:cs typeface="Rockwell"/>
              </a:rPr>
              <a:t>d</a:t>
            </a:r>
            <a:r>
              <a:rPr sz="2800" spc="-20" dirty="0">
                <a:latin typeface="Rockwell"/>
                <a:cs typeface="Rockwell"/>
              </a:rPr>
              <a:t>e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R</a:t>
            </a:r>
            <a:r>
              <a:rPr sz="2800" spc="-15" dirty="0">
                <a:latin typeface="Rockwell"/>
                <a:cs typeface="Rockwell"/>
              </a:rPr>
              <a:t>F</a:t>
            </a:r>
            <a:r>
              <a:rPr sz="2800" spc="-10" dirty="0">
                <a:latin typeface="Rockwell"/>
                <a:cs typeface="Rockwell"/>
              </a:rPr>
              <a:t>,</a:t>
            </a:r>
            <a:r>
              <a:rPr sz="2800" spc="-15" dirty="0">
                <a:latin typeface="Rockwell"/>
                <a:cs typeface="Rockwell"/>
              </a:rPr>
              <a:t> Da</a:t>
            </a:r>
            <a:r>
              <a:rPr sz="2800" spc="-20" dirty="0">
                <a:latin typeface="Rockwell"/>
                <a:cs typeface="Rockwell"/>
              </a:rPr>
              <a:t>mpak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: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P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ni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15" dirty="0">
                <a:latin typeface="Rockwell"/>
                <a:cs typeface="Rockwell"/>
              </a:rPr>
              <a:t>katan</a:t>
            </a:r>
            <a:r>
              <a:rPr sz="2800" spc="-3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severity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level Ke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25" dirty="0">
                <a:latin typeface="Rockwell"/>
                <a:cs typeface="Rockwell"/>
              </a:rPr>
              <a:t>ep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ka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:</a:t>
            </a:r>
            <a:endParaRPr sz="2800" dirty="0">
              <a:latin typeface="Rockwell"/>
              <a:cs typeface="Rockwell"/>
            </a:endParaRPr>
          </a:p>
          <a:p>
            <a:pPr marL="12700" marR="14604">
              <a:lnSpc>
                <a:spcPct val="100000"/>
              </a:lnSpc>
            </a:pPr>
            <a:r>
              <a:rPr sz="2800" spc="-15" dirty="0">
                <a:latin typeface="Rockwell"/>
                <a:cs typeface="Rockwell"/>
              </a:rPr>
              <a:t>Diag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osis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hi</a:t>
            </a:r>
            <a:r>
              <a:rPr sz="2800" spc="-15" dirty="0">
                <a:latin typeface="Rockwell"/>
                <a:cs typeface="Rockwell"/>
              </a:rPr>
              <a:t>p</a:t>
            </a:r>
            <a:r>
              <a:rPr sz="2800" spc="-20" dirty="0">
                <a:latin typeface="Rockwell"/>
                <a:cs typeface="Rockwell"/>
              </a:rPr>
              <a:t>erte</a:t>
            </a:r>
            <a:r>
              <a:rPr sz="2800" spc="-15" dirty="0">
                <a:latin typeface="Rockwell"/>
                <a:cs typeface="Rockwell"/>
              </a:rPr>
              <a:t>nsi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dan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ga</a:t>
            </a:r>
            <a:r>
              <a:rPr sz="2800" spc="-15" dirty="0">
                <a:latin typeface="Rockwell"/>
                <a:cs typeface="Rockwell"/>
              </a:rPr>
              <a:t>gal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jantung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atau</a:t>
            </a:r>
            <a:r>
              <a:rPr sz="2800" spc="1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dan</a:t>
            </a:r>
            <a:r>
              <a:rPr sz="2800" spc="-15" dirty="0">
                <a:latin typeface="Rockwell"/>
                <a:cs typeface="Rockwell"/>
              </a:rPr>
              <a:t> gagal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ginjal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h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ny</a:t>
            </a:r>
            <a:r>
              <a:rPr sz="2800" spc="-15" dirty="0">
                <a:latin typeface="Rockwell"/>
                <a:cs typeface="Rockwell"/>
              </a:rPr>
              <a:t>a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dapat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5" dirty="0">
                <a:latin typeface="Rockwell"/>
                <a:cs typeface="Rockwell"/>
              </a:rPr>
              <a:t>ding</a:t>
            </a:r>
            <a:r>
              <a:rPr sz="2800" spc="-3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satu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oding</a:t>
            </a:r>
            <a:r>
              <a:rPr sz="2800" spc="-25" dirty="0">
                <a:latin typeface="Rockwell"/>
                <a:cs typeface="Rockwell"/>
              </a:rPr>
              <a:t> k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25" dirty="0">
                <a:latin typeface="Rockwell"/>
                <a:cs typeface="Rockwell"/>
              </a:rPr>
              <a:t>mbi</a:t>
            </a:r>
            <a:r>
              <a:rPr sz="2800" spc="-15" dirty="0">
                <a:latin typeface="Rockwell"/>
                <a:cs typeface="Rockwell"/>
              </a:rPr>
              <a:t>nasi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tanpa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ng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ntr</a:t>
            </a:r>
            <a:r>
              <a:rPr sz="2800" spc="-10" dirty="0">
                <a:latin typeface="Rockwell"/>
                <a:cs typeface="Rockwell"/>
              </a:rPr>
              <a:t>i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gag</a:t>
            </a:r>
            <a:r>
              <a:rPr sz="2800" spc="-10" dirty="0">
                <a:latin typeface="Rockwell"/>
                <a:cs typeface="Rockwell"/>
              </a:rPr>
              <a:t>al ja</a:t>
            </a:r>
            <a:r>
              <a:rPr sz="2800" spc="-15" dirty="0">
                <a:latin typeface="Rockwell"/>
                <a:cs typeface="Rockwell"/>
              </a:rPr>
              <a:t>ntung/g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gal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ginjaln</a:t>
            </a:r>
            <a:r>
              <a:rPr sz="2800" spc="-20" dirty="0">
                <a:latin typeface="Rockwell"/>
                <a:cs typeface="Rockwell"/>
              </a:rPr>
              <a:t>ya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(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P</a:t>
            </a:r>
            <a:r>
              <a:rPr sz="2800" spc="-20" dirty="0">
                <a:latin typeface="Rockwell"/>
                <a:cs typeface="Rockwell"/>
              </a:rPr>
              <a:t>erm</a:t>
            </a:r>
            <a:r>
              <a:rPr sz="2800" spc="-25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5" dirty="0">
                <a:latin typeface="Rockwell"/>
                <a:cs typeface="Rockwell"/>
              </a:rPr>
              <a:t>ke</a:t>
            </a:r>
            <a:r>
              <a:rPr sz="2800" spc="-15" dirty="0">
                <a:latin typeface="Rockwell"/>
                <a:cs typeface="Rockwell"/>
              </a:rPr>
              <a:t>s</a:t>
            </a:r>
            <a:r>
              <a:rPr sz="2800" spc="-25" dirty="0">
                <a:latin typeface="Rockwell"/>
                <a:cs typeface="Rockwell"/>
              </a:rPr>
              <a:t> n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10" dirty="0">
                <a:latin typeface="Rockwell"/>
                <a:cs typeface="Rockwell"/>
              </a:rPr>
              <a:t>.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27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T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hu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20</a:t>
            </a:r>
            <a:r>
              <a:rPr sz="2800" spc="-35" dirty="0">
                <a:latin typeface="Rockwell"/>
                <a:cs typeface="Rockwell"/>
              </a:rPr>
              <a:t>1</a:t>
            </a:r>
            <a:r>
              <a:rPr sz="2800" spc="-20" dirty="0">
                <a:latin typeface="Rockwell"/>
                <a:cs typeface="Rockwell"/>
              </a:rPr>
              <a:t>4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)</a:t>
            </a:r>
            <a:endParaRPr sz="28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4335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/>
          <p:nvPr/>
        </p:nvSpPr>
        <p:spPr>
          <a:xfrm>
            <a:off x="457200" y="629340"/>
            <a:ext cx="509143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tabLst>
                <a:tab pos="3211830" algn="l"/>
              </a:tabLst>
            </a:pPr>
            <a:r>
              <a:rPr sz="4400" dirty="0">
                <a:latin typeface="Arial"/>
                <a:cs typeface="Arial"/>
              </a:rPr>
              <a:t>Thalasem</a:t>
            </a:r>
            <a:r>
              <a:rPr sz="4400" spc="10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a	(D56.</a:t>
            </a:r>
            <a:r>
              <a:rPr sz="4400" spc="5" dirty="0">
                <a:latin typeface="Arial"/>
                <a:cs typeface="Arial"/>
              </a:rPr>
              <a:t>1</a:t>
            </a:r>
            <a:r>
              <a:rPr sz="4400" dirty="0">
                <a:latin typeface="Arial"/>
                <a:cs typeface="Arial"/>
              </a:rPr>
              <a:t>)</a:t>
            </a:r>
          </a:p>
        </p:txBody>
      </p:sp>
      <p:sp>
        <p:nvSpPr>
          <p:cNvPr id="4" name="object 3"/>
          <p:cNvSpPr txBox="1">
            <a:spLocks noGrp="1"/>
          </p:cNvSpPr>
          <p:nvPr/>
        </p:nvSpPr>
        <p:spPr>
          <a:xfrm>
            <a:off x="457200" y="1801273"/>
            <a:ext cx="8229600" cy="4525963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21970">
              <a:lnSpc>
                <a:spcPct val="100000"/>
              </a:lnSpc>
            </a:pPr>
            <a:r>
              <a:rPr sz="2800" spc="-20" dirty="0"/>
              <a:t>Pena</a:t>
            </a:r>
            <a:r>
              <a:rPr sz="2800" spc="-15" dirty="0"/>
              <a:t>giha</a:t>
            </a:r>
            <a:r>
              <a:rPr sz="2800" spc="-20" dirty="0"/>
              <a:t>n</a:t>
            </a:r>
            <a:r>
              <a:rPr sz="2800" spc="20" dirty="0"/>
              <a:t> </a:t>
            </a:r>
            <a:r>
              <a:rPr sz="2800" spc="-20" dirty="0"/>
              <a:t>Top</a:t>
            </a:r>
            <a:r>
              <a:rPr sz="2800" spc="10" dirty="0"/>
              <a:t> </a:t>
            </a:r>
            <a:r>
              <a:rPr sz="2800" spc="-20" dirty="0"/>
              <a:t>Up</a:t>
            </a:r>
            <a:r>
              <a:rPr sz="2800" spc="15" dirty="0"/>
              <a:t> </a:t>
            </a:r>
            <a:r>
              <a:rPr sz="2800" spc="-15" dirty="0"/>
              <a:t>obat</a:t>
            </a:r>
            <a:r>
              <a:rPr sz="2800" spc="-10" dirty="0"/>
              <a:t> </a:t>
            </a:r>
            <a:r>
              <a:rPr sz="2800" spc="-15" dirty="0"/>
              <a:t>kela</a:t>
            </a:r>
            <a:r>
              <a:rPr sz="2800" spc="-10" dirty="0"/>
              <a:t>s</a:t>
            </a:r>
            <a:r>
              <a:rPr sz="2800" dirty="0"/>
              <a:t>i</a:t>
            </a:r>
            <a:r>
              <a:rPr sz="2800" spc="-15" dirty="0"/>
              <a:t>/Thalasemia (De</a:t>
            </a:r>
            <a:r>
              <a:rPr sz="2800" spc="-5" dirty="0"/>
              <a:t>f</a:t>
            </a:r>
            <a:r>
              <a:rPr sz="2800" spc="-20" dirty="0"/>
              <a:t>e</a:t>
            </a:r>
            <a:r>
              <a:rPr sz="2800" spc="-5" dirty="0"/>
              <a:t>r</a:t>
            </a:r>
            <a:r>
              <a:rPr sz="2800" spc="-10" dirty="0"/>
              <a:t>i</a:t>
            </a:r>
            <a:r>
              <a:rPr sz="2800" spc="-15" dirty="0"/>
              <a:t>p</a:t>
            </a:r>
            <a:r>
              <a:rPr sz="2800" spc="-10" dirty="0"/>
              <a:t>r</a:t>
            </a:r>
            <a:r>
              <a:rPr sz="2800" spc="-15" dirty="0"/>
              <a:t>o</a:t>
            </a:r>
            <a:r>
              <a:rPr sz="2800" spc="-20" dirty="0"/>
              <a:t>n</a:t>
            </a:r>
            <a:r>
              <a:rPr sz="2800" spc="30" dirty="0"/>
              <a:t> </a:t>
            </a:r>
            <a:r>
              <a:rPr sz="2800" spc="-15" dirty="0"/>
              <a:t>Defe</a:t>
            </a:r>
            <a:r>
              <a:rPr sz="2800" spc="-10" dirty="0"/>
              <a:t>r</a:t>
            </a:r>
            <a:r>
              <a:rPr sz="2800" spc="-15" dirty="0"/>
              <a:t>ox</a:t>
            </a:r>
            <a:r>
              <a:rPr sz="2800" spc="-10" dirty="0"/>
              <a:t>s</a:t>
            </a:r>
            <a:r>
              <a:rPr sz="2800" spc="-15" dirty="0"/>
              <a:t>ami</a:t>
            </a:r>
            <a:r>
              <a:rPr sz="2800" spc="-10" dirty="0"/>
              <a:t>n)</a:t>
            </a:r>
            <a:r>
              <a:rPr sz="2800" spc="25" dirty="0"/>
              <a:t> </a:t>
            </a:r>
            <a:r>
              <a:rPr sz="2800" spc="-20" dirty="0"/>
              <a:t>d</a:t>
            </a:r>
            <a:r>
              <a:rPr sz="2800" spc="-15" dirty="0"/>
              <a:t>a</a:t>
            </a:r>
            <a:r>
              <a:rPr sz="2800" spc="-10" dirty="0"/>
              <a:t>l</a:t>
            </a:r>
            <a:r>
              <a:rPr sz="2800" spc="-15" dirty="0"/>
              <a:t>a</a:t>
            </a:r>
            <a:r>
              <a:rPr sz="2800" spc="-25" dirty="0"/>
              <a:t>m</a:t>
            </a:r>
            <a:r>
              <a:rPr sz="2800" spc="35" dirty="0"/>
              <a:t> </a:t>
            </a:r>
            <a:r>
              <a:rPr sz="2800" spc="-15" dirty="0"/>
              <a:t>se</a:t>
            </a:r>
            <a:r>
              <a:rPr sz="2800" spc="-20" dirty="0"/>
              <a:t>b</a:t>
            </a:r>
            <a:r>
              <a:rPr sz="2800" spc="-15" dirty="0"/>
              <a:t>u</a:t>
            </a:r>
            <a:r>
              <a:rPr sz="2800" spc="-10" dirty="0"/>
              <a:t>l</a:t>
            </a:r>
            <a:r>
              <a:rPr sz="2800" spc="-15" dirty="0"/>
              <a:t>a</a:t>
            </a:r>
            <a:r>
              <a:rPr sz="2800" spc="-20" dirty="0"/>
              <a:t>n</a:t>
            </a:r>
            <a:r>
              <a:rPr sz="2800" spc="-5" dirty="0"/>
              <a:t> l</a:t>
            </a:r>
            <a:r>
              <a:rPr sz="2800" spc="-20" dirty="0"/>
              <a:t>e</a:t>
            </a:r>
            <a:r>
              <a:rPr sz="2800" spc="-15" dirty="0"/>
              <a:t>bih da</a:t>
            </a:r>
            <a:r>
              <a:rPr sz="2800" spc="-10" dirty="0"/>
              <a:t>ri</a:t>
            </a:r>
            <a:r>
              <a:rPr sz="2800" spc="10" dirty="0"/>
              <a:t> </a:t>
            </a:r>
            <a:r>
              <a:rPr sz="2800" spc="-10" dirty="0"/>
              <a:t>1x</a:t>
            </a:r>
            <a:endParaRPr sz="2800"/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spc="-20" dirty="0">
                <a:latin typeface="Rockwell"/>
                <a:cs typeface="Rockwell"/>
              </a:rPr>
              <a:t>Ke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25" dirty="0">
                <a:latin typeface="Rockwell"/>
                <a:cs typeface="Rockwell"/>
              </a:rPr>
              <a:t>ep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katan</a:t>
            </a:r>
            <a:r>
              <a:rPr sz="2800" spc="-1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:</a:t>
            </a:r>
            <a:endParaRPr sz="2800">
              <a:latin typeface="Rockwell"/>
              <a:cs typeface="Rockwell"/>
            </a:endParaRPr>
          </a:p>
          <a:p>
            <a:pPr marL="12700" marR="6350">
              <a:lnSpc>
                <a:spcPct val="100000"/>
              </a:lnSpc>
              <a:spcBef>
                <a:spcPts val="675"/>
              </a:spcBef>
            </a:pPr>
            <a:r>
              <a:rPr sz="2800" spc="-25" dirty="0">
                <a:latin typeface="Rockwell"/>
                <a:cs typeface="Rockwell"/>
              </a:rPr>
              <a:t>T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20" dirty="0">
                <a:latin typeface="Rockwell"/>
                <a:cs typeface="Rockwell"/>
              </a:rPr>
              <a:t>p</a:t>
            </a:r>
            <a:r>
              <a:rPr sz="2800" spc="-1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up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klai</a:t>
            </a:r>
            <a:r>
              <a:rPr sz="2800" spc="-25" dirty="0">
                <a:latin typeface="Rockwell"/>
                <a:cs typeface="Rockwell"/>
              </a:rPr>
              <a:t>m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5" dirty="0">
                <a:latin typeface="Rockwell"/>
                <a:cs typeface="Rockwell"/>
              </a:rPr>
              <a:t>bat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k</a:t>
            </a:r>
            <a:r>
              <a:rPr sz="2800" spc="-20" dirty="0">
                <a:latin typeface="Rockwell"/>
                <a:cs typeface="Rockwell"/>
              </a:rPr>
              <a:t>el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si (pada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klai</a:t>
            </a:r>
            <a:r>
              <a:rPr sz="2800" spc="-25" dirty="0">
                <a:latin typeface="Rockwell"/>
                <a:cs typeface="Rockwell"/>
              </a:rPr>
              <a:t>m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raw</a:t>
            </a:r>
            <a:r>
              <a:rPr sz="2800" spc="-10" dirty="0">
                <a:latin typeface="Rockwell"/>
                <a:cs typeface="Rockwell"/>
              </a:rPr>
              <a:t>at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i</a:t>
            </a:r>
            <a:r>
              <a:rPr sz="2800" spc="-15" dirty="0">
                <a:latin typeface="Rockwell"/>
                <a:cs typeface="Rockwell"/>
              </a:rPr>
              <a:t>nap)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h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ny</a:t>
            </a:r>
            <a:r>
              <a:rPr sz="2800" spc="-15" dirty="0">
                <a:latin typeface="Rockwell"/>
                <a:cs typeface="Rockwell"/>
              </a:rPr>
              <a:t>a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dapat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5" dirty="0">
                <a:latin typeface="Rockwell"/>
                <a:cs typeface="Rockwell"/>
              </a:rPr>
              <a:t>ding</a:t>
            </a:r>
            <a:r>
              <a:rPr sz="2800" spc="-3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1x</a:t>
            </a:r>
            <a:r>
              <a:rPr sz="2800" spc="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s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b</a:t>
            </a:r>
            <a:r>
              <a:rPr sz="2800" spc="-15" dirty="0">
                <a:latin typeface="Rockwell"/>
                <a:cs typeface="Rockwell"/>
              </a:rPr>
              <a:t>ulan</a:t>
            </a:r>
            <a:endParaRPr sz="280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25" dirty="0">
                <a:latin typeface="Rockwell"/>
                <a:cs typeface="Rockwell"/>
              </a:rPr>
              <a:t>(</a:t>
            </a:r>
            <a:r>
              <a:rPr sz="2800" spc="-15" dirty="0">
                <a:latin typeface="Rockwell"/>
                <a:cs typeface="Rockwell"/>
              </a:rPr>
              <a:t>se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15" dirty="0">
                <a:latin typeface="Rockwell"/>
                <a:cs typeface="Rockwell"/>
              </a:rPr>
              <a:t>uai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P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rmen</a:t>
            </a:r>
            <a:r>
              <a:rPr sz="2800" spc="-25" dirty="0">
                <a:latin typeface="Rockwell"/>
                <a:cs typeface="Rockwell"/>
              </a:rPr>
              <a:t>ke</a:t>
            </a:r>
            <a:r>
              <a:rPr sz="2800" spc="-15" dirty="0">
                <a:latin typeface="Rockwell"/>
                <a:cs typeface="Rockwell"/>
              </a:rPr>
              <a:t>s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30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o.59 tahun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2</a:t>
            </a:r>
            <a:r>
              <a:rPr sz="2800" spc="-35" dirty="0">
                <a:latin typeface="Rockwell"/>
                <a:cs typeface="Rockwell"/>
              </a:rPr>
              <a:t>0</a:t>
            </a:r>
            <a:r>
              <a:rPr sz="2800" spc="-20" dirty="0">
                <a:latin typeface="Rockwell"/>
                <a:cs typeface="Rockwell"/>
              </a:rPr>
              <a:t>1</a:t>
            </a:r>
            <a:r>
              <a:rPr sz="2800" spc="-30" dirty="0">
                <a:latin typeface="Rockwell"/>
                <a:cs typeface="Rockwell"/>
              </a:rPr>
              <a:t>4</a:t>
            </a:r>
            <a:r>
              <a:rPr sz="2800" spc="-15" dirty="0">
                <a:latin typeface="Rockwell"/>
                <a:cs typeface="Rockwell"/>
              </a:rPr>
              <a:t>)</a:t>
            </a:r>
            <a:endParaRPr sz="280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97754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71487" y="487680"/>
            <a:ext cx="8229600" cy="1143000"/>
          </a:xfrm>
          <a:prstGeom prst="rect">
            <a:avLst/>
          </a:prstGeom>
        </p:spPr>
        <p:txBody>
          <a:bodyPr vert="horz" wrap="square" lIns="0" tIns="20218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796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DS : Hipergl</a:t>
            </a:r>
            <a:r>
              <a:rPr sz="4400" spc="10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kemia</a:t>
            </a:r>
            <a:r>
              <a:rPr sz="4400" spc="-3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(R73.9)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570230" y="2057400"/>
            <a:ext cx="8003540" cy="3763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Hip</a:t>
            </a:r>
            <a:r>
              <a:rPr sz="2800" spc="-10" dirty="0">
                <a:latin typeface="Arial"/>
                <a:cs typeface="Arial"/>
              </a:rPr>
              <a:t>er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li</a:t>
            </a:r>
            <a:r>
              <a:rPr sz="2800" spc="-5" dirty="0">
                <a:latin typeface="Arial"/>
                <a:cs typeface="Arial"/>
              </a:rPr>
              <a:t>k</a:t>
            </a:r>
            <a:r>
              <a:rPr sz="2800" spc="-20" dirty="0">
                <a:latin typeface="Arial"/>
                <a:cs typeface="Arial"/>
              </a:rPr>
              <a:t>em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10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ng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is</a:t>
            </a:r>
            <a:r>
              <a:rPr sz="2800" spc="-20" dirty="0">
                <a:latin typeface="Arial"/>
                <a:cs typeface="Arial"/>
              </a:rPr>
              <a:t>ah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gan</a:t>
            </a:r>
            <a:endParaRPr sz="2800" dirty="0">
              <a:latin typeface="Arial"/>
              <a:cs typeface="Arial"/>
            </a:endParaRPr>
          </a:p>
          <a:p>
            <a:pPr marL="12700" indent="342900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os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ut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ma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se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rti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DM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(E1</a:t>
            </a:r>
            <a:r>
              <a:rPr sz="2800" spc="10" dirty="0">
                <a:latin typeface="Arial"/>
                <a:cs typeface="Arial"/>
              </a:rPr>
              <a:t>0</a:t>
            </a:r>
            <a:r>
              <a:rPr sz="2800" spc="-5" dirty="0">
                <a:latin typeface="Arial"/>
                <a:cs typeface="Arial"/>
              </a:rPr>
              <a:t>-</a:t>
            </a:r>
            <a:r>
              <a:rPr sz="2800" spc="-20" dirty="0">
                <a:latin typeface="Arial"/>
                <a:cs typeface="Arial"/>
              </a:rPr>
              <a:t>E1</a:t>
            </a:r>
            <a:r>
              <a:rPr sz="2800" spc="-15" dirty="0">
                <a:latin typeface="Arial"/>
                <a:cs typeface="Arial"/>
              </a:rPr>
              <a:t>4</a:t>
            </a:r>
            <a:r>
              <a:rPr sz="2800" spc="-10" dirty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20" dirty="0">
                <a:latin typeface="Arial"/>
                <a:cs typeface="Arial"/>
              </a:rPr>
              <a:t>Damp</a:t>
            </a:r>
            <a:r>
              <a:rPr sz="2800" spc="-15" dirty="0">
                <a:latin typeface="Arial"/>
                <a:cs typeface="Arial"/>
              </a:rPr>
              <a:t>ak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nilai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k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tid</a:t>
            </a:r>
            <a:r>
              <a:rPr sz="2800" spc="-15" dirty="0">
                <a:latin typeface="Arial"/>
                <a:cs typeface="Arial"/>
              </a:rPr>
              <a:t>ak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da,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kecuai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15" dirty="0">
                <a:latin typeface="Arial"/>
                <a:cs typeface="Arial"/>
              </a:rPr>
              <a:t>dibal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k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jj</a:t>
            </a:r>
            <a:r>
              <a:rPr sz="2800" spc="-15" dirty="0">
                <a:latin typeface="Arial"/>
                <a:cs typeface="Arial"/>
              </a:rPr>
              <a:t>adi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dia</a:t>
            </a:r>
            <a:r>
              <a:rPr sz="2800" spc="-20" dirty="0">
                <a:latin typeface="Arial"/>
                <a:cs typeface="Arial"/>
              </a:rPr>
              <a:t>gn</a:t>
            </a:r>
            <a:r>
              <a:rPr sz="2800" spc="-15" dirty="0">
                <a:latin typeface="Arial"/>
                <a:cs typeface="Arial"/>
              </a:rPr>
              <a:t>osis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ime</a:t>
            </a:r>
            <a:r>
              <a:rPr sz="2800" spc="-10" dirty="0">
                <a:latin typeface="Arial"/>
                <a:cs typeface="Arial"/>
              </a:rPr>
              <a:t>r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1900"/>
              </a:lnSpc>
              <a:spcBef>
                <a:spcPts val="7"/>
              </a:spcBef>
            </a:pPr>
            <a:endParaRPr sz="1900" dirty="0"/>
          </a:p>
          <a:p>
            <a:pPr>
              <a:lnSpc>
                <a:spcPts val="2800"/>
              </a:lnSpc>
            </a:pPr>
            <a:endParaRPr sz="2800" dirty="0"/>
          </a:p>
          <a:p>
            <a:pPr marL="12700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Kes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akatan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ts val="3354"/>
              </a:lnSpc>
              <a:spcBef>
                <a:spcPts val="670"/>
              </a:spcBef>
            </a:pPr>
            <a:r>
              <a:rPr sz="2800" spc="-15" dirty="0">
                <a:latin typeface="Arial"/>
                <a:cs typeface="Arial"/>
              </a:rPr>
              <a:t>Hipe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gl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kemi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(R73</a:t>
            </a:r>
            <a:r>
              <a:rPr sz="2800" spc="-5" dirty="0">
                <a:latin typeface="Arial"/>
                <a:cs typeface="Arial"/>
              </a:rPr>
              <a:t>.</a:t>
            </a:r>
            <a:r>
              <a:rPr sz="2800" spc="-15" dirty="0">
                <a:latin typeface="Arial"/>
                <a:cs typeface="Arial"/>
              </a:rPr>
              <a:t>9)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dak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da</a:t>
            </a:r>
            <a:r>
              <a:rPr sz="2800" spc="-15" dirty="0">
                <a:latin typeface="Arial"/>
                <a:cs typeface="Arial"/>
              </a:rPr>
              <a:t>pat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enjadi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dia</a:t>
            </a:r>
            <a:r>
              <a:rPr sz="2800" spc="-20" dirty="0">
                <a:latin typeface="Arial"/>
                <a:cs typeface="Arial"/>
              </a:rPr>
              <a:t>gn</a:t>
            </a:r>
            <a:r>
              <a:rPr sz="2800" spc="-15" dirty="0">
                <a:latin typeface="Arial"/>
                <a:cs typeface="Arial"/>
              </a:rPr>
              <a:t>osa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ts val="3354"/>
              </a:lnSpc>
            </a:pPr>
            <a:r>
              <a:rPr sz="2800" spc="-15" dirty="0">
                <a:latin typeface="Arial"/>
                <a:cs typeface="Arial"/>
              </a:rPr>
              <a:t>ut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ma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jik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ada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osa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ain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 l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bih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fik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02181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2240</Words>
  <Application>Microsoft Office PowerPoint</Application>
  <PresentationFormat>On-screen Show (4:3)</PresentationFormat>
  <Paragraphs>397</Paragraphs>
  <Slides>52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Slide 1</vt:lpstr>
      <vt:lpstr>KEMAMPUAN AKHIR YANG DIHARAPKAN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Company>signDesign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DELL</cp:lastModifiedBy>
  <cp:revision>234</cp:revision>
  <dcterms:created xsi:type="dcterms:W3CDTF">2010-08-24T06:47:44Z</dcterms:created>
  <dcterms:modified xsi:type="dcterms:W3CDTF">2017-12-13T15:26:44Z</dcterms:modified>
</cp:coreProperties>
</file>