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SISTEM PEMBIAYAAN YANKES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4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MANAJEMEN INFORMASI KESEHATAN 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 rot="330017">
            <a:off x="1149350" y="283910"/>
            <a:ext cx="68580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Bagan</a:t>
            </a:r>
            <a:endParaRPr lang="en-US" sz="32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atin typeface="Lucida Sans Unicode"/>
              <a:cs typeface="Lucida Sans Unicode"/>
            </a:endParaRPr>
          </a:p>
          <a:p>
            <a:pPr algn="ctr"/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Mekanisme</a:t>
            </a:r>
            <a:r>
              <a:rPr lang="en-US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 </a:t>
            </a:r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Pembiayan</a:t>
            </a:r>
            <a:r>
              <a:rPr lang="en-US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 </a:t>
            </a:r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Yankemas</a:t>
            </a:r>
            <a:r>
              <a:rPr lang="en-US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 </a:t>
            </a:r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di</a:t>
            </a:r>
            <a:r>
              <a:rPr lang="en-US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 Indonesia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971800" y="2438400"/>
            <a:ext cx="3124200" cy="914400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003D5C"/>
            </a:prst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Dinas Kesehatan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Prov./Kab./Kotamadya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124200" y="47244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7A0000"/>
            </a:prst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Asas Desentraliasi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28600" y="47244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5C00"/>
            </a:prst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Asas Dekonsentrasi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400800" y="47244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3D003D"/>
            </a:prst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Asas Perbantuan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23925" y="1509713"/>
            <a:ext cx="128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Depkes RI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1905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25475" y="2619375"/>
            <a:ext cx="1889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Lucida Sans Unicode" pitchFamily="34" charset="0"/>
              </a:rPr>
              <a:t>sepenuhnya dari</a:t>
            </a:r>
          </a:p>
          <a:p>
            <a:pPr algn="ctr"/>
            <a:r>
              <a:rPr lang="en-US" sz="1600">
                <a:latin typeface="Lucida Sans Unicode" pitchFamily="34" charset="0"/>
              </a:rPr>
              <a:t>Pemerintah Pusat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524000" y="3276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505200" y="3686175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Lucida Sans Unicode" pitchFamily="34" charset="0"/>
              </a:rPr>
              <a:t>sepenuhnya dari</a:t>
            </a:r>
          </a:p>
          <a:p>
            <a:pPr algn="ctr"/>
            <a:r>
              <a:rPr lang="en-US" sz="1600">
                <a:latin typeface="Lucida Sans Unicode" pitchFamily="34" charset="0"/>
              </a:rPr>
              <a:t>Pemerintah Daerah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958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495800" y="4267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800850" y="2619375"/>
            <a:ext cx="1577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Lucida Sans Unicode" pitchFamily="34" charset="0"/>
              </a:rPr>
              <a:t>sebagian</a:t>
            </a:r>
            <a:r>
              <a:rPr lang="en-US" sz="1600" dirty="0">
                <a:latin typeface="Lucida Sans Unicode" pitchFamily="34" charset="0"/>
              </a:rPr>
              <a:t> </a:t>
            </a:r>
            <a:r>
              <a:rPr lang="en-US" sz="1600" dirty="0" err="1">
                <a:latin typeface="Lucida Sans Unicode" pitchFamily="34" charset="0"/>
              </a:rPr>
              <a:t>dari</a:t>
            </a:r>
            <a:r>
              <a:rPr lang="en-US" sz="1600" dirty="0">
                <a:latin typeface="Lucida Sans Unicode" pitchFamily="34" charset="0"/>
              </a:rPr>
              <a:t> </a:t>
            </a:r>
          </a:p>
          <a:p>
            <a:pPr algn="ctr"/>
            <a:r>
              <a:rPr lang="en-US" sz="1600" dirty="0" err="1">
                <a:latin typeface="Lucida Sans Unicode" pitchFamily="34" charset="0"/>
              </a:rPr>
              <a:t>Pemda</a:t>
            </a:r>
            <a:endParaRPr lang="en-US" sz="1600" dirty="0">
              <a:latin typeface="Lucida Sans Unicode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645275" y="1371600"/>
            <a:ext cx="1889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Lucida Sans Unicode" pitchFamily="34" charset="0"/>
              </a:rPr>
              <a:t>Sebagian dari</a:t>
            </a:r>
          </a:p>
          <a:p>
            <a:pPr algn="ctr"/>
            <a:r>
              <a:rPr lang="en-US" sz="1600">
                <a:latin typeface="Lucida Sans Unicode" pitchFamily="34" charset="0"/>
              </a:rPr>
              <a:t>Pemerintah Pusat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620000" y="3276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7620000" y="2057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09800" y="1676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248400" y="2819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22300" y="5638800"/>
            <a:ext cx="173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Contoh: RS Tipe 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581400" y="5638800"/>
            <a:ext cx="1971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Contoh: BP, KIA, UKS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940550" y="5638800"/>
            <a:ext cx="1289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Contoh: P3M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15240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4958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76200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UPAYA PENGENDALIAN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PENINGKATAN BIAYA KESEHATAN (1)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09600" y="1874838"/>
            <a:ext cx="8229600" cy="4297362"/>
          </a:xfrm>
          <a:prstGeom prst="rect">
            <a:avLst/>
          </a:prstGeom>
          <a:gradFill rotWithShape="1">
            <a:gsLst>
              <a:gs pos="0">
                <a:srgbClr val="13434F"/>
              </a:gs>
              <a:gs pos="50000">
                <a:srgbClr val="2891AA"/>
              </a:gs>
              <a:gs pos="100000">
                <a:srgbClr val="13434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30288" marR="0" lvl="2" indent="-4000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meningkatkan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alokasi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biaya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badan-badan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sumber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masy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bantuan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luar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negeri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rabicPeriod" startAt="2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memperbaiki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pemanfatan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Penyempurnaan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yankes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menyeluruh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terpadu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pengetahuan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keterampilan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pengelolaan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dana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sebaik2nya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UPAYA PENGENDALIAN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PENINGKATAN BIAYA KESEHATAN (2)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09600" y="1798637"/>
            <a:ext cx="8229600" cy="4373563"/>
          </a:xfrm>
          <a:prstGeom prst="rect">
            <a:avLst/>
          </a:prstGeom>
          <a:gradFill rotWithShape="1">
            <a:gsLst>
              <a:gs pos="0">
                <a:srgbClr val="13434F"/>
              </a:gs>
              <a:gs pos="50000">
                <a:srgbClr val="2891AA"/>
              </a:gs>
              <a:gs pos="100000">
                <a:srgbClr val="13434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30288" marR="0" lvl="2" indent="-400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rabicPeriod" startAt="3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mengendalikan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containment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Memperlakukan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sertifikat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penambahan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sarana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atau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fasilitas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dibuktikan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dg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adanya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kebutuhan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masy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Memperlakukan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kelayakan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Memperlakukan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pengembangan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terencana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baku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medical standard)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Menyelenggarakan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menjaga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mutu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(QA)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medical audit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Menyelenggarakan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pengaturan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tarif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 3" pitchFamily="18" charset="2"/>
              <a:buAutoNum type="alphaLcPeriod"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Asuransi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modifikasi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sistem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peran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serta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tanggung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jawab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PPK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serta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pemakai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jasa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yankes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5" name="Content Placeholder 1"/>
          <p:cNvSpPr txBox="1"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2F2F2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3888" marR="0" lvl="0" indent="-5143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sv-SE" sz="2600" dirty="0" smtClean="0"/>
              <a:t>Mahasiswa mampu menjelaskan j</a:t>
            </a: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enis Pembiayaan Yankes</a:t>
            </a:r>
          </a:p>
          <a:p>
            <a:pPr marL="623888" marR="0" lvl="0" indent="-5143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Mahasiswa mampu menjelaskan Biaya Pelayanan Kedokteran</a:t>
            </a:r>
          </a:p>
          <a:p>
            <a:pPr marL="623888" marR="0" lvl="0" indent="-5143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Mahasiswa mampu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menjelaskan </a:t>
            </a: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 Pelayanan Kesehatan Masyarakat</a:t>
            </a:r>
          </a:p>
          <a:p>
            <a:pPr marL="623888" marR="0" lvl="0" indent="-5143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Mahasiswa mampu menjelaskan Upaya pengendalian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24075" y="2286000"/>
            <a:ext cx="5419725" cy="762000"/>
          </a:xfrm>
          <a:prstGeom prst="roundRect">
            <a:avLst>
              <a:gd name="adj" fmla="val 16667"/>
            </a:avLst>
          </a:prstGeom>
          <a:solidFill>
            <a:srgbClr val="E65057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E6505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Lucida Sans Unicode" pitchFamily="34" charset="0"/>
              </a:rPr>
              <a:t>Biaya Pelayanan Kedokteran 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905000" y="914400"/>
            <a:ext cx="55626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Jenis Pembiayaan Pelayanan Kesehatan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2133600" y="3429000"/>
            <a:ext cx="5334000" cy="762000"/>
          </a:xfrm>
          <a:prstGeom prst="roundRect">
            <a:avLst>
              <a:gd name="adj" fmla="val 16667"/>
            </a:avLst>
          </a:prstGeom>
          <a:solidFill>
            <a:srgbClr val="1E6D80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1E6D8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Lucida Sans Unicode" pitchFamily="34" charset="0"/>
              </a:rPr>
              <a:t>Biaya Pelayanan Kesehatan Masyarakat</a:t>
            </a:r>
            <a:r>
              <a:rPr lang="en-US" sz="2000">
                <a:latin typeface="Lucida Sans Unicode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/>
          </p:cNvSpPr>
          <p:nvPr/>
        </p:nvSpPr>
        <p:spPr bwMode="auto">
          <a:xfrm>
            <a:off x="990600" y="1752600"/>
            <a:ext cx="76962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ialah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besarnya dana yang harus disediakan untuk menyelenggarakan dan atau memanfaatkan pelayanan kedokteran yang dibutuhkan  perorangan, keluarga, kelompok atau masyarakat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Pelayanan kedokteran  lebih difokuskan pada sudut pemakai jasa pelayanan  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685800" y="688975"/>
            <a:ext cx="6629400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Lucida Sans Unicode"/>
                <a:cs typeface="Lucida Sans Unicode"/>
              </a:rPr>
              <a:t>1. Biaya Pelayanan Kedokteran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Mekanisme Pembiayaan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09600" y="16764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3888" marR="0" lvl="0" indent="-5143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Pembayaran tunai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 pembiayaan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mengikuti mekanisme pasar. Setiap penderita yang membutuhkan pelayanan kedokteran  harus membayar tunai atas pelayanan yang diperolenya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Mekanisme pembiayaan ini 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fee for service</a:t>
            </a:r>
            <a:endParaRPr kumimoji="0" lang="en-US" sz="1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Pembayaran di muka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 lain yang banyak dipergunakan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sistem pembayaran di muka (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prepayment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 yang lazimnya dilakukan melalui program asuransi kesehatan (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health insurance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8382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Kedokteran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Indonesia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838200" y="1689100"/>
            <a:ext cx="76962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Sebagian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pembayaran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 of pocket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membutuhkan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kedokteran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harus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memiliki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sejumlah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uang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tertentu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Sistem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ini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memberatkan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masyarakat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terutama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kurang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mampu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Saat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ini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menuju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pembayaran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muka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asuransi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kesehatan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Pelayanan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kedokteran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dikelola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pemerintah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subsidi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762000" y="1752600"/>
            <a:ext cx="78486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ialah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besarnya dana yang harus disediakan u. menyelenggarakan dan atau memanfaatkan pelayanan kesehatan masyarakat  yg dibutuhkan  perorangan, keluarga, kelompok atau masy.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Pelayanan kesehatan masyarakat  lebih difokuskan pada sudut penyedia pelayanan kesehatan  bagaimana yankes diselenggarakan  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685800" y="688975"/>
            <a:ext cx="6629400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Lucida Sans Unicode"/>
                <a:cs typeface="Lucida Sans Unicode"/>
              </a:rPr>
              <a:t>2. Biaya Pelayanan Kesehatan Masyarakat</a:t>
            </a:r>
            <a:endParaRPr lang="en-US" sz="3200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Mekanisme Pembiayaan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09600" y="16764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3888" marR="0" lvl="0" indent="-5143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 pembiayaan sentralisasi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 biaya pelayanan kesehatan ditanggung oleh pemerintah pusat</a:t>
            </a: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1030288" marR="0" lvl="2" indent="-4000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Penyaluran dana sesuai dengan hirarki pemerintah yang berlaku  secara berjenjang ke institusi penyelenggara yankesmas</a:t>
            </a:r>
            <a:endParaRPr kumimoji="0" lang="en-US" sz="1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 pembiayaan desentralisasi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 biaya yankesmas ditanggung oleh pemerintah daerah</a:t>
            </a:r>
          </a:p>
          <a:p>
            <a:pPr marL="1030288" marR="0" lvl="2" indent="-40005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Peranan pemerintah 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2 macam: otonom dan semi otonom</a:t>
            </a:r>
          </a:p>
          <a:p>
            <a:pPr marL="1485900" marR="0" lvl="4" indent="-34290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Otonom </a:t>
            </a: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tanggung jawab pemda sepenuhnya termasuk menentukan kebijakan</a:t>
            </a:r>
          </a:p>
          <a:p>
            <a:pPr marL="1485900" marR="0" lvl="4" indent="-342900" algn="just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Semi otonom  tanggung jawab pemda bersifat terbatas, kebijakan masih mendapat pengaturan dari pemerintah pusat. </a:t>
            </a:r>
            <a:endParaRPr kumimoji="0" lang="en-US" sz="15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10668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Kesehatan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Masyarakat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Indonesia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838200" y="1689100"/>
            <a:ext cx="76962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7688" marR="0" lvl="0" indent="-4381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 umum, ada 3 macam: </a:t>
            </a:r>
          </a:p>
          <a:p>
            <a:pPr marL="547688" marR="0" lvl="0" indent="-4381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Mengikuti asas desentralisasi</a:t>
            </a:r>
          </a:p>
          <a:p>
            <a:pPr marL="992188" marR="0" lvl="2" indent="-3619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Biaya yankesmas sepenuhnya tanggung jawab pemda</a:t>
            </a:r>
          </a:p>
          <a:p>
            <a:pPr marL="547688" marR="0" lvl="0" indent="-4381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Mengikuti asas dekonsentrasi</a:t>
            </a:r>
          </a:p>
          <a:p>
            <a:pPr marL="992188" marR="0" lvl="2" indent="-3619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Karena kemampuan pemda terbatas  beberapa program tertentu menjadi tanggung jawab pemerintah pusat </a:t>
            </a:r>
          </a:p>
          <a:p>
            <a:pPr marL="547688" marR="0" lvl="0" indent="-4381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Mengikuti asas perbantuan</a:t>
            </a:r>
          </a:p>
          <a:p>
            <a:pPr marL="992188" marR="0" lvl="2" indent="-3619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Ketidakmampuan pemda  pemerintah pusat memberikan bantuan kepada pemda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589</Words>
  <Application>Microsoft Office PowerPoint</Application>
  <PresentationFormat>On-screen Show (4:3)</PresentationFormat>
  <Paragraphs>98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206</cp:revision>
  <dcterms:created xsi:type="dcterms:W3CDTF">2010-08-24T06:47:44Z</dcterms:created>
  <dcterms:modified xsi:type="dcterms:W3CDTF">2017-12-13T14:59:14Z</dcterms:modified>
</cp:coreProperties>
</file>