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90" y="1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947A4-C130-4AF0-B821-410D78FF2A6A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047B3-908E-448C-99AE-43B17B8F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83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15577" y="474243"/>
            <a:ext cx="8312845" cy="1245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1955" y="462343"/>
            <a:ext cx="7320089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721" y="1214399"/>
            <a:ext cx="8074556" cy="4415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95365"/>
            <a:ext cx="9144000" cy="66424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8489" y="27711"/>
            <a:ext cx="9068255" cy="67787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389208" y="3532123"/>
            <a:ext cx="3564254" cy="11644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0"/>
              </a:spcBef>
            </a:pPr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COBIT 5 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Bag.2</a:t>
            </a:r>
          </a:p>
          <a:p>
            <a:pPr marL="12700" marR="5080" indent="635" algn="ctr">
              <a:lnSpc>
                <a:spcPct val="100000"/>
              </a:lnSpc>
              <a:spcBef>
                <a:spcPts val="100"/>
              </a:spcBef>
            </a:pPr>
            <a:r>
              <a:rPr lang="en-US" b="1" spc="-5" dirty="0" smtClean="0">
                <a:solidFill>
                  <a:srgbClr val="FFFFFF"/>
                </a:solidFill>
                <a:latin typeface="Arial"/>
                <a:cs typeface="Arial"/>
              </a:rPr>
              <a:t>TATA </a:t>
            </a:r>
            <a:r>
              <a:rPr lang="en-US" b="1" spc="-5" dirty="0" smtClean="0">
                <a:solidFill>
                  <a:srgbClr val="FFFFFF"/>
                </a:solidFill>
                <a:latin typeface="Arial"/>
                <a:cs typeface="Arial"/>
              </a:rPr>
              <a:t>KELOLA SIK</a:t>
            </a:r>
            <a:endParaRPr sz="1800" dirty="0">
              <a:latin typeface="Arial"/>
              <a:cs typeface="Arial"/>
            </a:endParaRPr>
          </a:p>
          <a:p>
            <a:pPr marL="635" algn="ctr">
              <a:lnSpc>
                <a:spcPts val="2390"/>
              </a:lnSpc>
            </a:pPr>
            <a:r>
              <a:rPr lang="en-US" sz="2000" b="1" spc="-5" dirty="0" err="1" smtClean="0">
                <a:solidFill>
                  <a:srgbClr val="FFFFFF"/>
                </a:solidFill>
                <a:latin typeface="Arial"/>
                <a:cs typeface="Arial"/>
              </a:rPr>
              <a:t>Syefira</a:t>
            </a:r>
            <a:r>
              <a:rPr lang="en-US" sz="2000" b="1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b="1" spc="-5" dirty="0" err="1" smtClean="0">
                <a:solidFill>
                  <a:srgbClr val="FFFFFF"/>
                </a:solidFill>
                <a:latin typeface="Arial"/>
                <a:cs typeface="Arial"/>
              </a:rPr>
              <a:t>Salsabila</a:t>
            </a:r>
            <a:endParaRPr sz="2000" dirty="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Prodi RMIK &amp;</a:t>
            </a:r>
            <a:r>
              <a:rPr sz="18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MIK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73735" y="1040131"/>
            <a:ext cx="8793099" cy="4783454"/>
          </a:xfrm>
          <a:custGeom>
            <a:avLst/>
            <a:gdLst/>
            <a:ahLst/>
            <a:cxnLst/>
            <a:rect l="l" t="t" r="r" b="b"/>
            <a:pathLst>
              <a:path w="11724132" h="6377939">
                <a:moveTo>
                  <a:pt x="0" y="6377939"/>
                </a:moveTo>
                <a:lnTo>
                  <a:pt x="11724132" y="6377939"/>
                </a:lnTo>
                <a:lnTo>
                  <a:pt x="11724132" y="0"/>
                </a:lnTo>
                <a:lnTo>
                  <a:pt x="0" y="0"/>
                </a:lnTo>
                <a:lnTo>
                  <a:pt x="0" y="63779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" name="object 2"/>
          <p:cNvSpPr txBox="1"/>
          <p:nvPr/>
        </p:nvSpPr>
        <p:spPr>
          <a:xfrm>
            <a:off x="173735" y="1040131"/>
            <a:ext cx="8793099" cy="47834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38"/>
              </a:lnSpc>
              <a:spcBef>
                <a:spcPts val="17"/>
              </a:spcBef>
            </a:pPr>
            <a:endParaRPr sz="638"/>
          </a:p>
          <a:p>
            <a:pPr marL="1438084">
              <a:lnSpc>
                <a:spcPct val="101725"/>
              </a:lnSpc>
              <a:spcBef>
                <a:spcPts val="750"/>
              </a:spcBef>
            </a:pPr>
            <a:r>
              <a:rPr sz="2400" dirty="0">
                <a:solidFill>
                  <a:srgbClr val="1CACE3"/>
                </a:solidFill>
                <a:latin typeface="Corbel"/>
                <a:cs typeface="Corbel"/>
              </a:rPr>
              <a:t>5. </a:t>
            </a:r>
            <a:r>
              <a:rPr sz="2400" dirty="0">
                <a:solidFill>
                  <a:srgbClr val="1CACE3"/>
                </a:solidFill>
                <a:latin typeface="Times New Roman"/>
                <a:cs typeface="Times New Roman"/>
              </a:rPr>
              <a:t>Memisa</a:t>
            </a:r>
            <a:r>
              <a:rPr sz="2400" spc="11" dirty="0">
                <a:solidFill>
                  <a:srgbClr val="1CACE3"/>
                </a:solidFill>
                <a:latin typeface="Times New Roman"/>
                <a:cs typeface="Times New Roman"/>
              </a:rPr>
              <a:t>h</a:t>
            </a:r>
            <a:r>
              <a:rPr sz="2400" dirty="0">
                <a:solidFill>
                  <a:srgbClr val="1CACE3"/>
                </a:solidFill>
                <a:latin typeface="Times New Roman"/>
                <a:cs typeface="Times New Roman"/>
              </a:rPr>
              <a:t>k</a:t>
            </a:r>
            <a:r>
              <a:rPr sz="2400" spc="7" dirty="0">
                <a:solidFill>
                  <a:srgbClr val="1CACE3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1CACE3"/>
                </a:solidFill>
                <a:latin typeface="Times New Roman"/>
                <a:cs typeface="Times New Roman"/>
              </a:rPr>
              <a:t>n</a:t>
            </a:r>
            <a:r>
              <a:rPr sz="2400" spc="-59" dirty="0">
                <a:solidFill>
                  <a:srgbClr val="1CACE3"/>
                </a:solidFill>
                <a:latin typeface="Times New Roman"/>
                <a:cs typeface="Times New Roman"/>
              </a:rPr>
              <a:t> </a:t>
            </a:r>
            <a:r>
              <a:rPr sz="2400" spc="-172" dirty="0">
                <a:solidFill>
                  <a:srgbClr val="1CACE3"/>
                </a:solidFill>
                <a:latin typeface="Times New Roman"/>
                <a:cs typeface="Times New Roman"/>
              </a:rPr>
              <a:t>T</a:t>
            </a:r>
            <a:r>
              <a:rPr sz="2400" dirty="0">
                <a:solidFill>
                  <a:srgbClr val="1CACE3"/>
                </a:solidFill>
                <a:latin typeface="Times New Roman"/>
                <a:cs typeface="Times New Roman"/>
              </a:rPr>
              <a:t>ata Kel</a:t>
            </a:r>
            <a:r>
              <a:rPr sz="2400" spc="7" dirty="0">
                <a:solidFill>
                  <a:srgbClr val="1CACE3"/>
                </a:solidFill>
                <a:latin typeface="Times New Roman"/>
                <a:cs typeface="Times New Roman"/>
              </a:rPr>
              <a:t>o</a:t>
            </a:r>
            <a:r>
              <a:rPr sz="2400" dirty="0">
                <a:solidFill>
                  <a:srgbClr val="1CACE3"/>
                </a:solidFill>
                <a:latin typeface="Times New Roman"/>
                <a:cs typeface="Times New Roman"/>
              </a:rPr>
              <a:t>la</a:t>
            </a:r>
            <a:r>
              <a:rPr sz="2400" spc="-11" dirty="0">
                <a:solidFill>
                  <a:srgbClr val="1CACE3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CACE3"/>
                </a:solidFill>
                <a:latin typeface="Times New Roman"/>
                <a:cs typeface="Times New Roman"/>
              </a:rPr>
              <a:t>d</a:t>
            </a:r>
            <a:r>
              <a:rPr sz="2400" spc="7" dirty="0">
                <a:solidFill>
                  <a:srgbClr val="1CACE3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1CACE3"/>
                </a:solidFill>
                <a:latin typeface="Times New Roman"/>
                <a:cs typeface="Times New Roman"/>
              </a:rPr>
              <a:t>ri</a:t>
            </a:r>
            <a:r>
              <a:rPr sz="2400" spc="-14" dirty="0">
                <a:solidFill>
                  <a:srgbClr val="1CACE3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CACE3"/>
                </a:solidFill>
                <a:latin typeface="Times New Roman"/>
                <a:cs typeface="Times New Roman"/>
              </a:rPr>
              <a:t>Man</a:t>
            </a:r>
            <a:r>
              <a:rPr sz="2400" spc="7" dirty="0">
                <a:solidFill>
                  <a:srgbClr val="1CACE3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1CACE3"/>
                </a:solidFill>
                <a:latin typeface="Times New Roman"/>
                <a:cs typeface="Times New Roman"/>
              </a:rPr>
              <a:t>jem</a:t>
            </a:r>
            <a:r>
              <a:rPr sz="2400" spc="7" dirty="0">
                <a:solidFill>
                  <a:srgbClr val="1CACE3"/>
                </a:solidFill>
                <a:latin typeface="Times New Roman"/>
                <a:cs typeface="Times New Roman"/>
              </a:rPr>
              <a:t>e</a:t>
            </a:r>
            <a:r>
              <a:rPr sz="2400" dirty="0">
                <a:solidFill>
                  <a:srgbClr val="1CACE3"/>
                </a:solidFill>
                <a:latin typeface="Times New Roman"/>
                <a:cs typeface="Times New Roman"/>
              </a:rPr>
              <a:t>n</a:t>
            </a:r>
            <a:endParaRPr sz="2400">
              <a:latin typeface="Times New Roman"/>
              <a:cs typeface="Times New Roman"/>
            </a:endParaRPr>
          </a:p>
          <a:p>
            <a:pPr marL="1038035">
              <a:lnSpc>
                <a:spcPct val="101725"/>
              </a:lnSpc>
              <a:spcBef>
                <a:spcPts val="3547"/>
              </a:spcBef>
            </a:pPr>
            <a:r>
              <a:rPr sz="1425" dirty="0">
                <a:solidFill>
                  <a:srgbClr val="27CED6"/>
                </a:solidFill>
                <a:latin typeface="Wingdings 2"/>
                <a:cs typeface="Wingdings 2"/>
              </a:rPr>
              <a:t></a:t>
            </a:r>
            <a:r>
              <a:rPr sz="1425" dirty="0">
                <a:solidFill>
                  <a:srgbClr val="27CED6"/>
                </a:solidFill>
                <a:latin typeface="Times New Roman"/>
                <a:cs typeface="Times New Roman"/>
              </a:rPr>
              <a:t> </a:t>
            </a:r>
            <a:r>
              <a:rPr sz="1425" spc="116" dirty="0">
                <a:solidFill>
                  <a:srgbClr val="27CED6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Framework</a:t>
            </a:r>
            <a:r>
              <a:rPr spc="-9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COBIT 5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membuat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perbedaan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ya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g jelas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ta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r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 ta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pc="-38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elola</a:t>
            </a:r>
            <a:endParaRPr>
              <a:latin typeface="Corbel"/>
              <a:cs typeface="Corbel"/>
            </a:endParaRPr>
          </a:p>
          <a:p>
            <a:pPr marL="1243774">
              <a:lnSpc>
                <a:spcPts val="1946"/>
              </a:lnSpc>
              <a:spcBef>
                <a:spcPts val="97"/>
              </a:spcBef>
            </a:pPr>
            <a:r>
              <a:rPr sz="2700" baseline="3413" dirty="0">
                <a:solidFill>
                  <a:srgbClr val="1CACE3"/>
                </a:solidFill>
                <a:latin typeface="Corbel"/>
                <a:cs typeface="Corbel"/>
              </a:rPr>
              <a:t>dan</a:t>
            </a:r>
            <a:r>
              <a:rPr sz="2700" spc="-3" baseline="341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700" baseline="3413" dirty="0">
                <a:solidFill>
                  <a:srgbClr val="1CACE3"/>
                </a:solidFill>
                <a:latin typeface="Corbel"/>
                <a:cs typeface="Corbel"/>
              </a:rPr>
              <a:t>manajeme</a:t>
            </a:r>
            <a:r>
              <a:rPr sz="2700" spc="7" baseline="341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2700" baseline="3413" dirty="0">
                <a:solidFill>
                  <a:srgbClr val="1CACE3"/>
                </a:solidFill>
                <a:latin typeface="Corbel"/>
                <a:cs typeface="Corbel"/>
              </a:rPr>
              <a:t>.</a:t>
            </a:r>
            <a:endParaRPr>
              <a:latin typeface="Corbel"/>
              <a:cs typeface="Corbel"/>
            </a:endParaRPr>
          </a:p>
          <a:p>
            <a:pPr marL="1038035">
              <a:lnSpc>
                <a:spcPct val="101725"/>
              </a:lnSpc>
              <a:spcBef>
                <a:spcPts val="702"/>
              </a:spcBef>
            </a:pPr>
            <a:r>
              <a:rPr sz="1425" dirty="0">
                <a:solidFill>
                  <a:srgbClr val="27CED6"/>
                </a:solidFill>
                <a:latin typeface="Wingdings 2"/>
                <a:cs typeface="Wingdings 2"/>
              </a:rPr>
              <a:t></a:t>
            </a:r>
            <a:r>
              <a:rPr sz="1425" dirty="0">
                <a:solidFill>
                  <a:srgbClr val="27CED6"/>
                </a:solidFill>
                <a:latin typeface="Times New Roman"/>
                <a:cs typeface="Times New Roman"/>
              </a:rPr>
              <a:t> </a:t>
            </a:r>
            <a:r>
              <a:rPr sz="1425" spc="116" dirty="0">
                <a:solidFill>
                  <a:srgbClr val="27CED6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Dua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hal 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in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pc="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(ta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pc="22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pc="-38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elola dan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manajemen ):</a:t>
            </a:r>
            <a:endParaRPr>
              <a:latin typeface="Corbel"/>
              <a:cs typeface="Corbel"/>
            </a:endParaRPr>
          </a:p>
          <a:p>
            <a:pPr marL="1332929">
              <a:lnSpc>
                <a:spcPts val="2089"/>
              </a:lnSpc>
              <a:spcBef>
                <a:spcPts val="104"/>
              </a:spcBef>
            </a:pPr>
            <a:r>
              <a:rPr sz="2138" baseline="3328" dirty="0">
                <a:solidFill>
                  <a:srgbClr val="1CACE3"/>
                </a:solidFill>
                <a:latin typeface="Wingdings 2"/>
                <a:cs typeface="Wingdings 2"/>
              </a:rPr>
              <a:t></a:t>
            </a:r>
            <a:r>
              <a:rPr sz="2138" spc="311" baseline="3051" dirty="0">
                <a:solidFill>
                  <a:srgbClr val="1CACE3"/>
                </a:solidFill>
                <a:latin typeface="Times New Roman"/>
                <a:cs typeface="Times New Roman"/>
              </a:rPr>
              <a:t> </a:t>
            </a:r>
            <a:r>
              <a:rPr sz="2700" baseline="2275" dirty="0">
                <a:solidFill>
                  <a:srgbClr val="1CACE3"/>
                </a:solidFill>
                <a:latin typeface="Corbel"/>
                <a:cs typeface="Corbel"/>
              </a:rPr>
              <a:t>Mencakup</a:t>
            </a:r>
            <a:r>
              <a:rPr sz="2700" spc="-7" baseline="2275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700" baseline="2275" dirty="0">
                <a:solidFill>
                  <a:srgbClr val="1CACE3"/>
                </a:solidFill>
                <a:latin typeface="Corbel"/>
                <a:cs typeface="Corbel"/>
              </a:rPr>
              <a:t>berbagai</a:t>
            </a:r>
            <a:r>
              <a:rPr sz="2700" spc="11" baseline="2275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700" spc="-38" baseline="2275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2700" baseline="2275" dirty="0">
                <a:solidFill>
                  <a:srgbClr val="1CACE3"/>
                </a:solidFill>
                <a:latin typeface="Corbel"/>
                <a:cs typeface="Corbel"/>
              </a:rPr>
              <a:t>egia</a:t>
            </a:r>
            <a:r>
              <a:rPr sz="2700" spc="-3" baseline="2275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2700" baseline="2275" dirty="0">
                <a:solidFill>
                  <a:srgbClr val="1CACE3"/>
                </a:solidFill>
                <a:latin typeface="Corbel"/>
                <a:cs typeface="Corbel"/>
              </a:rPr>
              <a:t>an</a:t>
            </a:r>
            <a:r>
              <a:rPr sz="2700" spc="3" baseline="2275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700" baseline="2275" dirty="0">
                <a:solidFill>
                  <a:srgbClr val="1CACE3"/>
                </a:solidFill>
                <a:latin typeface="Corbel"/>
                <a:cs typeface="Corbel"/>
              </a:rPr>
              <a:t>yang berbeda</a:t>
            </a:r>
            <a:endParaRPr>
              <a:latin typeface="Corbel"/>
              <a:cs typeface="Corbel"/>
            </a:endParaRPr>
          </a:p>
          <a:p>
            <a:pPr marL="1332929">
              <a:lnSpc>
                <a:spcPts val="2096"/>
              </a:lnSpc>
            </a:pPr>
            <a:r>
              <a:rPr sz="2138" baseline="3328" dirty="0">
                <a:solidFill>
                  <a:srgbClr val="1CACE3"/>
                </a:solidFill>
                <a:latin typeface="Wingdings 2"/>
                <a:cs typeface="Wingdings 2"/>
              </a:rPr>
              <a:t></a:t>
            </a:r>
            <a:r>
              <a:rPr sz="2138" spc="311" baseline="3051" dirty="0">
                <a:solidFill>
                  <a:srgbClr val="1CACE3"/>
                </a:solidFill>
                <a:latin typeface="Times New Roman"/>
                <a:cs typeface="Times New Roman"/>
              </a:rPr>
              <a:t> </a:t>
            </a:r>
            <a:r>
              <a:rPr sz="2700" baseline="2275" dirty="0">
                <a:solidFill>
                  <a:srgbClr val="1CACE3"/>
                </a:solidFill>
                <a:latin typeface="Corbel"/>
                <a:cs typeface="Corbel"/>
              </a:rPr>
              <a:t>Membu</a:t>
            </a:r>
            <a:r>
              <a:rPr sz="2700" spc="-3" baseline="2275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2700" baseline="2275" dirty="0">
                <a:solidFill>
                  <a:srgbClr val="1CACE3"/>
                </a:solidFill>
                <a:latin typeface="Corbel"/>
                <a:cs typeface="Corbel"/>
              </a:rPr>
              <a:t>uh</a:t>
            </a:r>
            <a:r>
              <a:rPr sz="2700" spc="-7" baseline="2275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2700" baseline="2275" dirty="0">
                <a:solidFill>
                  <a:srgbClr val="1CACE3"/>
                </a:solidFill>
                <a:latin typeface="Corbel"/>
                <a:cs typeface="Corbel"/>
              </a:rPr>
              <a:t>an</a:t>
            </a:r>
            <a:r>
              <a:rPr sz="2700" spc="-11" baseline="2275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700" baseline="2275" dirty="0">
                <a:solidFill>
                  <a:srgbClr val="1CACE3"/>
                </a:solidFill>
                <a:latin typeface="Corbel"/>
                <a:cs typeface="Corbel"/>
              </a:rPr>
              <a:t>stru</a:t>
            </a:r>
            <a:r>
              <a:rPr sz="2700" spc="-3" baseline="2275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2700" baseline="2275" dirty="0">
                <a:solidFill>
                  <a:srgbClr val="1CACE3"/>
                </a:solidFill>
                <a:latin typeface="Corbel"/>
                <a:cs typeface="Corbel"/>
              </a:rPr>
              <a:t>tur</a:t>
            </a:r>
            <a:r>
              <a:rPr sz="2700" spc="-11" baseline="2275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700" baseline="2275" dirty="0">
                <a:solidFill>
                  <a:srgbClr val="1CACE3"/>
                </a:solidFill>
                <a:latin typeface="Corbel"/>
                <a:cs typeface="Corbel"/>
              </a:rPr>
              <a:t>orga</a:t>
            </a:r>
            <a:r>
              <a:rPr sz="2700" spc="-3" baseline="2275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2700" baseline="2275" dirty="0">
                <a:solidFill>
                  <a:srgbClr val="1CACE3"/>
                </a:solidFill>
                <a:latin typeface="Corbel"/>
                <a:cs typeface="Corbel"/>
              </a:rPr>
              <a:t>isasi ya</a:t>
            </a:r>
            <a:r>
              <a:rPr sz="2700" spc="-3" baseline="2275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2700" baseline="2275" dirty="0">
                <a:solidFill>
                  <a:srgbClr val="1CACE3"/>
                </a:solidFill>
                <a:latin typeface="Corbel"/>
                <a:cs typeface="Corbel"/>
              </a:rPr>
              <a:t>g berbeda</a:t>
            </a:r>
            <a:endParaRPr>
              <a:latin typeface="Corbel"/>
              <a:cs typeface="Corbel"/>
            </a:endParaRPr>
          </a:p>
          <a:p>
            <a:pPr marL="1332929">
              <a:lnSpc>
                <a:spcPts val="2100"/>
              </a:lnSpc>
            </a:pPr>
            <a:r>
              <a:rPr sz="2138" baseline="3328" dirty="0">
                <a:solidFill>
                  <a:srgbClr val="1CACE3"/>
                </a:solidFill>
                <a:latin typeface="Wingdings 2"/>
                <a:cs typeface="Wingdings 2"/>
              </a:rPr>
              <a:t></a:t>
            </a:r>
            <a:r>
              <a:rPr sz="2138" spc="311" baseline="3051" dirty="0">
                <a:solidFill>
                  <a:srgbClr val="1CACE3"/>
                </a:solidFill>
                <a:latin typeface="Times New Roman"/>
                <a:cs typeface="Times New Roman"/>
              </a:rPr>
              <a:t> </a:t>
            </a:r>
            <a:r>
              <a:rPr sz="2700" baseline="2275" dirty="0">
                <a:solidFill>
                  <a:srgbClr val="1CACE3"/>
                </a:solidFill>
                <a:latin typeface="Corbel"/>
                <a:cs typeface="Corbel"/>
              </a:rPr>
              <a:t>Melaya</a:t>
            </a:r>
            <a:r>
              <a:rPr sz="2700" spc="-3" baseline="2275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2700" baseline="2275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2700" spc="14" baseline="2275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700" baseline="2275" dirty="0">
                <a:solidFill>
                  <a:srgbClr val="1CACE3"/>
                </a:solidFill>
                <a:latin typeface="Corbel"/>
                <a:cs typeface="Corbel"/>
              </a:rPr>
              <a:t>tujuan</a:t>
            </a:r>
            <a:r>
              <a:rPr sz="2700" spc="-14" baseline="2275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700" baseline="2275" dirty="0">
                <a:solidFill>
                  <a:srgbClr val="1CACE3"/>
                </a:solidFill>
                <a:latin typeface="Corbel"/>
                <a:cs typeface="Corbel"/>
              </a:rPr>
              <a:t>yang</a:t>
            </a:r>
            <a:r>
              <a:rPr sz="2700" spc="-3" baseline="2275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700" baseline="2275" dirty="0">
                <a:solidFill>
                  <a:srgbClr val="1CACE3"/>
                </a:solidFill>
                <a:latin typeface="Corbel"/>
                <a:cs typeface="Corbel"/>
              </a:rPr>
              <a:t>berbeda</a:t>
            </a:r>
            <a:endParaRPr>
              <a:latin typeface="Corbel"/>
              <a:cs typeface="Corbel"/>
            </a:endParaRPr>
          </a:p>
          <a:p>
            <a:pPr marL="1243774" marR="1107776" indent="-205739">
              <a:lnSpc>
                <a:spcPts val="1943"/>
              </a:lnSpc>
              <a:spcBef>
                <a:spcPts val="942"/>
              </a:spcBef>
              <a:tabLst>
                <a:tab pos="1238250" algn="l"/>
              </a:tabLst>
            </a:pPr>
            <a:r>
              <a:rPr sz="1425" dirty="0">
                <a:solidFill>
                  <a:srgbClr val="27CED6"/>
                </a:solidFill>
                <a:latin typeface="Wingdings 2"/>
                <a:cs typeface="Wingdings 2"/>
              </a:rPr>
              <a:t></a:t>
            </a:r>
            <a:r>
              <a:rPr sz="1425" dirty="0">
                <a:solidFill>
                  <a:srgbClr val="27CED6"/>
                </a:solidFill>
                <a:latin typeface="Times New Roman"/>
                <a:cs typeface="Times New Roman"/>
              </a:rPr>
              <a:t>	</a:t>
            </a:r>
            <a:r>
              <a:rPr b="1" spc="-134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b="1" dirty="0">
                <a:solidFill>
                  <a:srgbClr val="1CACE3"/>
                </a:solidFill>
                <a:latin typeface="Corbel"/>
                <a:cs typeface="Corbel"/>
              </a:rPr>
              <a:t>ata</a:t>
            </a:r>
            <a:r>
              <a:rPr b="1" spc="19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b="1" spc="-38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b="1" dirty="0">
                <a:solidFill>
                  <a:srgbClr val="1CACE3"/>
                </a:solidFill>
                <a:latin typeface="Corbel"/>
                <a:cs typeface="Corbel"/>
              </a:rPr>
              <a:t>elola—</a:t>
            </a:r>
            <a:r>
              <a:rPr b="1" spc="-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dalam sebagian</a:t>
            </a:r>
            <a:r>
              <a:rPr spc="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besar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peru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ahaa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,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ta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pc="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pc="-38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elola</a:t>
            </a:r>
            <a:r>
              <a:rPr spc="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ada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l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ah ta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ggung</a:t>
            </a:r>
            <a:r>
              <a:rPr spc="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ja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w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ab dari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dewan</a:t>
            </a:r>
            <a:r>
              <a:rPr spc="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d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reksi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dibawah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pc="-38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epe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imp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nan</a:t>
            </a:r>
            <a:r>
              <a:rPr spc="1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se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o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rang </a:t>
            </a:r>
            <a:r>
              <a:rPr spc="-38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on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sari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.</a:t>
            </a:r>
            <a:endParaRPr>
              <a:latin typeface="Corbel"/>
              <a:cs typeface="Corbel"/>
            </a:endParaRPr>
          </a:p>
          <a:p>
            <a:pPr marL="1243774" marR="780878" indent="-205739">
              <a:lnSpc>
                <a:spcPts val="1943"/>
              </a:lnSpc>
              <a:spcBef>
                <a:spcPts val="1057"/>
              </a:spcBef>
              <a:tabLst>
                <a:tab pos="1238250" algn="l"/>
              </a:tabLst>
            </a:pPr>
            <a:r>
              <a:rPr sz="1425" dirty="0">
                <a:solidFill>
                  <a:srgbClr val="27CED6"/>
                </a:solidFill>
                <a:latin typeface="Wingdings 2"/>
                <a:cs typeface="Wingdings 2"/>
              </a:rPr>
              <a:t></a:t>
            </a:r>
            <a:r>
              <a:rPr sz="1425" dirty="0">
                <a:solidFill>
                  <a:srgbClr val="27CED6"/>
                </a:solidFill>
                <a:latin typeface="Times New Roman"/>
                <a:cs typeface="Times New Roman"/>
              </a:rPr>
              <a:t>	</a:t>
            </a:r>
            <a:r>
              <a:rPr b="1" dirty="0">
                <a:solidFill>
                  <a:srgbClr val="1CACE3"/>
                </a:solidFill>
                <a:latin typeface="Corbel"/>
                <a:cs typeface="Corbel"/>
              </a:rPr>
              <a:t>Manajeme</a:t>
            </a:r>
            <a:r>
              <a:rPr b="1" spc="7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b="1" dirty="0">
                <a:solidFill>
                  <a:srgbClr val="1CACE3"/>
                </a:solidFill>
                <a:latin typeface="Corbel"/>
                <a:cs typeface="Corbel"/>
              </a:rPr>
              <a:t>—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dalam sebagian</a:t>
            </a:r>
            <a:r>
              <a:rPr spc="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besar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peru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ahaa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,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manajemen ada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l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ag ta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ggung</a:t>
            </a:r>
            <a:r>
              <a:rPr spc="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ja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w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ab manajemen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eksekutif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d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ba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w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ah</a:t>
            </a:r>
            <a:r>
              <a:rPr spc="1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pc="-38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epe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imp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nan</a:t>
            </a:r>
            <a:r>
              <a:rPr spc="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se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o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rang CE</a:t>
            </a:r>
            <a:r>
              <a:rPr spc="-48" dirty="0">
                <a:solidFill>
                  <a:srgbClr val="1CACE3"/>
                </a:solidFill>
                <a:latin typeface="Corbel"/>
                <a:cs typeface="Corbel"/>
              </a:rPr>
              <a:t>O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.</a:t>
            </a:r>
            <a:endParaRPr>
              <a:latin typeface="Corbel"/>
              <a:cs typeface="Corbel"/>
            </a:endParaRPr>
          </a:p>
          <a:p>
            <a:pPr marR="758285" algn="r">
              <a:lnSpc>
                <a:spcPct val="95825"/>
              </a:lnSpc>
              <a:spcBef>
                <a:spcPts val="819"/>
              </a:spcBef>
            </a:pPr>
            <a:r>
              <a:rPr sz="900" spc="3" dirty="0">
                <a:solidFill>
                  <a:srgbClr val="045C75"/>
                </a:solidFill>
                <a:latin typeface="Arial"/>
                <a:cs typeface="Arial"/>
              </a:rPr>
              <a:t>22</a:t>
            </a:r>
            <a:endParaRPr sz="9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3706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73735" y="1040131"/>
            <a:ext cx="8793099" cy="4783454"/>
          </a:xfrm>
          <a:custGeom>
            <a:avLst/>
            <a:gdLst/>
            <a:ahLst/>
            <a:cxnLst/>
            <a:rect l="l" t="t" r="r" b="b"/>
            <a:pathLst>
              <a:path w="11724132" h="6377939">
                <a:moveTo>
                  <a:pt x="0" y="6377939"/>
                </a:moveTo>
                <a:lnTo>
                  <a:pt x="11724132" y="6377939"/>
                </a:lnTo>
                <a:lnTo>
                  <a:pt x="11724132" y="0"/>
                </a:lnTo>
                <a:lnTo>
                  <a:pt x="0" y="0"/>
                </a:lnTo>
                <a:lnTo>
                  <a:pt x="0" y="63779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" name="object 4"/>
          <p:cNvSpPr/>
          <p:nvPr/>
        </p:nvSpPr>
        <p:spPr>
          <a:xfrm>
            <a:off x="3028950" y="5429250"/>
            <a:ext cx="3657600" cy="184023"/>
          </a:xfrm>
          <a:custGeom>
            <a:avLst/>
            <a:gdLst/>
            <a:ahLst/>
            <a:cxnLst/>
            <a:rect l="l" t="t" r="r" b="b"/>
            <a:pathLst>
              <a:path w="4876800" h="245363">
                <a:moveTo>
                  <a:pt x="0" y="245364"/>
                </a:moveTo>
                <a:lnTo>
                  <a:pt x="4876800" y="245364"/>
                </a:lnTo>
                <a:lnTo>
                  <a:pt x="4876800" y="0"/>
                </a:lnTo>
                <a:lnTo>
                  <a:pt x="0" y="0"/>
                </a:lnTo>
                <a:lnTo>
                  <a:pt x="0" y="2453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5" name="object 5"/>
          <p:cNvSpPr/>
          <p:nvPr/>
        </p:nvSpPr>
        <p:spPr>
          <a:xfrm>
            <a:off x="2400300" y="2800350"/>
            <a:ext cx="4521708" cy="25877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" name="object 2"/>
          <p:cNvSpPr txBox="1"/>
          <p:nvPr/>
        </p:nvSpPr>
        <p:spPr>
          <a:xfrm>
            <a:off x="173735" y="1040131"/>
            <a:ext cx="8793099" cy="47834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</a:pPr>
            <a:endParaRPr sz="750"/>
          </a:p>
          <a:p>
            <a:pPr marL="1038035">
              <a:lnSpc>
                <a:spcPct val="101725"/>
              </a:lnSpc>
              <a:spcBef>
                <a:spcPts val="803"/>
              </a:spcBef>
            </a:pPr>
            <a:r>
              <a:rPr sz="2400" dirty="0">
                <a:solidFill>
                  <a:srgbClr val="1CACE3"/>
                </a:solidFill>
                <a:latin typeface="Corbel"/>
                <a:cs typeface="Corbel"/>
              </a:rPr>
              <a:t>5. </a:t>
            </a:r>
            <a:r>
              <a:rPr sz="2400" dirty="0">
                <a:solidFill>
                  <a:srgbClr val="1CACE3"/>
                </a:solidFill>
                <a:latin typeface="Times New Roman"/>
                <a:cs typeface="Times New Roman"/>
              </a:rPr>
              <a:t>Memisa</a:t>
            </a:r>
            <a:r>
              <a:rPr sz="2400" spc="11" dirty="0">
                <a:solidFill>
                  <a:srgbClr val="1CACE3"/>
                </a:solidFill>
                <a:latin typeface="Times New Roman"/>
                <a:cs typeface="Times New Roman"/>
              </a:rPr>
              <a:t>h</a:t>
            </a:r>
            <a:r>
              <a:rPr sz="2400" dirty="0">
                <a:solidFill>
                  <a:srgbClr val="1CACE3"/>
                </a:solidFill>
                <a:latin typeface="Times New Roman"/>
                <a:cs typeface="Times New Roman"/>
              </a:rPr>
              <a:t>k</a:t>
            </a:r>
            <a:r>
              <a:rPr sz="2400" spc="7" dirty="0">
                <a:solidFill>
                  <a:srgbClr val="1CACE3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1CACE3"/>
                </a:solidFill>
                <a:latin typeface="Times New Roman"/>
                <a:cs typeface="Times New Roman"/>
              </a:rPr>
              <a:t>n</a:t>
            </a:r>
            <a:r>
              <a:rPr sz="2400" spc="-59" dirty="0">
                <a:solidFill>
                  <a:srgbClr val="1CACE3"/>
                </a:solidFill>
                <a:latin typeface="Times New Roman"/>
                <a:cs typeface="Times New Roman"/>
              </a:rPr>
              <a:t> </a:t>
            </a:r>
            <a:r>
              <a:rPr sz="2400" spc="-172" dirty="0">
                <a:solidFill>
                  <a:srgbClr val="1CACE3"/>
                </a:solidFill>
                <a:latin typeface="Times New Roman"/>
                <a:cs typeface="Times New Roman"/>
              </a:rPr>
              <a:t>T</a:t>
            </a:r>
            <a:r>
              <a:rPr sz="2400" dirty="0">
                <a:solidFill>
                  <a:srgbClr val="1CACE3"/>
                </a:solidFill>
                <a:latin typeface="Times New Roman"/>
                <a:cs typeface="Times New Roman"/>
              </a:rPr>
              <a:t>ata Kel</a:t>
            </a:r>
            <a:r>
              <a:rPr sz="2400" spc="7" dirty="0">
                <a:solidFill>
                  <a:srgbClr val="1CACE3"/>
                </a:solidFill>
                <a:latin typeface="Times New Roman"/>
                <a:cs typeface="Times New Roman"/>
              </a:rPr>
              <a:t>o</a:t>
            </a:r>
            <a:r>
              <a:rPr sz="2400" dirty="0">
                <a:solidFill>
                  <a:srgbClr val="1CACE3"/>
                </a:solidFill>
                <a:latin typeface="Times New Roman"/>
                <a:cs typeface="Times New Roman"/>
              </a:rPr>
              <a:t>la</a:t>
            </a:r>
            <a:r>
              <a:rPr sz="2400" spc="-11" dirty="0">
                <a:solidFill>
                  <a:srgbClr val="1CACE3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CACE3"/>
                </a:solidFill>
                <a:latin typeface="Times New Roman"/>
                <a:cs typeface="Times New Roman"/>
              </a:rPr>
              <a:t>d</a:t>
            </a:r>
            <a:r>
              <a:rPr sz="2400" spc="7" dirty="0">
                <a:solidFill>
                  <a:srgbClr val="1CACE3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1CACE3"/>
                </a:solidFill>
                <a:latin typeface="Times New Roman"/>
                <a:cs typeface="Times New Roman"/>
              </a:rPr>
              <a:t>ri</a:t>
            </a:r>
            <a:r>
              <a:rPr sz="2400" spc="-14" dirty="0">
                <a:solidFill>
                  <a:srgbClr val="1CACE3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CACE3"/>
                </a:solidFill>
                <a:latin typeface="Times New Roman"/>
                <a:cs typeface="Times New Roman"/>
              </a:rPr>
              <a:t>Man</a:t>
            </a:r>
            <a:r>
              <a:rPr sz="2400" spc="7" dirty="0">
                <a:solidFill>
                  <a:srgbClr val="1CACE3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1CACE3"/>
                </a:solidFill>
                <a:latin typeface="Times New Roman"/>
                <a:cs typeface="Times New Roman"/>
              </a:rPr>
              <a:t>jem</a:t>
            </a:r>
            <a:r>
              <a:rPr sz="2400" spc="7" dirty="0">
                <a:solidFill>
                  <a:srgbClr val="1CACE3"/>
                </a:solidFill>
                <a:latin typeface="Times New Roman"/>
                <a:cs typeface="Times New Roman"/>
              </a:rPr>
              <a:t>e</a:t>
            </a:r>
            <a:r>
              <a:rPr sz="2400" dirty="0">
                <a:solidFill>
                  <a:srgbClr val="1CACE3"/>
                </a:solidFill>
                <a:latin typeface="Times New Roman"/>
                <a:cs typeface="Times New Roman"/>
              </a:rPr>
              <a:t>n</a:t>
            </a:r>
            <a:r>
              <a:rPr sz="2400" spc="-7" dirty="0">
                <a:solidFill>
                  <a:srgbClr val="1CACE3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CACE3"/>
                </a:solidFill>
                <a:latin typeface="Times New Roman"/>
                <a:cs typeface="Times New Roman"/>
              </a:rPr>
              <a:t>c</a:t>
            </a:r>
            <a:r>
              <a:rPr sz="2400" spc="11" dirty="0">
                <a:solidFill>
                  <a:srgbClr val="1CACE3"/>
                </a:solidFill>
                <a:latin typeface="Times New Roman"/>
                <a:cs typeface="Times New Roman"/>
              </a:rPr>
              <a:t>o</a:t>
            </a:r>
            <a:r>
              <a:rPr sz="2400" dirty="0">
                <a:solidFill>
                  <a:srgbClr val="1CACE3"/>
                </a:solidFill>
                <a:latin typeface="Times New Roman"/>
                <a:cs typeface="Times New Roman"/>
              </a:rPr>
              <a:t>nt</a:t>
            </a:r>
            <a:r>
              <a:rPr sz="2400" spc="7" dirty="0">
                <a:solidFill>
                  <a:srgbClr val="1CACE3"/>
                </a:solidFill>
                <a:latin typeface="Times New Roman"/>
                <a:cs typeface="Times New Roman"/>
              </a:rPr>
              <a:t>.</a:t>
            </a:r>
            <a:r>
              <a:rPr sz="2400" dirty="0">
                <a:solidFill>
                  <a:srgbClr val="1CACE3"/>
                </a:solidFill>
                <a:latin typeface="Times New Roman"/>
                <a:cs typeface="Times New Roman"/>
              </a:rPr>
              <a:t>..</a:t>
            </a:r>
            <a:endParaRPr sz="2400">
              <a:latin typeface="Times New Roman"/>
              <a:cs typeface="Times New Roman"/>
            </a:endParaRPr>
          </a:p>
          <a:p>
            <a:pPr marL="1038035" marR="743592">
              <a:lnSpc>
                <a:spcPts val="2014"/>
              </a:lnSpc>
              <a:spcBef>
                <a:spcPts val="1610"/>
              </a:spcBef>
            </a:pP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C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O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BIT</a:t>
            </a:r>
            <a:r>
              <a:rPr sz="1650" spc="-4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5 tidak</a:t>
            </a:r>
            <a:r>
              <a:rPr sz="1650" spc="-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pr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skr</a:t>
            </a:r>
            <a:r>
              <a:rPr sz="1650" spc="-7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ptif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spc="-14" dirty="0">
                <a:solidFill>
                  <a:srgbClr val="1CACE3"/>
                </a:solidFill>
                <a:latin typeface="Corbel"/>
                <a:cs typeface="Corbel"/>
              </a:rPr>
              <a:t>(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memberi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an</a:t>
            </a:r>
            <a:r>
              <a:rPr sz="1650" spc="-56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arahan</a:t>
            </a:r>
            <a:r>
              <a:rPr sz="1650" spc="-35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au</a:t>
            </a:r>
            <a:r>
              <a:rPr sz="1650" spc="-38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ura</a:t>
            </a:r>
            <a:r>
              <a:rPr sz="1650" spc="-26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),</a:t>
            </a:r>
            <a:r>
              <a:rPr sz="1650" spc="-52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te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api</a:t>
            </a:r>
            <a:r>
              <a:rPr sz="1650" spc="-2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me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ga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jurkan </a:t>
            </a:r>
            <a:endParaRPr sz="1650">
              <a:latin typeface="Corbel"/>
              <a:cs typeface="Corbel"/>
            </a:endParaRPr>
          </a:p>
          <a:p>
            <a:pPr marL="1038035" marR="743592">
              <a:lnSpc>
                <a:spcPts val="2014"/>
              </a:lnSpc>
            </a:pP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bahwa</a:t>
            </a:r>
            <a:r>
              <a:rPr sz="1650" spc="-4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orga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isasi</a:t>
            </a:r>
            <a:r>
              <a:rPr sz="1650" spc="-4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me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erapkan</a:t>
            </a:r>
            <a:r>
              <a:rPr sz="1650" spc="-7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proses</a:t>
            </a:r>
            <a:r>
              <a:rPr sz="1650" spc="-3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ta</a:t>
            </a:r>
            <a:r>
              <a:rPr sz="1650" spc="-42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spc="-38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l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ola</a:t>
            </a:r>
            <a:r>
              <a:rPr sz="1650" spc="5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dan</a:t>
            </a:r>
            <a:r>
              <a:rPr sz="1650" spc="-3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an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ajemen</a:t>
            </a:r>
            <a:r>
              <a:rPr sz="1650" spc="-62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sedemi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ian </a:t>
            </a:r>
            <a:endParaRPr sz="1650">
              <a:latin typeface="Corbel"/>
              <a:cs typeface="Corbel"/>
            </a:endParaRPr>
          </a:p>
          <a:p>
            <a:pPr marL="1038035" marR="743592">
              <a:lnSpc>
                <a:spcPts val="2014"/>
              </a:lnSpc>
            </a:pP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rupa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seh</a:t>
            </a:r>
            <a:r>
              <a:rPr sz="1650" spc="-7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gga</a:t>
            </a:r>
            <a:r>
              <a:rPr sz="1650" spc="-4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area</a:t>
            </a:r>
            <a:r>
              <a:rPr sz="1650" spc="-22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650" spc="-5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ta</a:t>
            </a:r>
            <a:r>
              <a:rPr sz="1650" spc="-35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spc="-38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l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ola</a:t>
            </a:r>
            <a:r>
              <a:rPr sz="1650" spc="-2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dan</a:t>
            </a:r>
            <a:r>
              <a:rPr sz="1650" spc="-3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aje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en</a:t>
            </a:r>
            <a:r>
              <a:rPr sz="1650" spc="-8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pe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r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us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haan</a:t>
            </a:r>
            <a:r>
              <a:rPr sz="1650" spc="-6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ter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ga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i, </a:t>
            </a:r>
            <a:endParaRPr sz="1650">
              <a:latin typeface="Corbel"/>
              <a:cs typeface="Corbel"/>
            </a:endParaRPr>
          </a:p>
          <a:p>
            <a:pPr marL="1038035" marR="743592">
              <a:lnSpc>
                <a:spcPts val="2014"/>
              </a:lnSpc>
            </a:pP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sepe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r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ti</a:t>
            </a:r>
            <a:r>
              <a:rPr sz="1650" spc="-26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ya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g</a:t>
            </a:r>
            <a:r>
              <a:rPr sz="1650" spc="-4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ditu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jukkan</a:t>
            </a:r>
            <a:r>
              <a:rPr sz="1650" spc="-7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gamb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r</a:t>
            </a:r>
            <a:r>
              <a:rPr sz="1650" spc="-55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di bawa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h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.</a:t>
            </a:r>
            <a:endParaRPr sz="1650">
              <a:latin typeface="Corbel"/>
              <a:cs typeface="Corbel"/>
            </a:endParaRPr>
          </a:p>
          <a:p>
            <a:pPr marL="3299651">
              <a:lnSpc>
                <a:spcPts val="862"/>
              </a:lnSpc>
              <a:spcBef>
                <a:spcPts val="21408"/>
              </a:spcBef>
            </a:pPr>
            <a:r>
              <a:rPr sz="750" spc="-3" dirty="0">
                <a:latin typeface="Arial"/>
                <a:cs typeface="Arial"/>
              </a:rPr>
              <a:t>S</a:t>
            </a:r>
            <a:r>
              <a:rPr sz="750" dirty="0">
                <a:latin typeface="Arial"/>
                <a:cs typeface="Arial"/>
              </a:rPr>
              <a:t>o</a:t>
            </a:r>
            <a:r>
              <a:rPr sz="750" spc="-3" dirty="0">
                <a:latin typeface="Arial"/>
                <a:cs typeface="Arial"/>
              </a:rPr>
              <a:t>u</a:t>
            </a:r>
            <a:r>
              <a:rPr sz="750" spc="3" dirty="0">
                <a:latin typeface="Arial"/>
                <a:cs typeface="Arial"/>
              </a:rPr>
              <a:t>rc</a:t>
            </a:r>
            <a:r>
              <a:rPr sz="750" dirty="0">
                <a:latin typeface="Arial"/>
                <a:cs typeface="Arial"/>
              </a:rPr>
              <a:t>e:</a:t>
            </a:r>
            <a:r>
              <a:rPr sz="750" spc="170" dirty="0">
                <a:latin typeface="Arial"/>
                <a:cs typeface="Arial"/>
              </a:rPr>
              <a:t> </a:t>
            </a:r>
            <a:r>
              <a:rPr sz="750" dirty="0">
                <a:latin typeface="Arial"/>
                <a:cs typeface="Arial"/>
              </a:rPr>
              <a:t>C</a:t>
            </a:r>
            <a:r>
              <a:rPr sz="750" spc="3" dirty="0">
                <a:latin typeface="Arial"/>
                <a:cs typeface="Arial"/>
              </a:rPr>
              <a:t>O</a:t>
            </a:r>
            <a:r>
              <a:rPr sz="750" spc="-3" dirty="0">
                <a:latin typeface="Arial"/>
                <a:cs typeface="Arial"/>
              </a:rPr>
              <a:t>B</a:t>
            </a:r>
            <a:r>
              <a:rPr sz="750" dirty="0">
                <a:latin typeface="Arial"/>
                <a:cs typeface="Arial"/>
              </a:rPr>
              <a:t>I</a:t>
            </a:r>
            <a:r>
              <a:rPr sz="750" spc="11" dirty="0">
                <a:latin typeface="Arial"/>
                <a:cs typeface="Arial"/>
              </a:rPr>
              <a:t>T</a:t>
            </a:r>
            <a:r>
              <a:rPr sz="731" baseline="26758" dirty="0">
                <a:latin typeface="Arial"/>
                <a:cs typeface="Arial"/>
              </a:rPr>
              <a:t>®</a:t>
            </a:r>
            <a:r>
              <a:rPr sz="731" spc="47" baseline="26758" dirty="0">
                <a:latin typeface="Arial"/>
                <a:cs typeface="Arial"/>
              </a:rPr>
              <a:t> </a:t>
            </a:r>
            <a:r>
              <a:rPr sz="750" dirty="0">
                <a:latin typeface="Arial"/>
                <a:cs typeface="Arial"/>
              </a:rPr>
              <a:t>5,</a:t>
            </a:r>
            <a:r>
              <a:rPr sz="750" spc="-10" dirty="0">
                <a:latin typeface="Arial"/>
                <a:cs typeface="Arial"/>
              </a:rPr>
              <a:t> </a:t>
            </a:r>
            <a:r>
              <a:rPr sz="750" spc="7" dirty="0">
                <a:latin typeface="Arial"/>
                <a:cs typeface="Arial"/>
              </a:rPr>
              <a:t>f</a:t>
            </a:r>
            <a:r>
              <a:rPr sz="750" spc="-3" dirty="0">
                <a:latin typeface="Arial"/>
                <a:cs typeface="Arial"/>
              </a:rPr>
              <a:t>i</a:t>
            </a:r>
            <a:r>
              <a:rPr sz="750" dirty="0">
                <a:latin typeface="Arial"/>
                <a:cs typeface="Arial"/>
              </a:rPr>
              <a:t>g</a:t>
            </a:r>
            <a:r>
              <a:rPr sz="750" spc="-3" dirty="0">
                <a:latin typeface="Arial"/>
                <a:cs typeface="Arial"/>
              </a:rPr>
              <a:t>u</a:t>
            </a:r>
            <a:r>
              <a:rPr sz="750" spc="3" dirty="0">
                <a:latin typeface="Arial"/>
                <a:cs typeface="Arial"/>
              </a:rPr>
              <a:t>r</a:t>
            </a:r>
            <a:r>
              <a:rPr sz="750" dirty="0">
                <a:latin typeface="Arial"/>
                <a:cs typeface="Arial"/>
              </a:rPr>
              <a:t>e</a:t>
            </a:r>
            <a:r>
              <a:rPr sz="750" spc="-29" dirty="0">
                <a:latin typeface="Arial"/>
                <a:cs typeface="Arial"/>
              </a:rPr>
              <a:t> </a:t>
            </a:r>
            <a:r>
              <a:rPr sz="750" dirty="0">
                <a:latin typeface="Arial"/>
                <a:cs typeface="Arial"/>
              </a:rPr>
              <a:t>1</a:t>
            </a:r>
            <a:r>
              <a:rPr sz="750" spc="-3" dirty="0">
                <a:latin typeface="Arial"/>
                <a:cs typeface="Arial"/>
              </a:rPr>
              <a:t>5</a:t>
            </a:r>
            <a:r>
              <a:rPr sz="750" dirty="0">
                <a:latin typeface="Arial"/>
                <a:cs typeface="Arial"/>
              </a:rPr>
              <a:t>.</a:t>
            </a:r>
            <a:r>
              <a:rPr sz="750" spc="-21" dirty="0">
                <a:latin typeface="Arial"/>
                <a:cs typeface="Arial"/>
              </a:rPr>
              <a:t> </a:t>
            </a:r>
            <a:r>
              <a:rPr sz="750" dirty="0">
                <a:latin typeface="Arial"/>
                <a:cs typeface="Arial"/>
              </a:rPr>
              <a:t>©</a:t>
            </a:r>
            <a:r>
              <a:rPr sz="750" spc="2" dirty="0">
                <a:latin typeface="Arial"/>
                <a:cs typeface="Arial"/>
              </a:rPr>
              <a:t> </a:t>
            </a:r>
            <a:r>
              <a:rPr sz="750" dirty="0">
                <a:latin typeface="Arial"/>
                <a:cs typeface="Arial"/>
              </a:rPr>
              <a:t>2</a:t>
            </a:r>
            <a:r>
              <a:rPr sz="750" spc="-3" dirty="0">
                <a:latin typeface="Arial"/>
                <a:cs typeface="Arial"/>
              </a:rPr>
              <a:t>0</a:t>
            </a:r>
            <a:r>
              <a:rPr sz="750" dirty="0">
                <a:latin typeface="Arial"/>
                <a:cs typeface="Arial"/>
              </a:rPr>
              <a:t>12</a:t>
            </a:r>
            <a:r>
              <a:rPr sz="750" spc="-28" dirty="0">
                <a:latin typeface="Arial"/>
                <a:cs typeface="Arial"/>
              </a:rPr>
              <a:t> </a:t>
            </a:r>
            <a:r>
              <a:rPr sz="750" dirty="0">
                <a:latin typeface="Arial"/>
                <a:cs typeface="Arial"/>
              </a:rPr>
              <a:t>I</a:t>
            </a:r>
            <a:r>
              <a:rPr sz="750" spc="-3" dirty="0">
                <a:latin typeface="Arial"/>
                <a:cs typeface="Arial"/>
              </a:rPr>
              <a:t>SA</a:t>
            </a:r>
            <a:r>
              <a:rPr sz="750" dirty="0">
                <a:latin typeface="Arial"/>
                <a:cs typeface="Arial"/>
              </a:rPr>
              <a:t>C</a:t>
            </a:r>
            <a:r>
              <a:rPr sz="750" spc="3" dirty="0">
                <a:latin typeface="Arial"/>
                <a:cs typeface="Arial"/>
              </a:rPr>
              <a:t>A</a:t>
            </a:r>
            <a:r>
              <a:rPr sz="731" baseline="26758" dirty="0">
                <a:latin typeface="Arial"/>
                <a:cs typeface="Arial"/>
              </a:rPr>
              <a:t>® </a:t>
            </a:r>
            <a:r>
              <a:rPr sz="731" spc="131" baseline="26758" dirty="0">
                <a:latin typeface="Arial"/>
                <a:cs typeface="Arial"/>
              </a:rPr>
              <a:t> </a:t>
            </a:r>
            <a:r>
              <a:rPr sz="750" spc="-3" dirty="0">
                <a:latin typeface="Arial"/>
                <a:cs typeface="Arial"/>
              </a:rPr>
              <a:t>Al</a:t>
            </a:r>
            <a:r>
              <a:rPr sz="750" dirty="0">
                <a:latin typeface="Arial"/>
                <a:cs typeface="Arial"/>
              </a:rPr>
              <a:t>l</a:t>
            </a:r>
            <a:r>
              <a:rPr sz="750" spc="2" dirty="0">
                <a:latin typeface="Arial"/>
                <a:cs typeface="Arial"/>
              </a:rPr>
              <a:t> </a:t>
            </a:r>
            <a:r>
              <a:rPr sz="750" spc="3" dirty="0">
                <a:latin typeface="Arial"/>
                <a:cs typeface="Arial"/>
              </a:rPr>
              <a:t>r</a:t>
            </a:r>
            <a:r>
              <a:rPr sz="750" spc="-3" dirty="0">
                <a:latin typeface="Arial"/>
                <a:cs typeface="Arial"/>
              </a:rPr>
              <a:t>i</a:t>
            </a:r>
            <a:r>
              <a:rPr sz="750" dirty="0">
                <a:latin typeface="Arial"/>
                <a:cs typeface="Arial"/>
              </a:rPr>
              <a:t>g</a:t>
            </a:r>
            <a:r>
              <a:rPr sz="750" spc="-3" dirty="0">
                <a:latin typeface="Arial"/>
                <a:cs typeface="Arial"/>
              </a:rPr>
              <a:t>h</a:t>
            </a:r>
            <a:r>
              <a:rPr sz="750" dirty="0">
                <a:latin typeface="Arial"/>
                <a:cs typeface="Arial"/>
              </a:rPr>
              <a:t>ts</a:t>
            </a:r>
            <a:r>
              <a:rPr sz="750" spc="-14" dirty="0">
                <a:latin typeface="Arial"/>
                <a:cs typeface="Arial"/>
              </a:rPr>
              <a:t> </a:t>
            </a:r>
            <a:r>
              <a:rPr sz="750" dirty="0">
                <a:latin typeface="Arial"/>
                <a:cs typeface="Arial"/>
              </a:rPr>
              <a:t>re</a:t>
            </a:r>
            <a:r>
              <a:rPr sz="750" spc="3" dirty="0">
                <a:latin typeface="Arial"/>
                <a:cs typeface="Arial"/>
              </a:rPr>
              <a:t>s</a:t>
            </a:r>
            <a:r>
              <a:rPr sz="750" dirty="0">
                <a:latin typeface="Arial"/>
                <a:cs typeface="Arial"/>
              </a:rPr>
              <a:t>er</a:t>
            </a:r>
            <a:r>
              <a:rPr sz="750" spc="-3" dirty="0">
                <a:latin typeface="Arial"/>
                <a:cs typeface="Arial"/>
              </a:rPr>
              <a:t>v</a:t>
            </a:r>
            <a:r>
              <a:rPr sz="750" dirty="0">
                <a:latin typeface="Arial"/>
                <a:cs typeface="Arial"/>
              </a:rPr>
              <a:t>e</a:t>
            </a:r>
            <a:r>
              <a:rPr sz="750" spc="-3" dirty="0">
                <a:latin typeface="Arial"/>
                <a:cs typeface="Arial"/>
              </a:rPr>
              <a:t>d</a:t>
            </a:r>
            <a:r>
              <a:rPr sz="750" dirty="0">
                <a:latin typeface="Arial"/>
                <a:cs typeface="Arial"/>
              </a:rPr>
              <a:t>.</a:t>
            </a:r>
            <a:endParaRPr sz="750">
              <a:latin typeface="Arial"/>
              <a:cs typeface="Arial"/>
            </a:endParaRPr>
          </a:p>
          <a:p>
            <a:pPr marR="758285" algn="r">
              <a:lnSpc>
                <a:spcPct val="95825"/>
              </a:lnSpc>
              <a:spcBef>
                <a:spcPts val="165"/>
              </a:spcBef>
            </a:pPr>
            <a:r>
              <a:rPr sz="900" spc="3" dirty="0">
                <a:solidFill>
                  <a:srgbClr val="045C75"/>
                </a:solidFill>
                <a:latin typeface="Arial"/>
                <a:cs typeface="Arial"/>
              </a:rPr>
              <a:t>23</a:t>
            </a:r>
            <a:endParaRPr sz="9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2324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73735" y="1040131"/>
            <a:ext cx="8793099" cy="4783454"/>
          </a:xfrm>
          <a:custGeom>
            <a:avLst/>
            <a:gdLst/>
            <a:ahLst/>
            <a:cxnLst/>
            <a:rect l="l" t="t" r="r" b="b"/>
            <a:pathLst>
              <a:path w="11724132" h="6377939">
                <a:moveTo>
                  <a:pt x="0" y="6377939"/>
                </a:moveTo>
                <a:lnTo>
                  <a:pt x="11724132" y="6377939"/>
                </a:lnTo>
                <a:lnTo>
                  <a:pt x="11724132" y="0"/>
                </a:lnTo>
                <a:lnTo>
                  <a:pt x="0" y="0"/>
                </a:lnTo>
                <a:lnTo>
                  <a:pt x="0" y="63779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" name="object 2"/>
          <p:cNvSpPr txBox="1"/>
          <p:nvPr/>
        </p:nvSpPr>
        <p:spPr>
          <a:xfrm>
            <a:off x="173735" y="1040131"/>
            <a:ext cx="8793099" cy="47834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</a:pPr>
            <a:endParaRPr sz="750"/>
          </a:p>
          <a:p>
            <a:pPr marL="1038035">
              <a:lnSpc>
                <a:spcPct val="101725"/>
              </a:lnSpc>
              <a:spcBef>
                <a:spcPts val="803"/>
              </a:spcBef>
            </a:pPr>
            <a:r>
              <a:rPr sz="2400" dirty="0">
                <a:solidFill>
                  <a:srgbClr val="1CACE3"/>
                </a:solidFill>
                <a:latin typeface="Corbel"/>
                <a:cs typeface="Corbel"/>
              </a:rPr>
              <a:t>5. </a:t>
            </a:r>
            <a:r>
              <a:rPr sz="2400" dirty="0">
                <a:solidFill>
                  <a:srgbClr val="1CACE3"/>
                </a:solidFill>
                <a:latin typeface="Times New Roman"/>
                <a:cs typeface="Times New Roman"/>
              </a:rPr>
              <a:t>Memisa</a:t>
            </a:r>
            <a:r>
              <a:rPr sz="2400" spc="11" dirty="0">
                <a:solidFill>
                  <a:srgbClr val="1CACE3"/>
                </a:solidFill>
                <a:latin typeface="Times New Roman"/>
                <a:cs typeface="Times New Roman"/>
              </a:rPr>
              <a:t>h</a:t>
            </a:r>
            <a:r>
              <a:rPr sz="2400" dirty="0">
                <a:solidFill>
                  <a:srgbClr val="1CACE3"/>
                </a:solidFill>
                <a:latin typeface="Times New Roman"/>
                <a:cs typeface="Times New Roman"/>
              </a:rPr>
              <a:t>k</a:t>
            </a:r>
            <a:r>
              <a:rPr sz="2400" spc="7" dirty="0">
                <a:solidFill>
                  <a:srgbClr val="1CACE3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1CACE3"/>
                </a:solidFill>
                <a:latin typeface="Times New Roman"/>
                <a:cs typeface="Times New Roman"/>
              </a:rPr>
              <a:t>n</a:t>
            </a:r>
            <a:r>
              <a:rPr sz="2400" spc="-63" dirty="0">
                <a:solidFill>
                  <a:srgbClr val="1CACE3"/>
                </a:solidFill>
                <a:latin typeface="Times New Roman"/>
                <a:cs typeface="Times New Roman"/>
              </a:rPr>
              <a:t> </a:t>
            </a:r>
            <a:r>
              <a:rPr sz="2400" spc="-172" dirty="0">
                <a:solidFill>
                  <a:srgbClr val="1CACE3"/>
                </a:solidFill>
                <a:latin typeface="Times New Roman"/>
                <a:cs typeface="Times New Roman"/>
              </a:rPr>
              <a:t>T</a:t>
            </a:r>
            <a:r>
              <a:rPr sz="2400" dirty="0">
                <a:solidFill>
                  <a:srgbClr val="1CACE3"/>
                </a:solidFill>
                <a:latin typeface="Times New Roman"/>
                <a:cs typeface="Times New Roman"/>
              </a:rPr>
              <a:t>ata Kel</a:t>
            </a:r>
            <a:r>
              <a:rPr sz="2400" spc="3" dirty="0">
                <a:solidFill>
                  <a:srgbClr val="1CACE3"/>
                </a:solidFill>
                <a:latin typeface="Times New Roman"/>
                <a:cs typeface="Times New Roman"/>
              </a:rPr>
              <a:t>o</a:t>
            </a:r>
            <a:r>
              <a:rPr sz="2400" dirty="0">
                <a:solidFill>
                  <a:srgbClr val="1CACE3"/>
                </a:solidFill>
                <a:latin typeface="Times New Roman"/>
                <a:cs typeface="Times New Roman"/>
              </a:rPr>
              <a:t>la</a:t>
            </a:r>
            <a:r>
              <a:rPr sz="2400" spc="-14" dirty="0">
                <a:solidFill>
                  <a:srgbClr val="1CACE3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CACE3"/>
                </a:solidFill>
                <a:latin typeface="Times New Roman"/>
                <a:cs typeface="Times New Roman"/>
              </a:rPr>
              <a:t>d</a:t>
            </a:r>
            <a:r>
              <a:rPr sz="2400" spc="7" dirty="0">
                <a:solidFill>
                  <a:srgbClr val="1CACE3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1CACE3"/>
                </a:solidFill>
                <a:latin typeface="Times New Roman"/>
                <a:cs typeface="Times New Roman"/>
              </a:rPr>
              <a:t>ri</a:t>
            </a:r>
            <a:r>
              <a:rPr sz="2400" spc="-14" dirty="0">
                <a:solidFill>
                  <a:srgbClr val="1CACE3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CACE3"/>
                </a:solidFill>
                <a:latin typeface="Times New Roman"/>
                <a:cs typeface="Times New Roman"/>
              </a:rPr>
              <a:t>Man</a:t>
            </a:r>
            <a:r>
              <a:rPr sz="2400" spc="7" dirty="0">
                <a:solidFill>
                  <a:srgbClr val="1CACE3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1CACE3"/>
                </a:solidFill>
                <a:latin typeface="Times New Roman"/>
                <a:cs typeface="Times New Roman"/>
              </a:rPr>
              <a:t>jem</a:t>
            </a:r>
            <a:r>
              <a:rPr sz="2400" spc="7" dirty="0">
                <a:solidFill>
                  <a:srgbClr val="1CACE3"/>
                </a:solidFill>
                <a:latin typeface="Times New Roman"/>
                <a:cs typeface="Times New Roman"/>
              </a:rPr>
              <a:t>e</a:t>
            </a:r>
            <a:r>
              <a:rPr sz="2400" dirty="0">
                <a:solidFill>
                  <a:srgbClr val="1CACE3"/>
                </a:solidFill>
                <a:latin typeface="Times New Roman"/>
                <a:cs typeface="Times New Roman"/>
              </a:rPr>
              <a:t>n c</a:t>
            </a:r>
            <a:r>
              <a:rPr sz="2400" spc="11" dirty="0">
                <a:solidFill>
                  <a:srgbClr val="1CACE3"/>
                </a:solidFill>
                <a:latin typeface="Times New Roman"/>
                <a:cs typeface="Times New Roman"/>
              </a:rPr>
              <a:t>o</a:t>
            </a:r>
            <a:r>
              <a:rPr sz="2400" dirty="0">
                <a:solidFill>
                  <a:srgbClr val="1CACE3"/>
                </a:solidFill>
                <a:latin typeface="Times New Roman"/>
                <a:cs typeface="Times New Roman"/>
              </a:rPr>
              <a:t>nt</a:t>
            </a:r>
            <a:r>
              <a:rPr sz="2400" spc="7" dirty="0">
                <a:solidFill>
                  <a:srgbClr val="1CACE3"/>
                </a:solidFill>
                <a:latin typeface="Times New Roman"/>
                <a:cs typeface="Times New Roman"/>
              </a:rPr>
              <a:t>.</a:t>
            </a:r>
            <a:r>
              <a:rPr sz="2400" dirty="0">
                <a:solidFill>
                  <a:srgbClr val="1CACE3"/>
                </a:solidFill>
                <a:latin typeface="Times New Roman"/>
                <a:cs typeface="Times New Roman"/>
              </a:rPr>
              <a:t>..</a:t>
            </a:r>
            <a:endParaRPr sz="2400">
              <a:latin typeface="Times New Roman"/>
              <a:cs typeface="Times New Roman"/>
            </a:endParaRPr>
          </a:p>
          <a:p>
            <a:pPr marL="1038035">
              <a:lnSpc>
                <a:spcPct val="101725"/>
              </a:lnSpc>
              <a:spcBef>
                <a:spcPts val="3128"/>
              </a:spcBef>
            </a:pPr>
            <a:r>
              <a:rPr sz="1313" dirty="0">
                <a:solidFill>
                  <a:srgbClr val="27CED6"/>
                </a:solidFill>
                <a:latin typeface="Wingdings 2"/>
                <a:cs typeface="Wingdings 2"/>
              </a:rPr>
              <a:t></a:t>
            </a:r>
            <a:r>
              <a:rPr sz="1313" dirty="0">
                <a:solidFill>
                  <a:srgbClr val="27CED6"/>
                </a:solidFill>
                <a:latin typeface="Times New Roman"/>
                <a:cs typeface="Times New Roman"/>
              </a:rPr>
              <a:t> </a:t>
            </a:r>
            <a:r>
              <a:rPr sz="1313" spc="230" dirty="0">
                <a:solidFill>
                  <a:srgbClr val="27CED6"/>
                </a:solidFill>
                <a:latin typeface="Times New Roman"/>
                <a:cs typeface="Times New Roman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Framework</a:t>
            </a:r>
            <a:r>
              <a:rPr sz="1650" spc="-122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C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O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BIT</a:t>
            </a:r>
            <a:r>
              <a:rPr sz="1650" spc="-4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5 me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ggambarkan</a:t>
            </a:r>
            <a:r>
              <a:rPr sz="1650" spc="-102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7</a:t>
            </a:r>
            <a:r>
              <a:rPr sz="1650" spc="-1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ka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egori</a:t>
            </a:r>
            <a:r>
              <a:rPr sz="1650" spc="-49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dari en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bl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1650" spc="-94" dirty="0">
                <a:solidFill>
                  <a:srgbClr val="1CACE3"/>
                </a:solidFill>
                <a:latin typeface="Corbel"/>
                <a:cs typeface="Corbel"/>
              </a:rPr>
              <a:t>r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.</a:t>
            </a:r>
            <a:r>
              <a:rPr sz="1650" spc="-3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Dim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650" spc="-5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b="1" dirty="0">
                <a:solidFill>
                  <a:srgbClr val="1CACE3"/>
                </a:solidFill>
                <a:latin typeface="Corbel"/>
                <a:cs typeface="Corbel"/>
              </a:rPr>
              <a:t>proses</a:t>
            </a:r>
            <a:endParaRPr sz="1650">
              <a:latin typeface="Corbel"/>
              <a:cs typeface="Corbel"/>
            </a:endParaRPr>
          </a:p>
          <a:p>
            <a:pPr marL="1243774">
              <a:lnSpc>
                <a:spcPts val="1781"/>
              </a:lnSpc>
              <a:spcBef>
                <a:spcPts val="89"/>
              </a:spcBef>
            </a:pPr>
            <a:r>
              <a:rPr sz="2475" baseline="2482" dirty="0">
                <a:solidFill>
                  <a:srgbClr val="1CACE3"/>
                </a:solidFill>
                <a:latin typeface="Corbel"/>
                <a:cs typeface="Corbel"/>
              </a:rPr>
              <a:t>adalah salah sa</a:t>
            </a:r>
            <a:r>
              <a:rPr sz="2475" spc="3" baseline="2482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2475" baseline="2482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2475" spc="-11" baseline="2482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475" baseline="2482" dirty="0">
                <a:solidFill>
                  <a:srgbClr val="1CACE3"/>
                </a:solidFill>
                <a:latin typeface="Corbel"/>
                <a:cs typeface="Corbel"/>
              </a:rPr>
              <a:t>di a</a:t>
            </a:r>
            <a:r>
              <a:rPr sz="2475" spc="3" baseline="2482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2475" baseline="2482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2475" spc="3" baseline="2482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2475" baseline="2482" dirty="0">
                <a:solidFill>
                  <a:srgbClr val="1CACE3"/>
                </a:solidFill>
                <a:latin typeface="Corbel"/>
                <a:cs typeface="Corbel"/>
              </a:rPr>
              <a:t>ra</a:t>
            </a:r>
            <a:r>
              <a:rPr sz="2475" spc="-14" baseline="2482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475" baseline="2482" dirty="0">
                <a:solidFill>
                  <a:srgbClr val="1CACE3"/>
                </a:solidFill>
                <a:latin typeface="Corbel"/>
                <a:cs typeface="Corbel"/>
              </a:rPr>
              <a:t>kategori</a:t>
            </a:r>
            <a:r>
              <a:rPr sz="2475" spc="7" baseline="2482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475" baseline="2482" dirty="0">
                <a:solidFill>
                  <a:srgbClr val="1CACE3"/>
                </a:solidFill>
                <a:latin typeface="Corbel"/>
                <a:cs typeface="Corbel"/>
              </a:rPr>
              <a:t>terse</a:t>
            </a:r>
            <a:r>
              <a:rPr sz="2475" spc="-3" baseline="2482" dirty="0">
                <a:solidFill>
                  <a:srgbClr val="1CACE3"/>
                </a:solidFill>
                <a:latin typeface="Corbel"/>
                <a:cs typeface="Corbel"/>
              </a:rPr>
              <a:t>b</a:t>
            </a:r>
            <a:r>
              <a:rPr sz="2475" baseline="2482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2475" spc="7" baseline="2482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2475" baseline="2482" dirty="0">
                <a:solidFill>
                  <a:srgbClr val="1CACE3"/>
                </a:solidFill>
                <a:latin typeface="Corbel"/>
                <a:cs typeface="Corbel"/>
              </a:rPr>
              <a:t>.</a:t>
            </a:r>
            <a:endParaRPr sz="1650">
              <a:latin typeface="Corbel"/>
              <a:cs typeface="Corbel"/>
            </a:endParaRPr>
          </a:p>
          <a:p>
            <a:pPr marL="1243774" marR="1200860" indent="-205739">
              <a:lnSpc>
                <a:spcPts val="2014"/>
              </a:lnSpc>
              <a:spcBef>
                <a:spcPts val="905"/>
              </a:spcBef>
              <a:tabLst>
                <a:tab pos="1238250" algn="l"/>
              </a:tabLst>
            </a:pPr>
            <a:r>
              <a:rPr sz="1313" dirty="0">
                <a:solidFill>
                  <a:srgbClr val="27CED6"/>
                </a:solidFill>
                <a:latin typeface="Wingdings 2"/>
                <a:cs typeface="Wingdings 2"/>
              </a:rPr>
              <a:t></a:t>
            </a:r>
            <a:r>
              <a:rPr sz="1313" dirty="0">
                <a:solidFill>
                  <a:srgbClr val="27CED6"/>
                </a:solidFill>
                <a:latin typeface="Times New Roman"/>
                <a:cs typeface="Times New Roman"/>
              </a:rPr>
              <a:t>	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Sebuah</a:t>
            </a:r>
            <a:r>
              <a:rPr sz="1650" spc="-4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pe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r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us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haan</a:t>
            </a:r>
            <a:r>
              <a:rPr sz="1650" spc="-6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dapat</a:t>
            </a:r>
            <a:r>
              <a:rPr sz="1650" spc="-4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me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ga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ur</a:t>
            </a:r>
            <a:r>
              <a:rPr sz="1650" spc="-7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proses</a:t>
            </a:r>
            <a:r>
              <a:rPr sz="1650" spc="-29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selama</a:t>
            </a:r>
            <a:r>
              <a:rPr sz="1650" spc="-4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hal</a:t>
            </a:r>
            <a:r>
              <a:rPr sz="1650" spc="-2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itu</a:t>
            </a:r>
            <a:r>
              <a:rPr sz="1650" spc="-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sesua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,</a:t>
            </a:r>
            <a:r>
              <a:rPr sz="1650" spc="-4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as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l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an </a:t>
            </a:r>
            <a:endParaRPr sz="1650">
              <a:latin typeface="Corbel"/>
              <a:cs typeface="Corbel"/>
            </a:endParaRPr>
          </a:p>
          <a:p>
            <a:pPr marL="1243774" marR="1200860">
              <a:lnSpc>
                <a:spcPts val="2014"/>
              </a:lnSpc>
              <a:tabLst>
                <a:tab pos="1238250" algn="l"/>
              </a:tabLst>
            </a:pP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semua</a:t>
            </a:r>
            <a:r>
              <a:rPr sz="1650" spc="-3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juan</a:t>
            </a:r>
            <a:r>
              <a:rPr sz="1650" spc="-58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ta</a:t>
            </a:r>
            <a:r>
              <a:rPr sz="1650" spc="-3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spc="-38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l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ola</a:t>
            </a:r>
            <a:r>
              <a:rPr sz="1650" spc="-2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dan</a:t>
            </a:r>
            <a:r>
              <a:rPr sz="1650" spc="-26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an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ajemen</a:t>
            </a:r>
            <a:r>
              <a:rPr sz="1650" spc="-62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ya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g</a:t>
            </a:r>
            <a:r>
              <a:rPr sz="1650" spc="-48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di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p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er</a:t>
            </a:r>
            <a:r>
              <a:rPr sz="1650" spc="-7" dirty="0">
                <a:solidFill>
                  <a:srgbClr val="1CACE3"/>
                </a:solidFill>
                <a:latin typeface="Corbel"/>
                <a:cs typeface="Corbel"/>
              </a:rPr>
              <a:t>l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ukan</a:t>
            </a:r>
            <a:r>
              <a:rPr sz="1650" spc="-32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terpenuhi. </a:t>
            </a:r>
            <a:endParaRPr sz="1650">
              <a:latin typeface="Corbel"/>
              <a:cs typeface="Corbel"/>
            </a:endParaRPr>
          </a:p>
          <a:p>
            <a:pPr marL="1243774" marR="1200860">
              <a:lnSpc>
                <a:spcPts val="2014"/>
              </a:lnSpc>
              <a:tabLst>
                <a:tab pos="1238250" algn="l"/>
              </a:tabLst>
            </a:pPr>
            <a:r>
              <a:rPr sz="1650" spc="-75" dirty="0">
                <a:solidFill>
                  <a:srgbClr val="1CACE3"/>
                </a:solidFill>
                <a:latin typeface="Corbel"/>
                <a:cs typeface="Corbel"/>
              </a:rPr>
              <a:t>P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erusahaan</a:t>
            </a:r>
            <a:r>
              <a:rPr sz="1650" spc="-68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spc="-38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ec</a:t>
            </a:r>
            <a:r>
              <a:rPr sz="1650" spc="-7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l</a:t>
            </a:r>
            <a:r>
              <a:rPr sz="1650" spc="2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mu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gk</a:t>
            </a:r>
            <a:r>
              <a:rPr sz="1650" spc="-7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spc="-32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memil</a:t>
            </a:r>
            <a:r>
              <a:rPr sz="1650" spc="-7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ki</a:t>
            </a:r>
            <a:r>
              <a:rPr sz="1650" spc="-1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proses</a:t>
            </a:r>
            <a:r>
              <a:rPr sz="1650" spc="-4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ya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g</a:t>
            </a:r>
            <a:r>
              <a:rPr sz="1650" spc="-48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l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bih</a:t>
            </a:r>
            <a:r>
              <a:rPr sz="1650" spc="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sed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;</a:t>
            </a:r>
            <a:r>
              <a:rPr sz="1650" spc="-18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sed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gk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n </a:t>
            </a:r>
            <a:endParaRPr sz="1650">
              <a:latin typeface="Corbel"/>
              <a:cs typeface="Corbel"/>
            </a:endParaRPr>
          </a:p>
          <a:p>
            <a:pPr marL="1243774" marR="1200860">
              <a:lnSpc>
                <a:spcPts val="2014"/>
              </a:lnSpc>
              <a:tabLst>
                <a:tab pos="1238250" algn="l"/>
              </a:tabLst>
            </a:pP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pe</a:t>
            </a:r>
            <a:r>
              <a:rPr sz="1650" spc="-7" dirty="0">
                <a:solidFill>
                  <a:srgbClr val="1CACE3"/>
                </a:solidFill>
                <a:latin typeface="Corbel"/>
                <a:cs typeface="Corbel"/>
              </a:rPr>
              <a:t>r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usahaan</a:t>
            </a:r>
            <a:r>
              <a:rPr sz="1650" spc="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besar ya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g</a:t>
            </a:r>
            <a:r>
              <a:rPr sz="1650" spc="-1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l</a:t>
            </a:r>
            <a:r>
              <a:rPr sz="1650" spc="-7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b</a:t>
            </a:r>
            <a:r>
              <a:rPr sz="1650" spc="-7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h</a:t>
            </a:r>
            <a:r>
              <a:rPr sz="1650" spc="6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spc="-38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omple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sz="1650" spc="29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un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gk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spc="-1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memi</a:t>
            </a:r>
            <a:r>
              <a:rPr sz="1650" spc="-7" dirty="0">
                <a:solidFill>
                  <a:srgbClr val="1CACE3"/>
                </a:solidFill>
                <a:latin typeface="Corbel"/>
                <a:cs typeface="Corbel"/>
              </a:rPr>
              <a:t>l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1650" spc="-7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1650" spc="3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ban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y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ak</a:t>
            </a:r>
            <a:r>
              <a:rPr sz="1650" spc="-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p</a:t>
            </a:r>
            <a:r>
              <a:rPr sz="1650" spc="-7" dirty="0">
                <a:solidFill>
                  <a:srgbClr val="1CACE3"/>
                </a:solidFill>
                <a:latin typeface="Corbel"/>
                <a:cs typeface="Corbel"/>
              </a:rPr>
              <a:t>r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oses, </a:t>
            </a:r>
            <a:endParaRPr sz="1650">
              <a:latin typeface="Corbel"/>
              <a:cs typeface="Corbel"/>
            </a:endParaRPr>
          </a:p>
          <a:p>
            <a:pPr marL="1243774" marR="1200860">
              <a:lnSpc>
                <a:spcPts val="2014"/>
              </a:lnSpc>
              <a:tabLst>
                <a:tab pos="1238250" algn="l"/>
              </a:tabLst>
            </a:pP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semu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ya</a:t>
            </a:r>
            <a:r>
              <a:rPr sz="1650" spc="-7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1650" spc="-32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me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ga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1650" spc="-7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juan</a:t>
            </a:r>
            <a:r>
              <a:rPr sz="1650" spc="-4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ya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g</a:t>
            </a:r>
            <a:r>
              <a:rPr sz="1650" spc="-48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sa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ma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.</a:t>
            </a:r>
            <a:endParaRPr sz="1650">
              <a:latin typeface="Corbel"/>
              <a:cs typeface="Corbel"/>
            </a:endParaRPr>
          </a:p>
          <a:p>
            <a:pPr marL="1243774" marR="1006351" indent="-205739">
              <a:lnSpc>
                <a:spcPts val="1785"/>
              </a:lnSpc>
              <a:spcBef>
                <a:spcPts val="872"/>
              </a:spcBef>
              <a:tabLst>
                <a:tab pos="1238250" algn="l"/>
              </a:tabLst>
            </a:pPr>
            <a:r>
              <a:rPr sz="1313" dirty="0">
                <a:solidFill>
                  <a:srgbClr val="27CED6"/>
                </a:solidFill>
                <a:latin typeface="Wingdings 2"/>
                <a:cs typeface="Wingdings 2"/>
              </a:rPr>
              <a:t></a:t>
            </a:r>
            <a:r>
              <a:rPr sz="1313" dirty="0">
                <a:solidFill>
                  <a:srgbClr val="27CED6"/>
                </a:solidFill>
                <a:latin typeface="Times New Roman"/>
                <a:cs typeface="Times New Roman"/>
              </a:rPr>
              <a:t>	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C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O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BIT</a:t>
            </a:r>
            <a:r>
              <a:rPr sz="1650" spc="-4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5 term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suk</a:t>
            </a:r>
            <a:r>
              <a:rPr sz="1650" spc="-56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sebuah</a:t>
            </a:r>
            <a:r>
              <a:rPr sz="1650" spc="-3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o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del</a:t>
            </a:r>
            <a:r>
              <a:rPr sz="1650" spc="-35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re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f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er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si proses,</a:t>
            </a:r>
            <a:r>
              <a:rPr sz="1650" spc="-4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y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an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g</a:t>
            </a:r>
            <a:r>
              <a:rPr sz="1650" spc="-4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me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def</a:t>
            </a:r>
            <a:r>
              <a:rPr sz="1650" spc="-7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is</a:t>
            </a:r>
            <a:r>
              <a:rPr sz="1650" spc="-7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kan</a:t>
            </a:r>
            <a:r>
              <a:rPr sz="1650" spc="-19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dan me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je</a:t>
            </a:r>
            <a:r>
              <a:rPr sz="1650" spc="-7" dirty="0">
                <a:solidFill>
                  <a:srgbClr val="1CACE3"/>
                </a:solidFill>
                <a:latin typeface="Corbel"/>
                <a:cs typeface="Corbel"/>
              </a:rPr>
              <a:t>l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ask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spc="-6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secara</a:t>
            </a:r>
            <a:r>
              <a:rPr sz="1650" spc="-36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r</a:t>
            </a:r>
            <a:r>
              <a:rPr sz="1650" spc="-7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ci</a:t>
            </a:r>
            <a:r>
              <a:rPr sz="1650" spc="-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sejumlah</a:t>
            </a:r>
            <a:r>
              <a:rPr sz="1650" spc="-5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proses</a:t>
            </a:r>
            <a:r>
              <a:rPr sz="1650" spc="-4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ta</a:t>
            </a:r>
            <a:r>
              <a:rPr sz="1650" spc="-35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spc="-38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l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ola</a:t>
            </a:r>
            <a:r>
              <a:rPr sz="1650" spc="-2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dan</a:t>
            </a:r>
            <a:r>
              <a:rPr sz="1650" spc="-26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an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ajeme</a:t>
            </a:r>
            <a:r>
              <a:rPr sz="1650" spc="14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.</a:t>
            </a:r>
            <a:endParaRPr sz="1650">
              <a:latin typeface="Corbel"/>
              <a:cs typeface="Corbel"/>
            </a:endParaRPr>
          </a:p>
          <a:p>
            <a:pPr marR="758285" algn="r">
              <a:lnSpc>
                <a:spcPct val="95825"/>
              </a:lnSpc>
              <a:spcBef>
                <a:spcPts val="9905"/>
              </a:spcBef>
            </a:pPr>
            <a:r>
              <a:rPr sz="900" spc="3" dirty="0">
                <a:solidFill>
                  <a:srgbClr val="045C75"/>
                </a:solidFill>
                <a:latin typeface="Arial"/>
                <a:cs typeface="Arial"/>
              </a:rPr>
              <a:t>24</a:t>
            </a:r>
            <a:endParaRPr sz="9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8370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5328"/>
            <a:ext cx="8229600" cy="1066800"/>
          </a:xfrm>
        </p:spPr>
        <p:txBody>
          <a:bodyPr>
            <a:normAutofit/>
          </a:bodyPr>
          <a:lstStyle/>
          <a:p>
            <a:r>
              <a:rPr lang="id-ID" sz="3200" dirty="0"/>
              <a:t>Meliputi Seluruh Kegiatan Perusahaan</a:t>
            </a:r>
          </a:p>
        </p:txBody>
      </p:sp>
      <p:sp>
        <p:nvSpPr>
          <p:cNvPr id="4" name="object 4"/>
          <p:cNvSpPr/>
          <p:nvPr/>
        </p:nvSpPr>
        <p:spPr>
          <a:xfrm>
            <a:off x="3781044" y="2081284"/>
            <a:ext cx="3810000" cy="3090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68166" y="5303293"/>
            <a:ext cx="7039356" cy="13426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831990" y="2898674"/>
            <a:ext cx="25453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Key components of a governance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47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73735" y="1040131"/>
            <a:ext cx="8793099" cy="4783454"/>
          </a:xfrm>
          <a:custGeom>
            <a:avLst/>
            <a:gdLst/>
            <a:ahLst/>
            <a:cxnLst/>
            <a:rect l="l" t="t" r="r" b="b"/>
            <a:pathLst>
              <a:path w="11724132" h="6377939">
                <a:moveTo>
                  <a:pt x="0" y="6377939"/>
                </a:moveTo>
                <a:lnTo>
                  <a:pt x="11724132" y="6377939"/>
                </a:lnTo>
                <a:lnTo>
                  <a:pt x="11724132" y="0"/>
                </a:lnTo>
                <a:lnTo>
                  <a:pt x="0" y="0"/>
                </a:lnTo>
                <a:lnTo>
                  <a:pt x="0" y="63779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" name="object 2"/>
          <p:cNvSpPr txBox="1"/>
          <p:nvPr/>
        </p:nvSpPr>
        <p:spPr>
          <a:xfrm>
            <a:off x="173735" y="1040131"/>
            <a:ext cx="8793099" cy="47834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413"/>
              </a:lnSpc>
              <a:spcBef>
                <a:spcPts val="20"/>
              </a:spcBef>
            </a:pPr>
            <a:endParaRPr sz="413"/>
          </a:p>
          <a:p>
            <a:pPr marL="1186244">
              <a:lnSpc>
                <a:spcPct val="101725"/>
              </a:lnSpc>
              <a:spcBef>
                <a:spcPts val="1500"/>
              </a:spcBef>
            </a:pPr>
            <a:r>
              <a:rPr sz="3000" dirty="0">
                <a:solidFill>
                  <a:srgbClr val="1CACE3"/>
                </a:solidFill>
                <a:latin typeface="Corbel"/>
                <a:cs typeface="Corbel"/>
              </a:rPr>
              <a:t>2. Meliputi</a:t>
            </a:r>
            <a:r>
              <a:rPr sz="3000" spc="-6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3000" dirty="0">
                <a:solidFill>
                  <a:srgbClr val="1CACE3"/>
                </a:solidFill>
                <a:latin typeface="Corbel"/>
                <a:cs typeface="Corbel"/>
              </a:rPr>
              <a:t>Seluruh</a:t>
            </a:r>
            <a:r>
              <a:rPr sz="3000" spc="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3000" spc="-56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3000" dirty="0">
                <a:solidFill>
                  <a:srgbClr val="1CACE3"/>
                </a:solidFill>
                <a:latin typeface="Corbel"/>
                <a:cs typeface="Corbel"/>
              </a:rPr>
              <a:t>egiatan</a:t>
            </a:r>
            <a:r>
              <a:rPr sz="3000" spc="22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3000" spc="-131" dirty="0">
                <a:solidFill>
                  <a:srgbClr val="1CACE3"/>
                </a:solidFill>
                <a:latin typeface="Corbel"/>
                <a:cs typeface="Corbel"/>
              </a:rPr>
              <a:t>P</a:t>
            </a:r>
            <a:r>
              <a:rPr sz="3000" dirty="0">
                <a:solidFill>
                  <a:srgbClr val="1CACE3"/>
                </a:solidFill>
                <a:latin typeface="Corbel"/>
                <a:cs typeface="Corbel"/>
              </a:rPr>
              <a:t>erusahaan</a:t>
            </a:r>
            <a:endParaRPr sz="3000">
              <a:latin typeface="Corbel"/>
              <a:cs typeface="Corbel"/>
            </a:endParaRPr>
          </a:p>
          <a:p>
            <a:pPr marL="1038035">
              <a:lnSpc>
                <a:spcPct val="101725"/>
              </a:lnSpc>
              <a:spcBef>
                <a:spcPts val="1386"/>
              </a:spcBef>
            </a:pPr>
            <a:r>
              <a:rPr sz="1425" dirty="0">
                <a:solidFill>
                  <a:srgbClr val="27CED6"/>
                </a:solidFill>
                <a:latin typeface="Wingdings 2"/>
                <a:cs typeface="Wingdings 2"/>
              </a:rPr>
              <a:t></a:t>
            </a:r>
            <a:r>
              <a:rPr sz="1425" dirty="0">
                <a:solidFill>
                  <a:srgbClr val="27CED6"/>
                </a:solidFill>
                <a:latin typeface="Times New Roman"/>
                <a:cs typeface="Times New Roman"/>
              </a:rPr>
              <a:t> </a:t>
            </a:r>
            <a:r>
              <a:rPr sz="1425" spc="116" dirty="0">
                <a:solidFill>
                  <a:srgbClr val="27CED6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COBIT</a:t>
            </a:r>
            <a:r>
              <a:rPr spc="-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5 d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tujukan</a:t>
            </a:r>
            <a:r>
              <a:rPr spc="-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untuk</a:t>
            </a:r>
            <a:r>
              <a:rPr spc="-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ta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pc="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pc="-38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elola</a:t>
            </a:r>
            <a:r>
              <a:rPr spc="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dan manajemen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f</a:t>
            </a:r>
            <a:r>
              <a:rPr spc="3" dirty="0">
                <a:solidFill>
                  <a:srgbClr val="1CACE3"/>
                </a:solidFill>
                <a:latin typeface="Corbel"/>
                <a:cs typeface="Corbel"/>
              </a:rPr>
              <a:t>o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rmasi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dan</a:t>
            </a:r>
            <a:endParaRPr>
              <a:latin typeface="Corbel"/>
              <a:cs typeface="Corbel"/>
            </a:endParaRPr>
          </a:p>
          <a:p>
            <a:pPr marR="766793" algn="r">
              <a:lnSpc>
                <a:spcPts val="1943"/>
              </a:lnSpc>
              <a:spcBef>
                <a:spcPts val="97"/>
              </a:spcBef>
            </a:pPr>
            <a:r>
              <a:rPr sz="2700" baseline="3413" dirty="0">
                <a:solidFill>
                  <a:srgbClr val="1CACE3"/>
                </a:solidFill>
                <a:latin typeface="Corbel"/>
                <a:cs typeface="Corbel"/>
              </a:rPr>
              <a:t>te</a:t>
            </a:r>
            <a:r>
              <a:rPr sz="2700" spc="-3" baseline="3413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2700" baseline="3413" dirty="0">
                <a:solidFill>
                  <a:srgbClr val="1CACE3"/>
                </a:solidFill>
                <a:latin typeface="Corbel"/>
                <a:cs typeface="Corbel"/>
              </a:rPr>
              <a:t>no</a:t>
            </a:r>
            <a:r>
              <a:rPr sz="2700" spc="-7" baseline="3413" dirty="0">
                <a:solidFill>
                  <a:srgbClr val="1CACE3"/>
                </a:solidFill>
                <a:latin typeface="Corbel"/>
                <a:cs typeface="Corbel"/>
              </a:rPr>
              <a:t>l</a:t>
            </a:r>
            <a:r>
              <a:rPr sz="2700" baseline="3413" dirty="0">
                <a:solidFill>
                  <a:srgbClr val="1CACE3"/>
                </a:solidFill>
                <a:latin typeface="Corbel"/>
                <a:cs typeface="Corbel"/>
              </a:rPr>
              <a:t>ogi</a:t>
            </a:r>
            <a:r>
              <a:rPr sz="2700" spc="3" baseline="341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700" baseline="3413" dirty="0">
                <a:solidFill>
                  <a:srgbClr val="1CACE3"/>
                </a:solidFill>
                <a:latin typeface="Corbel"/>
                <a:cs typeface="Corbel"/>
              </a:rPr>
              <a:t>ter</a:t>
            </a:r>
            <a:r>
              <a:rPr sz="2700" spc="-7" baseline="3413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2700" baseline="3413" dirty="0">
                <a:solidFill>
                  <a:srgbClr val="1CACE3"/>
                </a:solidFill>
                <a:latin typeface="Corbel"/>
                <a:cs typeface="Corbel"/>
              </a:rPr>
              <a:t>ait dari sebuah</a:t>
            </a:r>
            <a:r>
              <a:rPr sz="2700" spc="-7" baseline="341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700" baseline="3413" dirty="0">
                <a:solidFill>
                  <a:srgbClr val="1CACE3"/>
                </a:solidFill>
                <a:latin typeface="Corbel"/>
                <a:cs typeface="Corbel"/>
              </a:rPr>
              <a:t>perusahaan</a:t>
            </a:r>
            <a:r>
              <a:rPr sz="2700" spc="-14" baseline="341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700" baseline="3413" dirty="0">
                <a:solidFill>
                  <a:srgbClr val="1CACE3"/>
                </a:solidFill>
                <a:latin typeface="Corbel"/>
                <a:cs typeface="Corbel"/>
              </a:rPr>
              <a:t>den</a:t>
            </a:r>
            <a:r>
              <a:rPr sz="2700" spc="-7" baseline="3413" dirty="0">
                <a:solidFill>
                  <a:srgbClr val="1CACE3"/>
                </a:solidFill>
                <a:latin typeface="Corbel"/>
                <a:cs typeface="Corbel"/>
              </a:rPr>
              <a:t>g</a:t>
            </a:r>
            <a:r>
              <a:rPr sz="2700" baseline="3413" dirty="0">
                <a:solidFill>
                  <a:srgbClr val="1CACE3"/>
                </a:solidFill>
                <a:latin typeface="Corbel"/>
                <a:cs typeface="Corbel"/>
              </a:rPr>
              <a:t>an perspek</a:t>
            </a:r>
            <a:r>
              <a:rPr sz="2700" spc="-7" baseline="3413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2700" baseline="3413" dirty="0">
                <a:solidFill>
                  <a:srgbClr val="1CACE3"/>
                </a:solidFill>
                <a:latin typeface="Corbel"/>
                <a:cs typeface="Corbel"/>
              </a:rPr>
              <a:t>if</a:t>
            </a:r>
            <a:r>
              <a:rPr sz="2700" spc="11" baseline="341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700" baseline="3413" dirty="0">
                <a:solidFill>
                  <a:srgbClr val="1CACE3"/>
                </a:solidFill>
                <a:latin typeface="Corbel"/>
                <a:cs typeface="Corbel"/>
              </a:rPr>
              <a:t>en</a:t>
            </a:r>
            <a:r>
              <a:rPr sz="2700" spc="-3" baseline="3413" dirty="0">
                <a:solidFill>
                  <a:srgbClr val="1CACE3"/>
                </a:solidFill>
                <a:latin typeface="Corbel"/>
                <a:cs typeface="Corbel"/>
              </a:rPr>
              <a:t>d</a:t>
            </a:r>
            <a:r>
              <a:rPr sz="2700" spc="3" baseline="3413" dirty="0">
                <a:solidFill>
                  <a:srgbClr val="1CACE3"/>
                </a:solidFill>
                <a:latin typeface="Corbel"/>
                <a:cs typeface="Corbel"/>
              </a:rPr>
              <a:t>-</a:t>
            </a:r>
            <a:r>
              <a:rPr sz="2700" spc="-3" baseline="3413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2700" spc="3" baseline="3413" dirty="0">
                <a:solidFill>
                  <a:srgbClr val="1CACE3"/>
                </a:solidFill>
                <a:latin typeface="Corbel"/>
                <a:cs typeface="Corbel"/>
              </a:rPr>
              <a:t>o-</a:t>
            </a:r>
            <a:r>
              <a:rPr sz="2700" baseline="3413" dirty="0">
                <a:solidFill>
                  <a:srgbClr val="1CACE3"/>
                </a:solidFill>
                <a:latin typeface="Corbel"/>
                <a:cs typeface="Corbel"/>
              </a:rPr>
              <a:t>end.</a:t>
            </a:r>
            <a:endParaRPr>
              <a:latin typeface="Corbel"/>
              <a:cs typeface="Corbel"/>
            </a:endParaRPr>
          </a:p>
          <a:p>
            <a:pPr marL="1038035">
              <a:lnSpc>
                <a:spcPct val="101725"/>
              </a:lnSpc>
              <a:spcBef>
                <a:spcPts val="704"/>
              </a:spcBef>
            </a:pPr>
            <a:r>
              <a:rPr sz="1425" dirty="0">
                <a:solidFill>
                  <a:srgbClr val="27CED6"/>
                </a:solidFill>
                <a:latin typeface="Wingdings 2"/>
                <a:cs typeface="Wingdings 2"/>
              </a:rPr>
              <a:t></a:t>
            </a:r>
            <a:r>
              <a:rPr sz="1425" dirty="0">
                <a:solidFill>
                  <a:srgbClr val="27CED6"/>
                </a:solidFill>
                <a:latin typeface="Times New Roman"/>
                <a:cs typeface="Times New Roman"/>
              </a:rPr>
              <a:t> </a:t>
            </a:r>
            <a:r>
              <a:rPr sz="1425" spc="116" dirty="0">
                <a:solidFill>
                  <a:srgbClr val="27CED6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pc="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berarti</a:t>
            </a:r>
            <a:r>
              <a:rPr spc="-6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COBIT</a:t>
            </a:r>
            <a:r>
              <a:rPr spc="-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5:</a:t>
            </a:r>
            <a:endParaRPr>
              <a:latin typeface="Corbel"/>
              <a:cs typeface="Corbel"/>
            </a:endParaRPr>
          </a:p>
          <a:p>
            <a:pPr marL="1518095" marR="1018438" indent="-185165">
              <a:lnSpc>
                <a:spcPts val="2197"/>
              </a:lnSpc>
              <a:spcBef>
                <a:spcPts val="86"/>
              </a:spcBef>
            </a:pPr>
            <a:r>
              <a:rPr sz="1425" dirty="0">
                <a:solidFill>
                  <a:srgbClr val="1CACE3"/>
                </a:solidFill>
                <a:latin typeface="Wingdings 2"/>
                <a:cs typeface="Wingdings 2"/>
              </a:rPr>
              <a:t></a:t>
            </a:r>
            <a:r>
              <a:rPr sz="1425" spc="311" dirty="0">
                <a:solidFill>
                  <a:srgbClr val="1CACE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Men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g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tegrasi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an</a:t>
            </a:r>
            <a:r>
              <a:rPr spc="26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ta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pc="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pc="-38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elola</a:t>
            </a:r>
            <a:r>
              <a:rPr spc="-116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TI peru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ahaan</a:t>
            </a:r>
            <a:r>
              <a:rPr spc="-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da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l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am</a:t>
            </a:r>
            <a:r>
              <a:rPr spc="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ta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pc="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pc="-38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elola </a:t>
            </a:r>
            <a:endParaRPr>
              <a:latin typeface="Corbel"/>
              <a:cs typeface="Corbel"/>
            </a:endParaRPr>
          </a:p>
          <a:p>
            <a:pPr marL="1518095" marR="1018438">
              <a:lnSpc>
                <a:spcPts val="2197"/>
              </a:lnSpc>
            </a:pP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peru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ahaa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,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yai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pc="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sistem</a:t>
            </a:r>
            <a:r>
              <a:rPr spc="19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ta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pc="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pc="-38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elola untuk</a:t>
            </a:r>
            <a:r>
              <a:rPr spc="-138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TI peru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ahaan</a:t>
            </a:r>
            <a:r>
              <a:rPr spc="-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yang </a:t>
            </a:r>
            <a:endParaRPr>
              <a:latin typeface="Corbel"/>
              <a:cs typeface="Corbel"/>
            </a:endParaRPr>
          </a:p>
          <a:p>
            <a:pPr marL="1518095" marR="1018438">
              <a:lnSpc>
                <a:spcPts val="2197"/>
              </a:lnSpc>
            </a:pP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d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us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l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an oleh</a:t>
            </a:r>
            <a:r>
              <a:rPr spc="-7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COBIT 5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d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tegrasi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an</a:t>
            </a:r>
            <a:r>
              <a:rPr spc="3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da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l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am setiap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sistem</a:t>
            </a:r>
            <a:r>
              <a:rPr spc="22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ta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 </a:t>
            </a:r>
            <a:endParaRPr>
              <a:latin typeface="Corbel"/>
              <a:cs typeface="Corbel"/>
            </a:endParaRPr>
          </a:p>
          <a:p>
            <a:pPr marL="1518095" marR="1018438">
              <a:lnSpc>
                <a:spcPts val="2197"/>
              </a:lnSpc>
            </a:pPr>
            <a:r>
              <a:rPr spc="-38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elola,</a:t>
            </a:r>
            <a:r>
              <a:rPr spc="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karena</a:t>
            </a:r>
            <a:r>
              <a:rPr spc="-82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COBIT</a:t>
            </a:r>
            <a:r>
              <a:rPr spc="-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5 menyelaraskan dengan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pa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da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gan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terbaru </a:t>
            </a:r>
            <a:endParaRPr>
              <a:latin typeface="Corbel"/>
              <a:cs typeface="Corbel"/>
            </a:endParaRPr>
          </a:p>
          <a:p>
            <a:pPr marL="1518095" marR="1018438">
              <a:lnSpc>
                <a:spcPts val="2197"/>
              </a:lnSpc>
            </a:pP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da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l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am ta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pc="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pc="-38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el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o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l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.</a:t>
            </a:r>
            <a:endParaRPr>
              <a:latin typeface="Corbel"/>
              <a:cs typeface="Corbel"/>
            </a:endParaRPr>
          </a:p>
          <a:p>
            <a:pPr marL="1518095" marR="851070" indent="-185165">
              <a:lnSpc>
                <a:spcPts val="2198"/>
              </a:lnSpc>
            </a:pPr>
            <a:r>
              <a:rPr sz="1425" dirty="0">
                <a:solidFill>
                  <a:srgbClr val="1CACE3"/>
                </a:solidFill>
                <a:latin typeface="Wingdings 2"/>
                <a:cs typeface="Wingdings 2"/>
              </a:rPr>
              <a:t></a:t>
            </a:r>
            <a:r>
              <a:rPr sz="1425" spc="311" dirty="0">
                <a:solidFill>
                  <a:srgbClr val="1CACE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Mel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puti</a:t>
            </a:r>
            <a:r>
              <a:rPr spc="22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se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ua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f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g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si dan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pros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spc="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da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l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am peru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ahaa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;</a:t>
            </a:r>
            <a:r>
              <a:rPr spc="-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b="1" dirty="0">
                <a:solidFill>
                  <a:srgbClr val="1CACE3"/>
                </a:solidFill>
                <a:latin typeface="Corbel"/>
                <a:cs typeface="Corbel"/>
              </a:rPr>
              <a:t>C</a:t>
            </a:r>
            <a:r>
              <a:rPr b="1" spc="3" dirty="0">
                <a:solidFill>
                  <a:srgbClr val="1CACE3"/>
                </a:solidFill>
                <a:latin typeface="Corbel"/>
                <a:cs typeface="Corbel"/>
              </a:rPr>
              <a:t>O</a:t>
            </a:r>
            <a:r>
              <a:rPr b="1" dirty="0">
                <a:solidFill>
                  <a:srgbClr val="1CACE3"/>
                </a:solidFill>
                <a:latin typeface="Corbel"/>
                <a:cs typeface="Corbel"/>
              </a:rPr>
              <a:t>BIT</a:t>
            </a:r>
            <a:r>
              <a:rPr b="1" spc="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b="1" dirty="0">
                <a:solidFill>
                  <a:srgbClr val="1CACE3"/>
                </a:solidFill>
                <a:latin typeface="Corbel"/>
                <a:cs typeface="Corbel"/>
              </a:rPr>
              <a:t>5</a:t>
            </a:r>
            <a:r>
              <a:rPr b="1" spc="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b="1" dirty="0">
                <a:solidFill>
                  <a:srgbClr val="1CACE3"/>
                </a:solidFill>
                <a:latin typeface="Corbel"/>
                <a:cs typeface="Corbel"/>
              </a:rPr>
              <a:t>ti</a:t>
            </a:r>
            <a:r>
              <a:rPr b="1" spc="7" dirty="0">
                <a:solidFill>
                  <a:srgbClr val="1CACE3"/>
                </a:solidFill>
                <a:latin typeface="Corbel"/>
                <a:cs typeface="Corbel"/>
              </a:rPr>
              <a:t>d</a:t>
            </a:r>
            <a:r>
              <a:rPr b="1" dirty="0">
                <a:solidFill>
                  <a:srgbClr val="1CACE3"/>
                </a:solidFill>
                <a:latin typeface="Corbel"/>
                <a:cs typeface="Corbel"/>
              </a:rPr>
              <a:t>ak </a:t>
            </a:r>
            <a:endParaRPr>
              <a:latin typeface="Corbel"/>
              <a:cs typeface="Corbel"/>
            </a:endParaRPr>
          </a:p>
          <a:p>
            <a:pPr marL="1518095" marR="851070">
              <a:lnSpc>
                <a:spcPts val="2198"/>
              </a:lnSpc>
            </a:pPr>
            <a:r>
              <a:rPr b="1" dirty="0">
                <a:solidFill>
                  <a:srgbClr val="1CACE3"/>
                </a:solidFill>
                <a:latin typeface="Corbel"/>
                <a:cs typeface="Corbel"/>
              </a:rPr>
              <a:t>fokus hanya</a:t>
            </a:r>
            <a:r>
              <a:rPr b="1" spc="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b="1" dirty="0">
                <a:solidFill>
                  <a:srgbClr val="1CACE3"/>
                </a:solidFill>
                <a:latin typeface="Corbel"/>
                <a:cs typeface="Corbel"/>
              </a:rPr>
              <a:t>pada 'fungsi</a:t>
            </a:r>
            <a:r>
              <a:rPr b="1" spc="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b="1" dirty="0">
                <a:solidFill>
                  <a:srgbClr val="1CACE3"/>
                </a:solidFill>
                <a:latin typeface="Corbel"/>
                <a:cs typeface="Corbel"/>
              </a:rPr>
              <a:t>IT</a:t>
            </a:r>
            <a:r>
              <a:rPr b="1" spc="-3" dirty="0">
                <a:solidFill>
                  <a:srgbClr val="1CACE3"/>
                </a:solidFill>
                <a:latin typeface="Corbel"/>
                <a:cs typeface="Corbel"/>
              </a:rPr>
              <a:t>'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, ta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p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pc="1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memperla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ukan</a:t>
            </a:r>
            <a:r>
              <a:rPr spc="-22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pc="-11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f</a:t>
            </a:r>
            <a:r>
              <a:rPr spc="3" dirty="0">
                <a:solidFill>
                  <a:srgbClr val="1CACE3"/>
                </a:solidFill>
                <a:latin typeface="Corbel"/>
                <a:cs typeface="Corbel"/>
              </a:rPr>
              <a:t>o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rmasi dan </a:t>
            </a:r>
            <a:endParaRPr>
              <a:latin typeface="Corbel"/>
              <a:cs typeface="Corbel"/>
            </a:endParaRPr>
          </a:p>
          <a:p>
            <a:pPr marL="1518095" marR="851070">
              <a:lnSpc>
                <a:spcPts val="2197"/>
              </a:lnSpc>
            </a:pP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tek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ologi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yang terka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pc="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sebagai</a:t>
            </a:r>
            <a:r>
              <a:rPr spc="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aset</a:t>
            </a:r>
            <a:r>
              <a:rPr spc="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yang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harus</a:t>
            </a:r>
            <a:r>
              <a:rPr spc="-1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d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ta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ga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pc="26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sama </a:t>
            </a:r>
            <a:endParaRPr>
              <a:latin typeface="Corbel"/>
              <a:cs typeface="Corbel"/>
            </a:endParaRPr>
          </a:p>
          <a:p>
            <a:pPr marL="1518095" marR="851070">
              <a:lnSpc>
                <a:spcPts val="2197"/>
              </a:lnSpc>
            </a:pP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sep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rti aset</a:t>
            </a:r>
            <a:r>
              <a:rPr spc="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lai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nya</a:t>
            </a:r>
            <a:r>
              <a:rPr spc="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oleh se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ua orang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da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l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am peru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ahaa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.</a:t>
            </a:r>
            <a:endParaRPr>
              <a:latin typeface="Corbel"/>
              <a:cs typeface="Corbel"/>
            </a:endParaRPr>
          </a:p>
          <a:p>
            <a:pPr marR="758285" algn="r">
              <a:lnSpc>
                <a:spcPct val="95825"/>
              </a:lnSpc>
              <a:spcBef>
                <a:spcPts val="3774"/>
              </a:spcBef>
            </a:pPr>
            <a:r>
              <a:rPr sz="900" spc="3" dirty="0">
                <a:solidFill>
                  <a:srgbClr val="045C75"/>
                </a:solidFill>
                <a:latin typeface="Arial"/>
                <a:cs typeface="Arial"/>
              </a:rPr>
              <a:t>15</a:t>
            </a:r>
            <a:endParaRPr sz="9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470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73735" y="1040131"/>
            <a:ext cx="8793099" cy="4783454"/>
          </a:xfrm>
          <a:custGeom>
            <a:avLst/>
            <a:gdLst/>
            <a:ahLst/>
            <a:cxnLst/>
            <a:rect l="l" t="t" r="r" b="b"/>
            <a:pathLst>
              <a:path w="11724132" h="6377939">
                <a:moveTo>
                  <a:pt x="0" y="6377939"/>
                </a:moveTo>
                <a:lnTo>
                  <a:pt x="11724132" y="6377939"/>
                </a:lnTo>
                <a:lnTo>
                  <a:pt x="11724132" y="0"/>
                </a:lnTo>
                <a:lnTo>
                  <a:pt x="0" y="0"/>
                </a:lnTo>
                <a:lnTo>
                  <a:pt x="0" y="63779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" name="object 2"/>
          <p:cNvSpPr txBox="1"/>
          <p:nvPr/>
        </p:nvSpPr>
        <p:spPr>
          <a:xfrm>
            <a:off x="173735" y="1040131"/>
            <a:ext cx="8793099" cy="47834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38"/>
              </a:lnSpc>
              <a:spcBef>
                <a:spcPts val="18"/>
              </a:spcBef>
            </a:pPr>
            <a:endParaRPr sz="638"/>
          </a:p>
          <a:p>
            <a:pPr marL="1038035">
              <a:lnSpc>
                <a:spcPct val="101725"/>
              </a:lnSpc>
              <a:spcBef>
                <a:spcPts val="1500"/>
              </a:spcBef>
            </a:pPr>
            <a:r>
              <a:rPr sz="2700" dirty="0">
                <a:solidFill>
                  <a:srgbClr val="1CACE3"/>
                </a:solidFill>
                <a:latin typeface="Corbel"/>
                <a:cs typeface="Corbel"/>
              </a:rPr>
              <a:t>3.</a:t>
            </a:r>
            <a:r>
              <a:rPr sz="2700" spc="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700" dirty="0">
                <a:solidFill>
                  <a:srgbClr val="1CACE3"/>
                </a:solidFill>
                <a:latin typeface="Times New Roman"/>
                <a:cs typeface="Times New Roman"/>
              </a:rPr>
              <a:t>Menerapkan</a:t>
            </a:r>
            <a:r>
              <a:rPr sz="2700" spc="7" dirty="0">
                <a:solidFill>
                  <a:srgbClr val="1CACE3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1CACE3"/>
                </a:solidFill>
                <a:latin typeface="Times New Roman"/>
                <a:cs typeface="Times New Roman"/>
              </a:rPr>
              <a:t>Satu Framework</a:t>
            </a:r>
            <a:r>
              <a:rPr sz="2700" spc="-44" dirty="0">
                <a:solidFill>
                  <a:srgbClr val="1CACE3"/>
                </a:solidFill>
                <a:latin typeface="Times New Roman"/>
                <a:cs typeface="Times New Roman"/>
              </a:rPr>
              <a:t> </a:t>
            </a:r>
            <a:r>
              <a:rPr sz="2700" spc="-191" dirty="0">
                <a:solidFill>
                  <a:srgbClr val="1CACE3"/>
                </a:solidFill>
                <a:latin typeface="Times New Roman"/>
                <a:cs typeface="Times New Roman"/>
              </a:rPr>
              <a:t>T</a:t>
            </a:r>
            <a:r>
              <a:rPr sz="2700" dirty="0">
                <a:solidFill>
                  <a:srgbClr val="1CACE3"/>
                </a:solidFill>
                <a:latin typeface="Times New Roman"/>
                <a:cs typeface="Times New Roman"/>
              </a:rPr>
              <a:t>erpadu</a:t>
            </a:r>
            <a:endParaRPr sz="2700">
              <a:latin typeface="Times New Roman"/>
              <a:cs typeface="Times New Roman"/>
            </a:endParaRPr>
          </a:p>
          <a:p>
            <a:pPr marL="1038035">
              <a:lnSpc>
                <a:spcPct val="101725"/>
              </a:lnSpc>
              <a:spcBef>
                <a:spcPts val="1530"/>
              </a:spcBef>
            </a:pPr>
            <a:r>
              <a:rPr sz="1425" dirty="0">
                <a:solidFill>
                  <a:srgbClr val="27CED6"/>
                </a:solidFill>
                <a:latin typeface="Wingdings 2"/>
                <a:cs typeface="Wingdings 2"/>
              </a:rPr>
              <a:t></a:t>
            </a:r>
            <a:r>
              <a:rPr sz="1425" dirty="0">
                <a:solidFill>
                  <a:srgbClr val="27CED6"/>
                </a:solidFill>
                <a:latin typeface="Times New Roman"/>
                <a:cs typeface="Times New Roman"/>
              </a:rPr>
              <a:t> </a:t>
            </a:r>
            <a:r>
              <a:rPr sz="1425" spc="116" dirty="0">
                <a:solidFill>
                  <a:srgbClr val="27CED6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COBIT</a:t>
            </a:r>
            <a:r>
              <a:rPr spc="-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5 selaras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dengan sta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dar dan fram</a:t>
            </a:r>
            <a:r>
              <a:rPr spc="11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work</a:t>
            </a:r>
            <a:r>
              <a:rPr spc="-18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terbaru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yang rel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van</a:t>
            </a:r>
            <a:endParaRPr>
              <a:latin typeface="Corbel"/>
              <a:cs typeface="Corbel"/>
            </a:endParaRPr>
          </a:p>
          <a:p>
            <a:pPr marL="1243774">
              <a:lnSpc>
                <a:spcPts val="1943"/>
              </a:lnSpc>
              <a:spcBef>
                <a:spcPts val="97"/>
              </a:spcBef>
            </a:pPr>
            <a:r>
              <a:rPr sz="2700" baseline="3413" dirty="0">
                <a:solidFill>
                  <a:srgbClr val="1CACE3"/>
                </a:solidFill>
                <a:latin typeface="Corbel"/>
                <a:cs typeface="Corbel"/>
              </a:rPr>
              <a:t>dan</a:t>
            </a:r>
            <a:r>
              <a:rPr sz="2700" spc="-7" baseline="341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700" baseline="3413" dirty="0">
                <a:solidFill>
                  <a:srgbClr val="1CACE3"/>
                </a:solidFill>
                <a:latin typeface="Corbel"/>
                <a:cs typeface="Corbel"/>
              </a:rPr>
              <a:t>d</a:t>
            </a:r>
            <a:r>
              <a:rPr sz="2700" spc="-7" baseline="3413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2700" baseline="3413" dirty="0">
                <a:solidFill>
                  <a:srgbClr val="1CACE3"/>
                </a:solidFill>
                <a:latin typeface="Corbel"/>
                <a:cs typeface="Corbel"/>
              </a:rPr>
              <a:t>gun</a:t>
            </a:r>
            <a:r>
              <a:rPr sz="2700" spc="-3" baseline="3413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2700" baseline="3413" dirty="0">
                <a:solidFill>
                  <a:srgbClr val="1CACE3"/>
                </a:solidFill>
                <a:latin typeface="Corbel"/>
                <a:cs typeface="Corbel"/>
              </a:rPr>
              <a:t>kan</a:t>
            </a:r>
            <a:r>
              <a:rPr sz="2700" spc="-11" baseline="341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700" baseline="3413" dirty="0">
                <a:solidFill>
                  <a:srgbClr val="1CACE3"/>
                </a:solidFill>
                <a:latin typeface="Corbel"/>
                <a:cs typeface="Corbel"/>
              </a:rPr>
              <a:t>oleh perusahaan</a:t>
            </a:r>
            <a:r>
              <a:rPr sz="2700" spc="-14" baseline="341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700" baseline="3413" dirty="0">
                <a:solidFill>
                  <a:srgbClr val="1CACE3"/>
                </a:solidFill>
                <a:latin typeface="Corbel"/>
                <a:cs typeface="Corbel"/>
              </a:rPr>
              <a:t>:</a:t>
            </a:r>
            <a:endParaRPr>
              <a:latin typeface="Corbel"/>
              <a:cs typeface="Corbel"/>
            </a:endParaRPr>
          </a:p>
          <a:p>
            <a:pPr marL="1332929">
              <a:lnSpc>
                <a:spcPts val="2100"/>
              </a:lnSpc>
              <a:spcBef>
                <a:spcPts val="8"/>
              </a:spcBef>
            </a:pPr>
            <a:r>
              <a:rPr sz="2138" baseline="3328" dirty="0">
                <a:solidFill>
                  <a:srgbClr val="1CACE3"/>
                </a:solidFill>
                <a:latin typeface="Wingdings 2"/>
                <a:cs typeface="Wingdings 2"/>
              </a:rPr>
              <a:t></a:t>
            </a:r>
            <a:r>
              <a:rPr sz="2138" spc="311" baseline="3051" dirty="0">
                <a:solidFill>
                  <a:srgbClr val="1CACE3"/>
                </a:solidFill>
                <a:latin typeface="Times New Roman"/>
                <a:cs typeface="Times New Roman"/>
              </a:rPr>
              <a:t> </a:t>
            </a:r>
            <a:r>
              <a:rPr sz="2700" baseline="2275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2700" spc="-7" baseline="2275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2700" baseline="2275" dirty="0">
                <a:solidFill>
                  <a:srgbClr val="1CACE3"/>
                </a:solidFill>
                <a:latin typeface="Corbel"/>
                <a:cs typeface="Corbel"/>
              </a:rPr>
              <a:t>terprise:</a:t>
            </a:r>
            <a:r>
              <a:rPr sz="2700" spc="308" baseline="2275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700" baseline="2275" dirty="0">
                <a:solidFill>
                  <a:srgbClr val="1CACE3"/>
                </a:solidFill>
                <a:latin typeface="Corbel"/>
                <a:cs typeface="Corbel"/>
              </a:rPr>
              <a:t>COS</a:t>
            </a:r>
            <a:r>
              <a:rPr sz="2700" spc="-48" baseline="2275" dirty="0">
                <a:solidFill>
                  <a:srgbClr val="1CACE3"/>
                </a:solidFill>
                <a:latin typeface="Corbel"/>
                <a:cs typeface="Corbel"/>
              </a:rPr>
              <a:t>O</a:t>
            </a:r>
            <a:r>
              <a:rPr sz="2700" baseline="2275" dirty="0">
                <a:solidFill>
                  <a:srgbClr val="1CACE3"/>
                </a:solidFill>
                <a:latin typeface="Corbel"/>
                <a:cs typeface="Corbel"/>
              </a:rPr>
              <a:t>,</a:t>
            </a:r>
            <a:r>
              <a:rPr sz="2700" spc="-78" baseline="2275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700" baseline="2275" dirty="0">
                <a:solidFill>
                  <a:srgbClr val="1CACE3"/>
                </a:solidFill>
                <a:latin typeface="Corbel"/>
                <a:cs typeface="Corbel"/>
              </a:rPr>
              <a:t>COSO E</a:t>
            </a:r>
            <a:r>
              <a:rPr sz="2700" spc="-7" baseline="2275" dirty="0">
                <a:solidFill>
                  <a:srgbClr val="1CACE3"/>
                </a:solidFill>
                <a:latin typeface="Corbel"/>
                <a:cs typeface="Corbel"/>
              </a:rPr>
              <a:t>R</a:t>
            </a:r>
            <a:r>
              <a:rPr sz="2700" baseline="2275" dirty="0">
                <a:solidFill>
                  <a:srgbClr val="1CACE3"/>
                </a:solidFill>
                <a:latin typeface="Corbel"/>
                <a:cs typeface="Corbel"/>
              </a:rPr>
              <a:t>M,</a:t>
            </a:r>
            <a:r>
              <a:rPr sz="2700" spc="7" baseline="2275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700" baseline="2275" dirty="0">
                <a:solidFill>
                  <a:srgbClr val="1CACE3"/>
                </a:solidFill>
                <a:latin typeface="Corbel"/>
                <a:cs typeface="Corbel"/>
              </a:rPr>
              <a:t>ISO/</a:t>
            </a:r>
            <a:r>
              <a:rPr sz="2700" spc="-7" baseline="2275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2700" baseline="2275" dirty="0">
                <a:solidFill>
                  <a:srgbClr val="1CACE3"/>
                </a:solidFill>
                <a:latin typeface="Corbel"/>
                <a:cs typeface="Corbel"/>
              </a:rPr>
              <a:t>EC 90</a:t>
            </a:r>
            <a:r>
              <a:rPr sz="2700" spc="3" baseline="2275" dirty="0">
                <a:solidFill>
                  <a:srgbClr val="1CACE3"/>
                </a:solidFill>
                <a:latin typeface="Corbel"/>
                <a:cs typeface="Corbel"/>
              </a:rPr>
              <a:t>0</a:t>
            </a:r>
            <a:r>
              <a:rPr sz="2700" baseline="2275" dirty="0">
                <a:solidFill>
                  <a:srgbClr val="1CACE3"/>
                </a:solidFill>
                <a:latin typeface="Corbel"/>
                <a:cs typeface="Corbel"/>
              </a:rPr>
              <a:t>0,</a:t>
            </a:r>
            <a:r>
              <a:rPr sz="2700" spc="11" baseline="2275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700" baseline="2275" dirty="0">
                <a:solidFill>
                  <a:srgbClr val="1CACE3"/>
                </a:solidFill>
                <a:latin typeface="Corbel"/>
                <a:cs typeface="Corbel"/>
              </a:rPr>
              <a:t>ISO/</a:t>
            </a:r>
            <a:r>
              <a:rPr sz="2700" spc="-7" baseline="2275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2700" baseline="2275" dirty="0">
                <a:solidFill>
                  <a:srgbClr val="1CACE3"/>
                </a:solidFill>
                <a:latin typeface="Corbel"/>
                <a:cs typeface="Corbel"/>
              </a:rPr>
              <a:t>EC 3</a:t>
            </a:r>
            <a:r>
              <a:rPr sz="2700" spc="3" baseline="2275" dirty="0">
                <a:solidFill>
                  <a:srgbClr val="1CACE3"/>
                </a:solidFill>
                <a:latin typeface="Corbel"/>
                <a:cs typeface="Corbel"/>
              </a:rPr>
              <a:t>1</a:t>
            </a:r>
            <a:r>
              <a:rPr sz="2700" baseline="2275" dirty="0">
                <a:solidFill>
                  <a:srgbClr val="1CACE3"/>
                </a:solidFill>
                <a:latin typeface="Corbel"/>
                <a:cs typeface="Corbel"/>
              </a:rPr>
              <a:t>000</a:t>
            </a:r>
            <a:endParaRPr>
              <a:latin typeface="Corbel"/>
              <a:cs typeface="Corbel"/>
            </a:endParaRPr>
          </a:p>
          <a:p>
            <a:pPr marL="1518095" marR="1480274" indent="-185165">
              <a:lnSpc>
                <a:spcPts val="1943"/>
              </a:lnSpc>
              <a:spcBef>
                <a:spcPts val="41"/>
              </a:spcBef>
            </a:pPr>
            <a:r>
              <a:rPr sz="1425" dirty="0">
                <a:solidFill>
                  <a:srgbClr val="1CACE3"/>
                </a:solidFill>
                <a:latin typeface="Wingdings 2"/>
                <a:cs typeface="Wingdings 2"/>
              </a:rPr>
              <a:t></a:t>
            </a:r>
            <a:r>
              <a:rPr sz="1425" spc="311" dirty="0">
                <a:solidFill>
                  <a:srgbClr val="1CACE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IT</a:t>
            </a:r>
            <a:r>
              <a:rPr spc="3" dirty="0">
                <a:solidFill>
                  <a:srgbClr val="1CACE3"/>
                </a:solidFill>
                <a:latin typeface="Corbel"/>
                <a:cs typeface="Corbel"/>
              </a:rPr>
              <a:t>-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related: </a:t>
            </a:r>
            <a:r>
              <a:rPr spc="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O/IEC 38</a:t>
            </a:r>
            <a:r>
              <a:rPr spc="-33" dirty="0">
                <a:solidFill>
                  <a:srgbClr val="1CACE3"/>
                </a:solidFill>
                <a:latin typeface="Corbel"/>
                <a:cs typeface="Corbel"/>
              </a:rPr>
              <a:t>5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00, ITIL, ISO/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EC </a:t>
            </a:r>
            <a:r>
              <a:rPr spc="-38" dirty="0">
                <a:solidFill>
                  <a:srgbClr val="1CACE3"/>
                </a:solidFill>
                <a:latin typeface="Corbel"/>
                <a:cs typeface="Corbel"/>
              </a:rPr>
              <a:t>2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70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0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0 s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ries,</a:t>
            </a:r>
            <a:r>
              <a:rPr spc="-11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pc="-44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OGA</a:t>
            </a:r>
            <a:r>
              <a:rPr spc="-119" dirty="0">
                <a:solidFill>
                  <a:srgbClr val="1CACE3"/>
                </a:solidFill>
                <a:latin typeface="Corbel"/>
                <a:cs typeface="Corbel"/>
              </a:rPr>
              <a:t>F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, PMBOK/PRI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CE2,</a:t>
            </a:r>
            <a:r>
              <a:rPr spc="-4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CM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endParaRPr>
              <a:latin typeface="Corbel"/>
              <a:cs typeface="Corbel"/>
            </a:endParaRPr>
          </a:p>
          <a:p>
            <a:pPr marL="1243774" marR="983795" indent="-205739">
              <a:lnSpc>
                <a:spcPts val="1943"/>
              </a:lnSpc>
              <a:spcBef>
                <a:spcPts val="1056"/>
              </a:spcBef>
              <a:tabLst>
                <a:tab pos="1238250" algn="l"/>
              </a:tabLst>
            </a:pPr>
            <a:r>
              <a:rPr sz="1425" dirty="0">
                <a:solidFill>
                  <a:srgbClr val="27CED6"/>
                </a:solidFill>
                <a:latin typeface="Wingdings 2"/>
                <a:cs typeface="Wingdings 2"/>
              </a:rPr>
              <a:t></a:t>
            </a:r>
            <a:r>
              <a:rPr sz="1425" dirty="0">
                <a:solidFill>
                  <a:srgbClr val="27CED6"/>
                </a:solidFill>
                <a:latin typeface="Times New Roman"/>
                <a:cs typeface="Times New Roman"/>
              </a:rPr>
              <a:t>	</a:t>
            </a:r>
            <a:r>
              <a:rPr spc="3" dirty="0">
                <a:solidFill>
                  <a:srgbClr val="1CACE3"/>
                </a:solidFill>
                <a:latin typeface="Corbel"/>
                <a:cs typeface="Corbel"/>
              </a:rPr>
              <a:t>H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al 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in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pc="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me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ung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kan peru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ahaan</a:t>
            </a:r>
            <a:r>
              <a:rPr spc="-1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pc="3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ntuk</a:t>
            </a:r>
            <a:r>
              <a:rPr spc="-22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mengguna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an</a:t>
            </a:r>
            <a:r>
              <a:rPr spc="-75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C</a:t>
            </a:r>
            <a:r>
              <a:rPr spc="3" dirty="0">
                <a:solidFill>
                  <a:srgbClr val="1CACE3"/>
                </a:solidFill>
                <a:latin typeface="Corbel"/>
                <a:cs typeface="Corbel"/>
              </a:rPr>
              <a:t>OB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IT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5 sebagai</a:t>
            </a:r>
            <a:r>
              <a:rPr spc="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ta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pc="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pc="-38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elola</a:t>
            </a:r>
            <a:r>
              <a:rPr spc="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menyelur</a:t>
            </a:r>
            <a:r>
              <a:rPr spc="11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h</a:t>
            </a:r>
            <a:r>
              <a:rPr spc="-18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dan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pc="3" dirty="0">
                <a:solidFill>
                  <a:srgbClr val="1CACE3"/>
                </a:solidFill>
                <a:latin typeface="Corbel"/>
                <a:cs typeface="Corbel"/>
              </a:rPr>
              <a:t>f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ra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ew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o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rk</a:t>
            </a:r>
            <a:r>
              <a:rPr spc="-26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manajemen i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tegras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.</a:t>
            </a:r>
            <a:endParaRPr>
              <a:latin typeface="Corbel"/>
              <a:cs typeface="Corbel"/>
            </a:endParaRPr>
          </a:p>
          <a:p>
            <a:pPr marL="1243774" marR="1318312" indent="-205739">
              <a:lnSpc>
                <a:spcPts val="2197"/>
              </a:lnSpc>
              <a:spcBef>
                <a:spcPts val="995"/>
              </a:spcBef>
              <a:tabLst>
                <a:tab pos="1238250" algn="l"/>
              </a:tabLst>
            </a:pPr>
            <a:r>
              <a:rPr sz="1425" dirty="0">
                <a:solidFill>
                  <a:srgbClr val="27CED6"/>
                </a:solidFill>
                <a:latin typeface="Wingdings 2"/>
                <a:cs typeface="Wingdings 2"/>
              </a:rPr>
              <a:t></a:t>
            </a:r>
            <a:r>
              <a:rPr sz="1425" dirty="0">
                <a:solidFill>
                  <a:srgbClr val="27CED6"/>
                </a:solidFill>
                <a:latin typeface="Times New Roman"/>
                <a:cs typeface="Times New Roman"/>
              </a:rPr>
              <a:t>	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IS</a:t>
            </a:r>
            <a:r>
              <a:rPr spc="-22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CA</a:t>
            </a:r>
            <a:r>
              <a:rPr spc="35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(I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f</a:t>
            </a:r>
            <a:r>
              <a:rPr spc="3" dirty="0">
                <a:solidFill>
                  <a:srgbClr val="1CACE3"/>
                </a:solidFill>
                <a:latin typeface="Corbel"/>
                <a:cs typeface="Corbel"/>
              </a:rPr>
              <a:t>o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rmation</a:t>
            </a:r>
            <a:r>
              <a:rPr spc="-48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Sys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ems</a:t>
            </a:r>
            <a:r>
              <a:rPr spc="-6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Audit and</a:t>
            </a:r>
            <a:r>
              <a:rPr spc="-78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C</a:t>
            </a:r>
            <a:r>
              <a:rPr spc="3" dirty="0">
                <a:solidFill>
                  <a:srgbClr val="1CACE3"/>
                </a:solidFill>
                <a:latin typeface="Corbel"/>
                <a:cs typeface="Corbel"/>
              </a:rPr>
              <a:t>o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rol</a:t>
            </a:r>
            <a:r>
              <a:rPr spc="-89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Ass</a:t>
            </a:r>
            <a:r>
              <a:rPr spc="3" dirty="0">
                <a:solidFill>
                  <a:srgbClr val="1CACE3"/>
                </a:solidFill>
                <a:latin typeface="Corbel"/>
                <a:cs typeface="Corbel"/>
              </a:rPr>
              <a:t>o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ciat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o</a:t>
            </a:r>
            <a:r>
              <a:rPr spc="-38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) </a:t>
            </a:r>
            <a:endParaRPr>
              <a:latin typeface="Corbel"/>
              <a:cs typeface="Corbel"/>
            </a:endParaRPr>
          </a:p>
          <a:p>
            <a:pPr marL="1243774" marR="1318312">
              <a:lnSpc>
                <a:spcPts val="2197"/>
              </a:lnSpc>
              <a:tabLst>
                <a:tab pos="1238250" algn="l"/>
              </a:tabLst>
            </a:pP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merencana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an</a:t>
            </a:r>
            <a:r>
              <a:rPr spc="-1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f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asil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tasi</a:t>
            </a:r>
            <a:r>
              <a:rPr spc="1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pen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g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guna</a:t>
            </a:r>
            <a:r>
              <a:rPr spc="-7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COBIT</a:t>
            </a:r>
            <a:r>
              <a:rPr spc="-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da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l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am mem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ta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an </a:t>
            </a:r>
            <a:endParaRPr>
              <a:latin typeface="Corbel"/>
              <a:cs typeface="Corbel"/>
            </a:endParaRPr>
          </a:p>
          <a:p>
            <a:pPr marL="1243774" marR="1318312">
              <a:lnSpc>
                <a:spcPts val="2197"/>
              </a:lnSpc>
              <a:tabLst>
                <a:tab pos="1238250" algn="l"/>
              </a:tabLst>
            </a:pP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pra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kti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dan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ak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v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as</a:t>
            </a:r>
            <a:r>
              <a:rPr spc="29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untuk</a:t>
            </a:r>
            <a:r>
              <a:rPr spc="-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re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f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er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nsi p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hak </a:t>
            </a:r>
            <a:r>
              <a:rPr spc="-41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ga.</a:t>
            </a:r>
            <a:endParaRPr>
              <a:latin typeface="Corbel"/>
              <a:cs typeface="Corbel"/>
            </a:endParaRPr>
          </a:p>
          <a:p>
            <a:pPr marR="758285" algn="r">
              <a:lnSpc>
                <a:spcPct val="95825"/>
              </a:lnSpc>
              <a:spcBef>
                <a:spcPts val="6609"/>
              </a:spcBef>
            </a:pPr>
            <a:r>
              <a:rPr sz="900" spc="3" dirty="0">
                <a:solidFill>
                  <a:srgbClr val="045C75"/>
                </a:solidFill>
                <a:latin typeface="Arial"/>
                <a:cs typeface="Arial"/>
              </a:rPr>
              <a:t>16</a:t>
            </a:r>
            <a:endParaRPr sz="9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1488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73735" y="1040131"/>
            <a:ext cx="8793099" cy="4783454"/>
          </a:xfrm>
          <a:custGeom>
            <a:avLst/>
            <a:gdLst/>
            <a:ahLst/>
            <a:cxnLst/>
            <a:rect l="l" t="t" r="r" b="b"/>
            <a:pathLst>
              <a:path w="11724132" h="6377939">
                <a:moveTo>
                  <a:pt x="0" y="6377939"/>
                </a:moveTo>
                <a:lnTo>
                  <a:pt x="11724132" y="6377939"/>
                </a:lnTo>
                <a:lnTo>
                  <a:pt x="11724132" y="0"/>
                </a:lnTo>
                <a:lnTo>
                  <a:pt x="0" y="0"/>
                </a:lnTo>
                <a:lnTo>
                  <a:pt x="0" y="63779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" name="object 2"/>
          <p:cNvSpPr txBox="1"/>
          <p:nvPr/>
        </p:nvSpPr>
        <p:spPr>
          <a:xfrm>
            <a:off x="173735" y="1040131"/>
            <a:ext cx="8793099" cy="47834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66685">
              <a:lnSpc>
                <a:spcPts val="3570"/>
              </a:lnSpc>
              <a:spcBef>
                <a:spcPts val="179"/>
              </a:spcBef>
            </a:pPr>
            <a:r>
              <a:rPr sz="4500" baseline="1365" dirty="0">
                <a:solidFill>
                  <a:srgbClr val="1CACE3"/>
                </a:solidFill>
                <a:latin typeface="Corbel"/>
                <a:cs typeface="Corbel"/>
              </a:rPr>
              <a:t>4.</a:t>
            </a:r>
            <a:r>
              <a:rPr sz="4500" spc="-23" baseline="1365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4500" baseline="1365" dirty="0">
                <a:solidFill>
                  <a:srgbClr val="1CACE3"/>
                </a:solidFill>
                <a:latin typeface="Corbel"/>
                <a:cs typeface="Corbel"/>
              </a:rPr>
              <a:t>Memungkinkan</a:t>
            </a:r>
            <a:r>
              <a:rPr sz="4500" spc="26" baseline="1365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4500" spc="-131" baseline="1365" dirty="0">
                <a:solidFill>
                  <a:srgbClr val="1CACE3"/>
                </a:solidFill>
                <a:latin typeface="Corbel"/>
                <a:cs typeface="Corbel"/>
              </a:rPr>
              <a:t>P</a:t>
            </a:r>
            <a:r>
              <a:rPr sz="4500" baseline="1365" dirty="0">
                <a:solidFill>
                  <a:srgbClr val="1CACE3"/>
                </a:solidFill>
                <a:latin typeface="Corbel"/>
                <a:cs typeface="Corbel"/>
              </a:rPr>
              <a:t>endekatan</a:t>
            </a:r>
            <a:r>
              <a:rPr sz="4500" spc="2" baseline="1365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4500" baseline="1365" dirty="0">
                <a:solidFill>
                  <a:srgbClr val="1CACE3"/>
                </a:solidFill>
                <a:latin typeface="Corbel"/>
                <a:cs typeface="Corbel"/>
              </a:rPr>
              <a:t>Holistik</a:t>
            </a:r>
            <a:endParaRPr sz="3000">
              <a:latin typeface="Corbel"/>
              <a:cs typeface="Corbel"/>
            </a:endParaRPr>
          </a:p>
          <a:p>
            <a:pPr marL="1586675">
              <a:lnSpc>
                <a:spcPct val="101725"/>
              </a:lnSpc>
              <a:spcBef>
                <a:spcPts val="4150"/>
              </a:spcBef>
            </a:pPr>
            <a:r>
              <a:rPr sz="1650" spc="-116" dirty="0">
                <a:solidFill>
                  <a:srgbClr val="1CACE3"/>
                </a:solidFill>
                <a:latin typeface="Corbel"/>
                <a:cs typeface="Corbel"/>
              </a:rPr>
              <a:t>Y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g</a:t>
            </a:r>
            <a:r>
              <a:rPr sz="1650" spc="-9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dapat</a:t>
            </a:r>
            <a:r>
              <a:rPr sz="1650" spc="-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me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bu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1650" spc="-7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CO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B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IT</a:t>
            </a:r>
            <a:r>
              <a:rPr sz="1650" spc="-3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5</a:t>
            </a:r>
            <a:r>
              <a:rPr sz="1650" spc="-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be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r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jalan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dengan baik :</a:t>
            </a:r>
            <a:endParaRPr sz="1650">
              <a:latin typeface="Corbel"/>
              <a:cs typeface="Corbel"/>
            </a:endParaRPr>
          </a:p>
          <a:p>
            <a:pPr marL="1723835" marR="1481839" indent="-137160">
              <a:lnSpc>
                <a:spcPts val="1785"/>
              </a:lnSpc>
              <a:spcBef>
                <a:spcPts val="1055"/>
              </a:spcBef>
            </a:pPr>
            <a:r>
              <a:rPr sz="1313" dirty="0">
                <a:solidFill>
                  <a:srgbClr val="1CACE3"/>
                </a:solidFill>
                <a:latin typeface="Corbel"/>
                <a:cs typeface="Corbel"/>
              </a:rPr>
              <a:t>•</a:t>
            </a:r>
            <a:r>
              <a:rPr sz="1313" spc="23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Fakt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o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r-fakt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o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r</a:t>
            </a:r>
            <a:r>
              <a:rPr sz="1650" spc="-65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ya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g</a:t>
            </a:r>
            <a:r>
              <a:rPr sz="1650" spc="-48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secara</a:t>
            </a:r>
            <a:r>
              <a:rPr sz="1650" spc="-4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individu</a:t>
            </a:r>
            <a:r>
              <a:rPr sz="1650" spc="-42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dan</a:t>
            </a:r>
            <a:r>
              <a:rPr sz="1650" spc="-26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spc="-38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olektif</a:t>
            </a:r>
            <a:r>
              <a:rPr sz="1650" spc="-25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mempe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garuhi apak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h</a:t>
            </a:r>
            <a:r>
              <a:rPr sz="1650" spc="-5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sesua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1650" spc="-59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akan</a:t>
            </a:r>
            <a:r>
              <a:rPr sz="1650" spc="-28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be</a:t>
            </a:r>
            <a:r>
              <a:rPr sz="1650" spc="-38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erja</a:t>
            </a:r>
            <a:r>
              <a:rPr sz="1650" spc="-32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dalam</a:t>
            </a:r>
            <a:r>
              <a:rPr sz="1650" spc="-42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kasus</a:t>
            </a:r>
            <a:r>
              <a:rPr sz="1650" spc="-10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C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O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BI</a:t>
            </a:r>
            <a:r>
              <a:rPr sz="1650" spc="-89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,</a:t>
            </a:r>
            <a:r>
              <a:rPr sz="1650" spc="-4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ta</a:t>
            </a:r>
            <a:r>
              <a:rPr sz="1650" spc="-35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spc="-38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l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ola</a:t>
            </a:r>
            <a:r>
              <a:rPr sz="1650" spc="-2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dan m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an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ajemen</a:t>
            </a:r>
            <a:r>
              <a:rPr sz="1650" spc="-62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as</a:t>
            </a:r>
            <a:r>
              <a:rPr sz="1650" spc="-12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TI</a:t>
            </a:r>
            <a:r>
              <a:rPr sz="1650" spc="-5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pe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r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us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haa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.</a:t>
            </a:r>
            <a:endParaRPr sz="1650">
              <a:latin typeface="Corbel"/>
              <a:cs typeface="Corbel"/>
            </a:endParaRPr>
          </a:p>
          <a:p>
            <a:pPr marL="1586675">
              <a:lnSpc>
                <a:spcPct val="101725"/>
              </a:lnSpc>
              <a:spcBef>
                <a:spcPts val="818"/>
              </a:spcBef>
            </a:pPr>
            <a:r>
              <a:rPr sz="1313" dirty="0">
                <a:solidFill>
                  <a:srgbClr val="1CACE3"/>
                </a:solidFill>
                <a:latin typeface="Corbel"/>
                <a:cs typeface="Corbel"/>
              </a:rPr>
              <a:t>•</a:t>
            </a:r>
            <a:r>
              <a:rPr sz="1313" spc="229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Di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d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oro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g 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o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leh</a:t>
            </a:r>
            <a:r>
              <a:rPr sz="1650" spc="2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r</a:t>
            </a:r>
            <a:r>
              <a:rPr sz="1650" spc="-7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ncian</a:t>
            </a:r>
            <a:r>
              <a:rPr sz="1650" spc="1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tuju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,</a:t>
            </a:r>
            <a:r>
              <a:rPr sz="1650" spc="-35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yaitu tingkat tuju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spc="-89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TI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l</a:t>
            </a:r>
            <a:r>
              <a:rPr sz="1650" spc="-7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b</a:t>
            </a:r>
            <a:r>
              <a:rPr sz="1650" spc="-7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h</a:t>
            </a:r>
            <a:r>
              <a:rPr sz="1650" spc="1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tinggi</a:t>
            </a:r>
            <a:endParaRPr sz="1650">
              <a:latin typeface="Corbel"/>
              <a:cs typeface="Corbel"/>
            </a:endParaRPr>
          </a:p>
          <a:p>
            <a:pPr marL="1698622" marR="1690230" algn="ctr">
              <a:lnSpc>
                <a:spcPts val="1785"/>
              </a:lnSpc>
              <a:spcBef>
                <a:spcPts val="89"/>
              </a:spcBef>
            </a:pPr>
            <a:r>
              <a:rPr sz="2475" baseline="2482" dirty="0">
                <a:solidFill>
                  <a:srgbClr val="1CACE3"/>
                </a:solidFill>
                <a:latin typeface="Corbel"/>
                <a:cs typeface="Corbel"/>
              </a:rPr>
              <a:t>dengan</a:t>
            </a:r>
            <a:r>
              <a:rPr sz="2475" spc="-47" baseline="2482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475" baseline="2482" dirty="0">
                <a:solidFill>
                  <a:srgbClr val="1CACE3"/>
                </a:solidFill>
                <a:latin typeface="Corbel"/>
                <a:cs typeface="Corbel"/>
              </a:rPr>
              <a:t>me</a:t>
            </a:r>
            <a:r>
              <a:rPr sz="2475" spc="7" baseline="2482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2475" baseline="2482" dirty="0">
                <a:solidFill>
                  <a:srgbClr val="1CACE3"/>
                </a:solidFill>
                <a:latin typeface="Corbel"/>
                <a:cs typeface="Corbel"/>
              </a:rPr>
              <a:t>def</a:t>
            </a:r>
            <a:r>
              <a:rPr sz="2475" spc="-7" baseline="2482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2475" spc="3" baseline="2482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2475" baseline="2482" dirty="0">
                <a:solidFill>
                  <a:srgbClr val="1CACE3"/>
                </a:solidFill>
                <a:latin typeface="Corbel"/>
                <a:cs typeface="Corbel"/>
              </a:rPr>
              <a:t>is</a:t>
            </a:r>
            <a:r>
              <a:rPr sz="2475" spc="-7" baseline="2482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2475" baseline="2482" dirty="0">
                <a:solidFill>
                  <a:srgbClr val="1CACE3"/>
                </a:solidFill>
                <a:latin typeface="Corbel"/>
                <a:cs typeface="Corbel"/>
              </a:rPr>
              <a:t>kan</a:t>
            </a:r>
            <a:r>
              <a:rPr sz="2475" spc="-19" baseline="2482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475" baseline="2482" dirty="0">
                <a:solidFill>
                  <a:srgbClr val="1CACE3"/>
                </a:solidFill>
                <a:latin typeface="Corbel"/>
                <a:cs typeface="Corbel"/>
              </a:rPr>
              <a:t>apa</a:t>
            </a:r>
            <a:r>
              <a:rPr sz="2475" spc="-25" baseline="2482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475" baseline="2482" dirty="0">
                <a:solidFill>
                  <a:srgbClr val="1CACE3"/>
                </a:solidFill>
                <a:latin typeface="Corbel"/>
                <a:cs typeface="Corbel"/>
              </a:rPr>
              <a:t>saja</a:t>
            </a:r>
            <a:r>
              <a:rPr sz="2475" spc="-34" baseline="2482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475" i="1" baseline="2482" dirty="0">
                <a:solidFill>
                  <a:srgbClr val="1CACE3"/>
                </a:solidFill>
                <a:latin typeface="Corbel"/>
                <a:cs typeface="Corbel"/>
              </a:rPr>
              <a:t>en</a:t>
            </a:r>
            <a:r>
              <a:rPr sz="2475" i="1" spc="3" baseline="2482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2475" i="1" baseline="2482" dirty="0">
                <a:solidFill>
                  <a:srgbClr val="1CACE3"/>
                </a:solidFill>
                <a:latin typeface="Corbel"/>
                <a:cs typeface="Corbel"/>
              </a:rPr>
              <a:t>bler</a:t>
            </a:r>
            <a:r>
              <a:rPr sz="2475" i="1" spc="-56" baseline="2482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475" baseline="2482" dirty="0">
                <a:solidFill>
                  <a:srgbClr val="1CACE3"/>
                </a:solidFill>
                <a:latin typeface="Corbel"/>
                <a:cs typeface="Corbel"/>
              </a:rPr>
              <a:t>ya</a:t>
            </a:r>
            <a:r>
              <a:rPr sz="2475" spc="7" baseline="2482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2475" baseline="2482" dirty="0">
                <a:solidFill>
                  <a:srgbClr val="1CACE3"/>
                </a:solidFill>
                <a:latin typeface="Corbel"/>
                <a:cs typeface="Corbel"/>
              </a:rPr>
              <a:t>g</a:t>
            </a:r>
            <a:r>
              <a:rPr sz="2475" spc="-41" baseline="2482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475" baseline="2482" dirty="0">
                <a:solidFill>
                  <a:srgbClr val="1CACE3"/>
                </a:solidFill>
                <a:latin typeface="Corbel"/>
                <a:cs typeface="Corbel"/>
              </a:rPr>
              <a:t>harus</a:t>
            </a:r>
            <a:r>
              <a:rPr sz="2475" spc="-38" baseline="2482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475" baseline="2482" dirty="0">
                <a:solidFill>
                  <a:srgbClr val="1CACE3"/>
                </a:solidFill>
                <a:latin typeface="Corbel"/>
                <a:cs typeface="Corbel"/>
              </a:rPr>
              <a:t>me</a:t>
            </a:r>
            <a:r>
              <a:rPr sz="2475" spc="7" baseline="2482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2475" baseline="2482" dirty="0">
                <a:solidFill>
                  <a:srgbClr val="1CACE3"/>
                </a:solidFill>
                <a:latin typeface="Corbel"/>
                <a:cs typeface="Corbel"/>
              </a:rPr>
              <a:t>capa</a:t>
            </a:r>
            <a:r>
              <a:rPr sz="2475" spc="3" baseline="2482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2475" baseline="2482" dirty="0">
                <a:solidFill>
                  <a:srgbClr val="1CACE3"/>
                </a:solidFill>
                <a:latin typeface="Corbel"/>
                <a:cs typeface="Corbel"/>
              </a:rPr>
              <a:t>.</a:t>
            </a:r>
            <a:endParaRPr sz="1650">
              <a:latin typeface="Corbel"/>
              <a:cs typeface="Corbel"/>
            </a:endParaRPr>
          </a:p>
          <a:p>
            <a:pPr marL="1586675">
              <a:lnSpc>
                <a:spcPct val="101725"/>
              </a:lnSpc>
              <a:spcBef>
                <a:spcPts val="722"/>
              </a:spcBef>
            </a:pPr>
            <a:r>
              <a:rPr sz="1313" dirty="0">
                <a:solidFill>
                  <a:srgbClr val="1CACE3"/>
                </a:solidFill>
                <a:latin typeface="Corbel"/>
                <a:cs typeface="Corbel"/>
              </a:rPr>
              <a:t>•</a:t>
            </a:r>
            <a:r>
              <a:rPr sz="1313" spc="23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Digambarkan</a:t>
            </a:r>
            <a:r>
              <a:rPr sz="1650" spc="-7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oleh</a:t>
            </a:r>
            <a:r>
              <a:rPr sz="1650" spc="-22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framework</a:t>
            </a:r>
            <a:r>
              <a:rPr sz="1650" spc="-116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C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O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BIT</a:t>
            </a:r>
            <a:r>
              <a:rPr sz="1650" spc="-4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5 dalam</a:t>
            </a:r>
            <a:r>
              <a:rPr sz="1650" spc="-35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7</a:t>
            </a:r>
            <a:r>
              <a:rPr sz="1650" spc="-1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spc="-38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etegori</a:t>
            </a:r>
            <a:endParaRPr sz="1650">
              <a:latin typeface="Corbel"/>
              <a:cs typeface="Corbel"/>
            </a:endParaRPr>
          </a:p>
          <a:p>
            <a:pPr marR="758285" algn="r">
              <a:lnSpc>
                <a:spcPct val="95825"/>
              </a:lnSpc>
              <a:spcBef>
                <a:spcPts val="12131"/>
              </a:spcBef>
            </a:pPr>
            <a:r>
              <a:rPr sz="900" spc="3" dirty="0">
                <a:solidFill>
                  <a:srgbClr val="045C75"/>
                </a:solidFill>
                <a:latin typeface="Arial"/>
                <a:cs typeface="Arial"/>
              </a:rPr>
              <a:t>17</a:t>
            </a:r>
            <a:endParaRPr sz="9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2131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173735" y="1040131"/>
            <a:ext cx="8793099" cy="4783454"/>
          </a:xfrm>
          <a:custGeom>
            <a:avLst/>
            <a:gdLst/>
            <a:ahLst/>
            <a:cxnLst/>
            <a:rect l="l" t="t" r="r" b="b"/>
            <a:pathLst>
              <a:path w="11724132" h="6377939">
                <a:moveTo>
                  <a:pt x="0" y="6377939"/>
                </a:moveTo>
                <a:lnTo>
                  <a:pt x="11724132" y="6377939"/>
                </a:lnTo>
                <a:lnTo>
                  <a:pt x="11724132" y="0"/>
                </a:lnTo>
                <a:lnTo>
                  <a:pt x="0" y="0"/>
                </a:lnTo>
                <a:lnTo>
                  <a:pt x="0" y="63779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6" name="object 6"/>
          <p:cNvSpPr/>
          <p:nvPr/>
        </p:nvSpPr>
        <p:spPr>
          <a:xfrm>
            <a:off x="1828800" y="1943100"/>
            <a:ext cx="5543550" cy="3610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7" name="object 7"/>
          <p:cNvSpPr/>
          <p:nvPr/>
        </p:nvSpPr>
        <p:spPr>
          <a:xfrm>
            <a:off x="2914650" y="5486400"/>
            <a:ext cx="3657600" cy="184023"/>
          </a:xfrm>
          <a:custGeom>
            <a:avLst/>
            <a:gdLst/>
            <a:ahLst/>
            <a:cxnLst/>
            <a:rect l="l" t="t" r="r" b="b"/>
            <a:pathLst>
              <a:path w="4876800" h="245363">
                <a:moveTo>
                  <a:pt x="0" y="245364"/>
                </a:moveTo>
                <a:lnTo>
                  <a:pt x="4876800" y="245364"/>
                </a:lnTo>
                <a:lnTo>
                  <a:pt x="4876800" y="0"/>
                </a:lnTo>
                <a:lnTo>
                  <a:pt x="0" y="0"/>
                </a:lnTo>
                <a:lnTo>
                  <a:pt x="0" y="2453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4" name="object 4"/>
          <p:cNvSpPr txBox="1"/>
          <p:nvPr/>
        </p:nvSpPr>
        <p:spPr>
          <a:xfrm>
            <a:off x="2128362" y="1603929"/>
            <a:ext cx="2755612" cy="2284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525">
              <a:lnSpc>
                <a:spcPts val="1744"/>
              </a:lnSpc>
              <a:spcBef>
                <a:spcPts val="87"/>
              </a:spcBef>
            </a:pPr>
            <a:r>
              <a:rPr sz="2475" b="1" baseline="3723" dirty="0">
                <a:solidFill>
                  <a:srgbClr val="1CACE3"/>
                </a:solidFill>
                <a:latin typeface="Corbel"/>
                <a:cs typeface="Corbel"/>
              </a:rPr>
              <a:t>7</a:t>
            </a:r>
            <a:r>
              <a:rPr sz="2475" b="1" spc="-8" baseline="372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475" b="1" baseline="3723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2475" b="1" spc="-7" baseline="3723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2475" b="1" baseline="3723" dirty="0">
                <a:solidFill>
                  <a:srgbClr val="1CACE3"/>
                </a:solidFill>
                <a:latin typeface="Corbel"/>
                <a:cs typeface="Corbel"/>
              </a:rPr>
              <a:t>teg</a:t>
            </a:r>
            <a:r>
              <a:rPr sz="2475" b="1" spc="-7" baseline="3723" dirty="0">
                <a:solidFill>
                  <a:srgbClr val="1CACE3"/>
                </a:solidFill>
                <a:latin typeface="Corbel"/>
                <a:cs typeface="Corbel"/>
              </a:rPr>
              <a:t>o</a:t>
            </a:r>
            <a:r>
              <a:rPr sz="2475" b="1" baseline="3723" dirty="0">
                <a:solidFill>
                  <a:srgbClr val="1CACE3"/>
                </a:solidFill>
                <a:latin typeface="Corbel"/>
                <a:cs typeface="Corbel"/>
              </a:rPr>
              <a:t>ri</a:t>
            </a:r>
            <a:r>
              <a:rPr sz="2475" b="1" spc="26" baseline="372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475" b="1" baseline="3723" dirty="0">
                <a:solidFill>
                  <a:srgbClr val="1CACE3"/>
                </a:solidFill>
                <a:latin typeface="Corbel"/>
                <a:cs typeface="Corbel"/>
              </a:rPr>
              <a:t>fr</a:t>
            </a:r>
            <a:r>
              <a:rPr sz="2475" b="1" spc="-3" baseline="3723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2475" b="1" baseline="3723" dirty="0">
                <a:solidFill>
                  <a:srgbClr val="1CACE3"/>
                </a:solidFill>
                <a:latin typeface="Corbel"/>
                <a:cs typeface="Corbel"/>
              </a:rPr>
              <a:t>mew</a:t>
            </a:r>
            <a:r>
              <a:rPr sz="2475" b="1" spc="-7" baseline="3723" dirty="0">
                <a:solidFill>
                  <a:srgbClr val="1CACE3"/>
                </a:solidFill>
                <a:latin typeface="Corbel"/>
                <a:cs typeface="Corbel"/>
              </a:rPr>
              <a:t>o</a:t>
            </a:r>
            <a:r>
              <a:rPr sz="2475" b="1" baseline="3723" dirty="0">
                <a:solidFill>
                  <a:srgbClr val="1CACE3"/>
                </a:solidFill>
                <a:latin typeface="Corbel"/>
                <a:cs typeface="Corbel"/>
              </a:rPr>
              <a:t>rk</a:t>
            </a:r>
            <a:r>
              <a:rPr sz="2475" b="1" spc="-81" baseline="372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475" b="1" baseline="3723" dirty="0">
                <a:solidFill>
                  <a:srgbClr val="1CACE3"/>
                </a:solidFill>
                <a:latin typeface="Corbel"/>
                <a:cs typeface="Corbel"/>
              </a:rPr>
              <a:t>CO</a:t>
            </a:r>
            <a:r>
              <a:rPr sz="2475" b="1" spc="-7" baseline="3723" dirty="0">
                <a:solidFill>
                  <a:srgbClr val="1CACE3"/>
                </a:solidFill>
                <a:latin typeface="Corbel"/>
                <a:cs typeface="Corbel"/>
              </a:rPr>
              <a:t>B</a:t>
            </a:r>
            <a:r>
              <a:rPr sz="2475" b="1" spc="-3" baseline="3723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2475" b="1" baseline="3723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2475" b="1" spc="-26" baseline="372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475" b="1" baseline="3723" dirty="0">
                <a:solidFill>
                  <a:srgbClr val="1CACE3"/>
                </a:solidFill>
                <a:latin typeface="Corbel"/>
                <a:cs typeface="Corbel"/>
              </a:rPr>
              <a:t>5</a:t>
            </a:r>
            <a:endParaRPr sz="165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71009" y="5603255"/>
            <a:ext cx="164211" cy="1333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525">
              <a:lnSpc>
                <a:spcPts val="994"/>
              </a:lnSpc>
              <a:spcBef>
                <a:spcPts val="50"/>
              </a:spcBef>
            </a:pPr>
            <a:r>
              <a:rPr sz="900" spc="3" dirty="0">
                <a:solidFill>
                  <a:srgbClr val="045C75"/>
                </a:solidFill>
                <a:latin typeface="Arial"/>
                <a:cs typeface="Arial"/>
              </a:rPr>
              <a:t>18</a:t>
            </a:r>
            <a:endParaRPr sz="9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73735" y="1040131"/>
            <a:ext cx="8793099" cy="47834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75"/>
              </a:lnSpc>
              <a:spcBef>
                <a:spcPts val="59"/>
              </a:spcBef>
            </a:pPr>
            <a:endParaRPr sz="975"/>
          </a:p>
          <a:p>
            <a:pPr marL="899732">
              <a:lnSpc>
                <a:spcPct val="101725"/>
              </a:lnSpc>
            </a:pPr>
            <a:r>
              <a:rPr sz="3300" dirty="0">
                <a:solidFill>
                  <a:srgbClr val="1CACE3"/>
                </a:solidFill>
                <a:latin typeface="Corbel"/>
                <a:cs typeface="Corbel"/>
              </a:rPr>
              <a:t>4.</a:t>
            </a:r>
            <a:r>
              <a:rPr sz="3300" spc="-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700" dirty="0">
                <a:solidFill>
                  <a:srgbClr val="1CACE3"/>
                </a:solidFill>
                <a:latin typeface="Corbel"/>
                <a:cs typeface="Corbel"/>
              </a:rPr>
              <a:t>Memun</a:t>
            </a:r>
            <a:r>
              <a:rPr sz="2700" spc="-7" dirty="0">
                <a:solidFill>
                  <a:srgbClr val="1CACE3"/>
                </a:solidFill>
                <a:latin typeface="Corbel"/>
                <a:cs typeface="Corbel"/>
              </a:rPr>
              <a:t>g</a:t>
            </a:r>
            <a:r>
              <a:rPr sz="2700" dirty="0">
                <a:solidFill>
                  <a:srgbClr val="1CACE3"/>
                </a:solidFill>
                <a:latin typeface="Corbel"/>
                <a:cs typeface="Corbel"/>
              </a:rPr>
              <a:t>kinkan</a:t>
            </a:r>
            <a:r>
              <a:rPr sz="2700" spc="1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700" spc="-119" dirty="0">
                <a:solidFill>
                  <a:srgbClr val="1CACE3"/>
                </a:solidFill>
                <a:latin typeface="Corbel"/>
                <a:cs typeface="Corbel"/>
              </a:rPr>
              <a:t>P</a:t>
            </a:r>
            <a:r>
              <a:rPr sz="2700" dirty="0">
                <a:solidFill>
                  <a:srgbClr val="1CACE3"/>
                </a:solidFill>
                <a:latin typeface="Corbel"/>
                <a:cs typeface="Corbel"/>
              </a:rPr>
              <a:t>end</a:t>
            </a:r>
            <a:r>
              <a:rPr sz="2700" spc="-7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2700" dirty="0">
                <a:solidFill>
                  <a:srgbClr val="1CACE3"/>
                </a:solidFill>
                <a:latin typeface="Corbel"/>
                <a:cs typeface="Corbel"/>
              </a:rPr>
              <a:t>katan</a:t>
            </a:r>
            <a:r>
              <a:rPr sz="2700" spc="-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700" dirty="0">
                <a:solidFill>
                  <a:srgbClr val="1CACE3"/>
                </a:solidFill>
                <a:latin typeface="Corbel"/>
                <a:cs typeface="Corbel"/>
              </a:rPr>
              <a:t>Holistik</a:t>
            </a:r>
            <a:endParaRPr sz="2700">
              <a:latin typeface="Corbel"/>
              <a:cs typeface="Corbel"/>
            </a:endParaRPr>
          </a:p>
          <a:p>
            <a:pPr marL="3185351">
              <a:lnSpc>
                <a:spcPts val="862"/>
              </a:lnSpc>
              <a:spcBef>
                <a:spcPts val="30250"/>
              </a:spcBef>
            </a:pPr>
            <a:r>
              <a:rPr sz="750" spc="-3" dirty="0">
                <a:latin typeface="Arial"/>
                <a:cs typeface="Arial"/>
              </a:rPr>
              <a:t>S</a:t>
            </a:r>
            <a:r>
              <a:rPr sz="750" dirty="0">
                <a:latin typeface="Arial"/>
                <a:cs typeface="Arial"/>
              </a:rPr>
              <a:t>o</a:t>
            </a:r>
            <a:r>
              <a:rPr sz="750" spc="-3" dirty="0">
                <a:latin typeface="Arial"/>
                <a:cs typeface="Arial"/>
              </a:rPr>
              <a:t>u</a:t>
            </a:r>
            <a:r>
              <a:rPr sz="750" spc="3" dirty="0">
                <a:latin typeface="Arial"/>
                <a:cs typeface="Arial"/>
              </a:rPr>
              <a:t>rc</a:t>
            </a:r>
            <a:r>
              <a:rPr sz="750" dirty="0">
                <a:latin typeface="Arial"/>
                <a:cs typeface="Arial"/>
              </a:rPr>
              <a:t>e:</a:t>
            </a:r>
            <a:r>
              <a:rPr sz="750" spc="170" dirty="0">
                <a:latin typeface="Arial"/>
                <a:cs typeface="Arial"/>
              </a:rPr>
              <a:t> </a:t>
            </a:r>
            <a:r>
              <a:rPr sz="750" dirty="0">
                <a:latin typeface="Arial"/>
                <a:cs typeface="Arial"/>
              </a:rPr>
              <a:t>C</a:t>
            </a:r>
            <a:r>
              <a:rPr sz="750" spc="3" dirty="0">
                <a:latin typeface="Arial"/>
                <a:cs typeface="Arial"/>
              </a:rPr>
              <a:t>O</a:t>
            </a:r>
            <a:r>
              <a:rPr sz="750" spc="-3" dirty="0">
                <a:latin typeface="Arial"/>
                <a:cs typeface="Arial"/>
              </a:rPr>
              <a:t>B</a:t>
            </a:r>
            <a:r>
              <a:rPr sz="750" dirty="0">
                <a:latin typeface="Arial"/>
                <a:cs typeface="Arial"/>
              </a:rPr>
              <a:t>I</a:t>
            </a:r>
            <a:r>
              <a:rPr sz="750" spc="11" dirty="0">
                <a:latin typeface="Arial"/>
                <a:cs typeface="Arial"/>
              </a:rPr>
              <a:t>T</a:t>
            </a:r>
            <a:r>
              <a:rPr sz="731" baseline="26758" dirty="0">
                <a:latin typeface="Arial"/>
                <a:cs typeface="Arial"/>
              </a:rPr>
              <a:t>®</a:t>
            </a:r>
            <a:r>
              <a:rPr sz="731" spc="47" baseline="26758" dirty="0">
                <a:latin typeface="Arial"/>
                <a:cs typeface="Arial"/>
              </a:rPr>
              <a:t> </a:t>
            </a:r>
            <a:r>
              <a:rPr sz="750" dirty="0">
                <a:latin typeface="Arial"/>
                <a:cs typeface="Arial"/>
              </a:rPr>
              <a:t>5,</a:t>
            </a:r>
            <a:r>
              <a:rPr sz="750" spc="-10" dirty="0">
                <a:latin typeface="Arial"/>
                <a:cs typeface="Arial"/>
              </a:rPr>
              <a:t> </a:t>
            </a:r>
            <a:r>
              <a:rPr sz="750" spc="7" dirty="0">
                <a:latin typeface="Arial"/>
                <a:cs typeface="Arial"/>
              </a:rPr>
              <a:t>f</a:t>
            </a:r>
            <a:r>
              <a:rPr sz="750" spc="-3" dirty="0">
                <a:latin typeface="Arial"/>
                <a:cs typeface="Arial"/>
              </a:rPr>
              <a:t>i</a:t>
            </a:r>
            <a:r>
              <a:rPr sz="750" dirty="0">
                <a:latin typeface="Arial"/>
                <a:cs typeface="Arial"/>
              </a:rPr>
              <a:t>g</a:t>
            </a:r>
            <a:r>
              <a:rPr sz="750" spc="-3" dirty="0">
                <a:latin typeface="Arial"/>
                <a:cs typeface="Arial"/>
              </a:rPr>
              <a:t>u</a:t>
            </a:r>
            <a:r>
              <a:rPr sz="750" spc="3" dirty="0">
                <a:latin typeface="Arial"/>
                <a:cs typeface="Arial"/>
              </a:rPr>
              <a:t>r</a:t>
            </a:r>
            <a:r>
              <a:rPr sz="750" dirty="0">
                <a:latin typeface="Arial"/>
                <a:cs typeface="Arial"/>
              </a:rPr>
              <a:t>e</a:t>
            </a:r>
            <a:r>
              <a:rPr sz="750" spc="-29" dirty="0">
                <a:latin typeface="Arial"/>
                <a:cs typeface="Arial"/>
              </a:rPr>
              <a:t> </a:t>
            </a:r>
            <a:r>
              <a:rPr sz="750" dirty="0">
                <a:latin typeface="Arial"/>
                <a:cs typeface="Arial"/>
              </a:rPr>
              <a:t>1</a:t>
            </a:r>
            <a:r>
              <a:rPr sz="750" spc="-3" dirty="0">
                <a:latin typeface="Arial"/>
                <a:cs typeface="Arial"/>
              </a:rPr>
              <a:t>2</a:t>
            </a:r>
            <a:r>
              <a:rPr sz="750" dirty="0">
                <a:latin typeface="Arial"/>
                <a:cs typeface="Arial"/>
              </a:rPr>
              <a:t>.</a:t>
            </a:r>
            <a:r>
              <a:rPr sz="750" spc="-21" dirty="0">
                <a:latin typeface="Arial"/>
                <a:cs typeface="Arial"/>
              </a:rPr>
              <a:t> </a:t>
            </a:r>
            <a:r>
              <a:rPr sz="750" dirty="0">
                <a:latin typeface="Arial"/>
                <a:cs typeface="Arial"/>
              </a:rPr>
              <a:t>©</a:t>
            </a:r>
            <a:r>
              <a:rPr sz="750" spc="2" dirty="0">
                <a:latin typeface="Arial"/>
                <a:cs typeface="Arial"/>
              </a:rPr>
              <a:t> </a:t>
            </a:r>
            <a:r>
              <a:rPr sz="750" dirty="0">
                <a:latin typeface="Arial"/>
                <a:cs typeface="Arial"/>
              </a:rPr>
              <a:t>2</a:t>
            </a:r>
            <a:r>
              <a:rPr sz="750" spc="-3" dirty="0">
                <a:latin typeface="Arial"/>
                <a:cs typeface="Arial"/>
              </a:rPr>
              <a:t>0</a:t>
            </a:r>
            <a:r>
              <a:rPr sz="750" dirty="0">
                <a:latin typeface="Arial"/>
                <a:cs typeface="Arial"/>
              </a:rPr>
              <a:t>12</a:t>
            </a:r>
            <a:r>
              <a:rPr sz="750" spc="-28" dirty="0">
                <a:latin typeface="Arial"/>
                <a:cs typeface="Arial"/>
              </a:rPr>
              <a:t> </a:t>
            </a:r>
            <a:r>
              <a:rPr sz="750" dirty="0">
                <a:latin typeface="Arial"/>
                <a:cs typeface="Arial"/>
              </a:rPr>
              <a:t>I</a:t>
            </a:r>
            <a:r>
              <a:rPr sz="750" spc="-3" dirty="0">
                <a:latin typeface="Arial"/>
                <a:cs typeface="Arial"/>
              </a:rPr>
              <a:t>SA</a:t>
            </a:r>
            <a:r>
              <a:rPr sz="750" dirty="0">
                <a:latin typeface="Arial"/>
                <a:cs typeface="Arial"/>
              </a:rPr>
              <a:t>C</a:t>
            </a:r>
            <a:r>
              <a:rPr sz="750" spc="3" dirty="0">
                <a:latin typeface="Arial"/>
                <a:cs typeface="Arial"/>
              </a:rPr>
              <a:t>A</a:t>
            </a:r>
            <a:r>
              <a:rPr sz="731" baseline="26758" dirty="0">
                <a:latin typeface="Arial"/>
                <a:cs typeface="Arial"/>
              </a:rPr>
              <a:t>® </a:t>
            </a:r>
            <a:r>
              <a:rPr sz="731" spc="131" baseline="26758" dirty="0">
                <a:latin typeface="Arial"/>
                <a:cs typeface="Arial"/>
              </a:rPr>
              <a:t> </a:t>
            </a:r>
            <a:r>
              <a:rPr sz="750" spc="-3" dirty="0">
                <a:latin typeface="Arial"/>
                <a:cs typeface="Arial"/>
              </a:rPr>
              <a:t>Al</a:t>
            </a:r>
            <a:r>
              <a:rPr sz="750" dirty="0">
                <a:latin typeface="Arial"/>
                <a:cs typeface="Arial"/>
              </a:rPr>
              <a:t>l</a:t>
            </a:r>
            <a:r>
              <a:rPr sz="750" spc="2" dirty="0">
                <a:latin typeface="Arial"/>
                <a:cs typeface="Arial"/>
              </a:rPr>
              <a:t> </a:t>
            </a:r>
            <a:r>
              <a:rPr sz="750" spc="3" dirty="0">
                <a:latin typeface="Arial"/>
                <a:cs typeface="Arial"/>
              </a:rPr>
              <a:t>r</a:t>
            </a:r>
            <a:r>
              <a:rPr sz="750" spc="-3" dirty="0">
                <a:latin typeface="Arial"/>
                <a:cs typeface="Arial"/>
              </a:rPr>
              <a:t>i</a:t>
            </a:r>
            <a:r>
              <a:rPr sz="750" dirty="0">
                <a:latin typeface="Arial"/>
                <a:cs typeface="Arial"/>
              </a:rPr>
              <a:t>g</a:t>
            </a:r>
            <a:r>
              <a:rPr sz="750" spc="-3" dirty="0">
                <a:latin typeface="Arial"/>
                <a:cs typeface="Arial"/>
              </a:rPr>
              <a:t>h</a:t>
            </a:r>
            <a:r>
              <a:rPr sz="750" dirty="0">
                <a:latin typeface="Arial"/>
                <a:cs typeface="Arial"/>
              </a:rPr>
              <a:t>ts</a:t>
            </a:r>
            <a:r>
              <a:rPr sz="750" spc="-14" dirty="0">
                <a:latin typeface="Arial"/>
                <a:cs typeface="Arial"/>
              </a:rPr>
              <a:t> </a:t>
            </a:r>
            <a:r>
              <a:rPr sz="750" dirty="0">
                <a:latin typeface="Arial"/>
                <a:cs typeface="Arial"/>
              </a:rPr>
              <a:t>re</a:t>
            </a:r>
            <a:r>
              <a:rPr sz="750" spc="3" dirty="0">
                <a:latin typeface="Arial"/>
                <a:cs typeface="Arial"/>
              </a:rPr>
              <a:t>s</a:t>
            </a:r>
            <a:r>
              <a:rPr sz="750" dirty="0">
                <a:latin typeface="Arial"/>
                <a:cs typeface="Arial"/>
              </a:rPr>
              <a:t>er</a:t>
            </a:r>
            <a:r>
              <a:rPr sz="750" spc="-3" dirty="0">
                <a:latin typeface="Arial"/>
                <a:cs typeface="Arial"/>
              </a:rPr>
              <a:t>v</a:t>
            </a:r>
            <a:r>
              <a:rPr sz="750" dirty="0">
                <a:latin typeface="Arial"/>
                <a:cs typeface="Arial"/>
              </a:rPr>
              <a:t>e</a:t>
            </a:r>
            <a:r>
              <a:rPr sz="750" spc="-3" dirty="0">
                <a:latin typeface="Arial"/>
                <a:cs typeface="Arial"/>
              </a:rPr>
              <a:t>d</a:t>
            </a:r>
            <a:r>
              <a:rPr sz="750" dirty="0">
                <a:latin typeface="Arial"/>
                <a:cs typeface="Arial"/>
              </a:rPr>
              <a:t>.</a:t>
            </a:r>
            <a:endParaRPr sz="7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9954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173735" y="1040131"/>
            <a:ext cx="8793099" cy="4783454"/>
          </a:xfrm>
          <a:custGeom>
            <a:avLst/>
            <a:gdLst/>
            <a:ahLst/>
            <a:cxnLst/>
            <a:rect l="l" t="t" r="r" b="b"/>
            <a:pathLst>
              <a:path w="11724132" h="6377939">
                <a:moveTo>
                  <a:pt x="0" y="6377939"/>
                </a:moveTo>
                <a:lnTo>
                  <a:pt x="11724132" y="6377939"/>
                </a:lnTo>
                <a:lnTo>
                  <a:pt x="11724132" y="0"/>
                </a:lnTo>
                <a:lnTo>
                  <a:pt x="0" y="0"/>
                </a:lnTo>
                <a:lnTo>
                  <a:pt x="0" y="63779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9" name="object 9"/>
          <p:cNvSpPr txBox="1"/>
          <p:nvPr/>
        </p:nvSpPr>
        <p:spPr>
          <a:xfrm>
            <a:off x="1122236" y="1820391"/>
            <a:ext cx="6521431" cy="2099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525">
              <a:lnSpc>
                <a:spcPts val="1594"/>
              </a:lnSpc>
              <a:spcBef>
                <a:spcPts val="80"/>
              </a:spcBef>
            </a:pP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ntuk m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ncap</a:t>
            </a:r>
            <a:r>
              <a:rPr sz="2250" spc="3" baseline="2730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2250" spc="-7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tu</a:t>
            </a:r>
            <a:r>
              <a:rPr sz="2250" spc="-7" baseline="2730" dirty="0">
                <a:solidFill>
                  <a:srgbClr val="1CACE3"/>
                </a:solidFill>
                <a:latin typeface="Corbel"/>
                <a:cs typeface="Corbel"/>
              </a:rPr>
              <a:t>j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an</a:t>
            </a:r>
            <a:r>
              <a:rPr sz="2250" spc="7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tertent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,</a:t>
            </a:r>
            <a:r>
              <a:rPr sz="2250" spc="7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d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an m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sz="2250" spc="-7" baseline="2730" dirty="0">
                <a:solidFill>
                  <a:srgbClr val="1CACE3"/>
                </a:solidFill>
                <a:latin typeface="Corbel"/>
                <a:cs typeface="Corbel"/>
              </a:rPr>
              <a:t>b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at</a:t>
            </a:r>
            <a:r>
              <a:rPr sz="2250" spc="29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spc="-29" baseline="2730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eluaran/outp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2250" spc="-11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ntuk mend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kung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22236" y="2434468"/>
            <a:ext cx="2783298" cy="2099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525">
              <a:lnSpc>
                <a:spcPts val="1594"/>
              </a:lnSpc>
              <a:spcBef>
                <a:spcPts val="80"/>
              </a:spcBef>
            </a:pPr>
            <a:r>
              <a:rPr sz="2250" spc="-29" baseline="2730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es</a:t>
            </a:r>
            <a:r>
              <a:rPr sz="2250" spc="3" baseline="2730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tuan</a:t>
            </a:r>
            <a:r>
              <a:rPr sz="2250" spc="-11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d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al</a:t>
            </a:r>
            <a:r>
              <a:rPr sz="2250" spc="3" baseline="2730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sz="2250" spc="-7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spc="3" baseline="2730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bu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ah</a:t>
            </a:r>
            <a:r>
              <a:rPr sz="2250" spc="3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org</a:t>
            </a:r>
            <a:r>
              <a:rPr sz="2250" spc="3" baseline="2730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ni</a:t>
            </a:r>
            <a:r>
              <a:rPr sz="2250" spc="3" baseline="2730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sz="2250" spc="-7" baseline="2730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2250" spc="3" baseline="2730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sz="2250" spc="7" baseline="2730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.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2235" y="2887096"/>
            <a:ext cx="5375813" cy="2099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525">
              <a:lnSpc>
                <a:spcPts val="1594"/>
              </a:lnSpc>
              <a:spcBef>
                <a:spcPts val="80"/>
              </a:spcBef>
            </a:pP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faktor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spc="3" baseline="2730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kses</a:t>
            </a:r>
            <a:r>
              <a:rPr sz="2250" spc="11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d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al</a:t>
            </a:r>
            <a:r>
              <a:rPr sz="2250" spc="3" baseline="2730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sz="2250" spc="-14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aktivitas tata</a:t>
            </a:r>
            <a:r>
              <a:rPr sz="2250" spc="-7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spc="-29" baseline="2730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elola</a:t>
            </a:r>
            <a:r>
              <a:rPr sz="2250" spc="-7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d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an</a:t>
            </a:r>
            <a:r>
              <a:rPr sz="2250" spc="-11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manaj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2250" spc="7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org</a:t>
            </a:r>
            <a:r>
              <a:rPr sz="2250" spc="3" baseline="2730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ni</a:t>
            </a:r>
            <a:r>
              <a:rPr sz="2250" spc="3" baseline="2730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sz="2250" spc="-7" baseline="2730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2250" spc="3" baseline="2730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.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2236" y="3340697"/>
            <a:ext cx="5531355" cy="2101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525">
              <a:lnSpc>
                <a:spcPts val="1598"/>
              </a:lnSpc>
              <a:spcBef>
                <a:spcPts val="80"/>
              </a:spcBef>
            </a:pP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yang</a:t>
            </a:r>
            <a:r>
              <a:rPr sz="2250" spc="-11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d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iin</a:t>
            </a:r>
            <a:r>
              <a:rPr sz="2250" spc="3" baseline="2730" dirty="0">
                <a:solidFill>
                  <a:srgbClr val="1CACE3"/>
                </a:solidFill>
                <a:latin typeface="Corbel"/>
                <a:cs typeface="Corbel"/>
              </a:rPr>
              <a:t>g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inkan</a:t>
            </a:r>
            <a:r>
              <a:rPr sz="2250" spc="-29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d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alam</a:t>
            </a:r>
            <a:r>
              <a:rPr sz="2250" spc="-11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pand</a:t>
            </a:r>
            <a:r>
              <a:rPr sz="2250" spc="-7" baseline="2730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an</a:t>
            </a:r>
            <a:r>
              <a:rPr sz="2250" spc="-11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praktis</a:t>
            </a:r>
            <a:r>
              <a:rPr sz="2250" spc="-7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nt</a:t>
            </a:r>
            <a:r>
              <a:rPr sz="2250" spc="-7" baseline="2730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k manaje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en</a:t>
            </a:r>
            <a:r>
              <a:rPr sz="2250" spc="-7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sehar</a:t>
            </a:r>
            <a:r>
              <a:rPr sz="2250" spc="3" baseline="2730" dirty="0">
                <a:solidFill>
                  <a:srgbClr val="1CACE3"/>
                </a:solidFill>
                <a:latin typeface="Corbel"/>
                <a:cs typeface="Corbel"/>
              </a:rPr>
              <a:t>i-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h</a:t>
            </a:r>
            <a:r>
              <a:rPr sz="2250" spc="-7" baseline="2730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ri.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2235" y="3794829"/>
            <a:ext cx="6841829" cy="5299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525">
              <a:lnSpc>
                <a:spcPts val="1594"/>
              </a:lnSpc>
              <a:spcBef>
                <a:spcPts val="80"/>
              </a:spcBef>
            </a:pP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perusa</a:t>
            </a:r>
            <a:r>
              <a:rPr sz="2250" spc="3" baseline="2730" dirty="0">
                <a:solidFill>
                  <a:srgbClr val="1CACE3"/>
                </a:solidFill>
                <a:latin typeface="Corbel"/>
                <a:cs typeface="Corbel"/>
              </a:rPr>
              <a:t>h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aa</a:t>
            </a:r>
            <a:r>
              <a:rPr sz="2250" spc="3" baseline="2730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.</a:t>
            </a:r>
            <a:r>
              <a:rPr sz="2250" spc="-29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Infor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2250" spc="3" baseline="2730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 d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ib</a:t>
            </a:r>
            <a:r>
              <a:rPr sz="2250" spc="-7" baseline="2730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tuh</a:t>
            </a:r>
            <a:r>
              <a:rPr sz="2250" spc="-7" baseline="2730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an 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ntuk</a:t>
            </a:r>
            <a:r>
              <a:rPr sz="2250" spc="7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njaga</a:t>
            </a:r>
            <a:r>
              <a:rPr sz="2250" spc="-7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ag</a:t>
            </a:r>
            <a:r>
              <a:rPr sz="2250" spc="7" baseline="2730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r</a:t>
            </a:r>
            <a:r>
              <a:rPr sz="2250" spc="-11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org</a:t>
            </a:r>
            <a:r>
              <a:rPr sz="2250" spc="3" baseline="2730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ni</a:t>
            </a:r>
            <a:r>
              <a:rPr sz="2250" spc="3" baseline="2730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sz="2250" spc="-7" baseline="2730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2250" spc="3" baseline="2730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2250" spc="-22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b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erjalan 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d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an</a:t>
            </a:r>
            <a:r>
              <a:rPr sz="2250" spc="-11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d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2250" spc="-26" baseline="2730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elola</a:t>
            </a:r>
            <a:endParaRPr sz="1500">
              <a:latin typeface="Corbel"/>
              <a:cs typeface="Corbel"/>
            </a:endParaRPr>
          </a:p>
          <a:p>
            <a:pPr marL="9525" marR="28632">
              <a:lnSpc>
                <a:spcPct val="101725"/>
              </a:lnSpc>
              <a:spcBef>
                <a:spcPts val="609"/>
              </a:spcBef>
            </a:pP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d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ari org</a:t>
            </a:r>
            <a:r>
              <a:rPr sz="1500" spc="3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ni</a:t>
            </a:r>
            <a:r>
              <a:rPr sz="1500" spc="3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asi</a:t>
            </a:r>
            <a:r>
              <a:rPr sz="1500" spc="-26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itu</a:t>
            </a:r>
            <a:r>
              <a:rPr sz="1500" spc="3" dirty="0">
                <a:solidFill>
                  <a:srgbClr val="1CACE3"/>
                </a:solidFill>
                <a:latin typeface="Corbel"/>
                <a:cs typeface="Corbel"/>
              </a:rPr>
              <a:t> s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en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d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ir</a:t>
            </a:r>
            <a:r>
              <a:rPr sz="1500" spc="7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.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22235" y="4567783"/>
            <a:ext cx="6778274" cy="2099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525">
              <a:lnSpc>
                <a:spcPts val="1594"/>
              </a:lnSpc>
              <a:spcBef>
                <a:spcPts val="80"/>
              </a:spcBef>
            </a:pP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ap</a:t>
            </a:r>
            <a:r>
              <a:rPr sz="2250" spc="3" baseline="2730" dirty="0">
                <a:solidFill>
                  <a:srgbClr val="1CACE3"/>
                </a:solidFill>
                <a:latin typeface="Corbel"/>
                <a:cs typeface="Corbel"/>
              </a:rPr>
              <a:t>l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ika</a:t>
            </a:r>
            <a:r>
              <a:rPr sz="2250" spc="3" baseline="2730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2250" spc="-22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yang</a:t>
            </a:r>
            <a:r>
              <a:rPr sz="2250" spc="-7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nye</a:t>
            </a:r>
            <a:r>
              <a:rPr sz="2250" spc="-7" baseline="2730" dirty="0">
                <a:solidFill>
                  <a:srgbClr val="1CACE3"/>
                </a:solidFill>
                <a:latin typeface="Corbel"/>
                <a:cs typeface="Corbel"/>
              </a:rPr>
              <a:t>d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iakan</a:t>
            </a:r>
            <a:r>
              <a:rPr sz="2250" spc="-7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b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agi</a:t>
            </a:r>
            <a:r>
              <a:rPr sz="2250" spc="3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perusa</a:t>
            </a:r>
            <a:r>
              <a:rPr sz="2250" spc="3" baseline="2730" dirty="0">
                <a:solidFill>
                  <a:srgbClr val="1CACE3"/>
                </a:solidFill>
                <a:latin typeface="Corbel"/>
                <a:cs typeface="Corbel"/>
              </a:rPr>
              <a:t>h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aan</a:t>
            </a:r>
            <a:r>
              <a:rPr sz="2250" spc="-26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informasi</a:t>
            </a:r>
            <a:r>
              <a:rPr sz="2250" spc="-11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ngenai</a:t>
            </a:r>
            <a:r>
              <a:rPr sz="2250" spc="-7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pro</a:t>
            </a:r>
            <a:r>
              <a:rPr sz="2250" spc="7" baseline="2730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es</a:t>
            </a:r>
            <a:r>
              <a:rPr sz="2250" spc="3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teknologi</a:t>
            </a:r>
            <a:r>
              <a:rPr sz="2250" spc="-19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d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an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2235" y="5181535"/>
            <a:ext cx="6913148" cy="2099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525">
              <a:lnSpc>
                <a:spcPts val="1594"/>
              </a:lnSpc>
              <a:spcBef>
                <a:spcPts val="80"/>
              </a:spcBef>
            </a:pP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penyeles</a:t>
            </a:r>
            <a:r>
              <a:rPr sz="2250" spc="7" baseline="2730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ian</a:t>
            </a:r>
            <a:r>
              <a:rPr sz="2250" spc="-26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spc="3" baseline="2730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mu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2250" spc="11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akt</a:t>
            </a:r>
            <a:r>
              <a:rPr sz="2250" spc="3" baseline="2730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vi</a:t>
            </a:r>
            <a:r>
              <a:rPr sz="2250" spc="3" baseline="2730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as</a:t>
            </a:r>
            <a:r>
              <a:rPr sz="2250" spc="-7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d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engan</a:t>
            </a:r>
            <a:r>
              <a:rPr sz="2250" spc="-7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spc="3" baseline="2730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kses</a:t>
            </a:r>
            <a:r>
              <a:rPr sz="2250" spc="3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ntuk</a:t>
            </a:r>
            <a:r>
              <a:rPr sz="2250" spc="11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sz="2250" spc="-7" baseline="2730" dirty="0">
                <a:solidFill>
                  <a:srgbClr val="1CACE3"/>
                </a:solidFill>
                <a:latin typeface="Corbel"/>
                <a:cs typeface="Corbel"/>
              </a:rPr>
              <a:t>b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at</a:t>
            </a:r>
            <a:r>
              <a:rPr sz="2250" spc="19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spc="-29" baseline="2730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eput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2250" spc="3" baseline="2730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an yang</a:t>
            </a:r>
            <a:r>
              <a:rPr sz="2250" spc="-7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tepat 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d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an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73735" y="1040131"/>
            <a:ext cx="8793099" cy="47834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66"/>
              </a:spcBef>
            </a:pPr>
            <a:endParaRPr sz="900"/>
          </a:p>
          <a:p>
            <a:pPr marL="752322">
              <a:lnSpc>
                <a:spcPct val="101725"/>
              </a:lnSpc>
            </a:pPr>
            <a:r>
              <a:rPr sz="2700" dirty="0">
                <a:solidFill>
                  <a:srgbClr val="1CACE3"/>
                </a:solidFill>
                <a:latin typeface="Corbel"/>
                <a:cs typeface="Corbel"/>
              </a:rPr>
              <a:t>4.</a:t>
            </a:r>
            <a:r>
              <a:rPr sz="2700" spc="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700" dirty="0">
                <a:solidFill>
                  <a:srgbClr val="1CACE3"/>
                </a:solidFill>
                <a:latin typeface="Corbel"/>
                <a:cs typeface="Corbel"/>
              </a:rPr>
              <a:t>Memungkinkan</a:t>
            </a:r>
            <a:r>
              <a:rPr sz="2700" spc="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700" spc="-116" dirty="0">
                <a:solidFill>
                  <a:srgbClr val="1CACE3"/>
                </a:solidFill>
                <a:latin typeface="Corbel"/>
                <a:cs typeface="Corbel"/>
              </a:rPr>
              <a:t>P</a:t>
            </a:r>
            <a:r>
              <a:rPr sz="2700" dirty="0">
                <a:solidFill>
                  <a:srgbClr val="1CACE3"/>
                </a:solidFill>
                <a:latin typeface="Corbel"/>
                <a:cs typeface="Corbel"/>
              </a:rPr>
              <a:t>endeka</a:t>
            </a:r>
            <a:r>
              <a:rPr sz="2700" spc="-3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2700" dirty="0">
                <a:solidFill>
                  <a:srgbClr val="1CACE3"/>
                </a:solidFill>
                <a:latin typeface="Corbel"/>
                <a:cs typeface="Corbel"/>
              </a:rPr>
              <a:t>an Holist</a:t>
            </a:r>
            <a:r>
              <a:rPr sz="2700" spc="3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2700" dirty="0">
                <a:solidFill>
                  <a:srgbClr val="1CACE3"/>
                </a:solidFill>
                <a:latin typeface="Corbel"/>
                <a:cs typeface="Corbel"/>
              </a:rPr>
              <a:t>k cont...</a:t>
            </a:r>
            <a:endParaRPr sz="2700">
              <a:latin typeface="Corbel"/>
              <a:cs typeface="Corbel"/>
            </a:endParaRPr>
          </a:p>
          <a:p>
            <a:pPr marL="958025" marR="864603" indent="-205702">
              <a:lnSpc>
                <a:spcPts val="1832"/>
              </a:lnSpc>
              <a:spcBef>
                <a:spcPts val="386"/>
              </a:spcBef>
            </a:pPr>
            <a:r>
              <a:rPr sz="1200" b="1" dirty="0">
                <a:solidFill>
                  <a:srgbClr val="27CED6"/>
                </a:solidFill>
                <a:latin typeface="Corbel"/>
                <a:cs typeface="Corbel"/>
              </a:rPr>
              <a:t>1. </a:t>
            </a:r>
            <a:r>
              <a:rPr sz="1200" b="1" spc="174" dirty="0">
                <a:solidFill>
                  <a:srgbClr val="27CED6"/>
                </a:solidFill>
                <a:latin typeface="Corbel"/>
                <a:cs typeface="Corbel"/>
              </a:rPr>
              <a:t> </a:t>
            </a:r>
            <a:r>
              <a:rPr sz="1500" b="1" dirty="0">
                <a:solidFill>
                  <a:srgbClr val="1CACE3"/>
                </a:solidFill>
                <a:latin typeface="Corbel"/>
                <a:cs typeface="Corbel"/>
              </a:rPr>
              <a:t>P</a:t>
            </a:r>
            <a:r>
              <a:rPr sz="1500" b="1" spc="-7" dirty="0">
                <a:solidFill>
                  <a:srgbClr val="1CACE3"/>
                </a:solidFill>
                <a:latin typeface="Corbel"/>
                <a:cs typeface="Corbel"/>
              </a:rPr>
              <a:t>r</a:t>
            </a:r>
            <a:r>
              <a:rPr sz="1500" b="1" spc="-3" dirty="0">
                <a:solidFill>
                  <a:srgbClr val="1CACE3"/>
                </a:solidFill>
                <a:latin typeface="Corbel"/>
                <a:cs typeface="Corbel"/>
              </a:rPr>
              <a:t>o</a:t>
            </a:r>
            <a:r>
              <a:rPr sz="1500" b="1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sz="1500" b="1" spc="3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1500" b="1" dirty="0">
                <a:solidFill>
                  <a:srgbClr val="1CACE3"/>
                </a:solidFill>
                <a:latin typeface="Corbel"/>
                <a:cs typeface="Corbel"/>
              </a:rPr>
              <a:t>s (2</a:t>
            </a:r>
            <a:r>
              <a:rPr sz="1500" b="1" spc="-3" dirty="0">
                <a:solidFill>
                  <a:srgbClr val="1CACE3"/>
                </a:solidFill>
                <a:latin typeface="Corbel"/>
                <a:cs typeface="Corbel"/>
              </a:rPr>
              <a:t>)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,</a:t>
            </a:r>
            <a:r>
              <a:rPr sz="1500" spc="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ng</a:t>
            </a:r>
            <a:r>
              <a:rPr sz="1500" spc="3" dirty="0">
                <a:solidFill>
                  <a:srgbClr val="1CACE3"/>
                </a:solidFill>
                <a:latin typeface="Corbel"/>
                <a:cs typeface="Corbel"/>
              </a:rPr>
              <a:t>g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am</a:t>
            </a:r>
            <a:r>
              <a:rPr sz="1500" spc="-7" dirty="0">
                <a:solidFill>
                  <a:srgbClr val="1CACE3"/>
                </a:solidFill>
                <a:latin typeface="Corbel"/>
                <a:cs typeface="Corbel"/>
              </a:rPr>
              <a:t>b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arkan</a:t>
            </a:r>
            <a:r>
              <a:rPr sz="1500" spc="-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spc="3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bu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ah </a:t>
            </a:r>
            <a:r>
              <a:rPr sz="1500" spc="3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et</a:t>
            </a:r>
            <a:r>
              <a:rPr sz="1500" spc="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terorgan</a:t>
            </a:r>
            <a:r>
              <a:rPr sz="1500" spc="3" dirty="0">
                <a:solidFill>
                  <a:srgbClr val="1CACE3"/>
                </a:solidFill>
                <a:latin typeface="Corbel"/>
                <a:cs typeface="Corbel"/>
              </a:rPr>
              <a:t>is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ir</a:t>
            </a:r>
            <a:r>
              <a:rPr sz="1500" spc="-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d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ari pr</a:t>
            </a:r>
            <a:r>
              <a:rPr sz="1500" spc="3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ktek</a:t>
            </a:r>
            <a:r>
              <a:rPr sz="1500" spc="-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d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an aktivitas org</a:t>
            </a:r>
            <a:r>
              <a:rPr sz="1500" spc="3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ni</a:t>
            </a:r>
            <a:r>
              <a:rPr sz="1500" spc="3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sz="1500" spc="-7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500" spc="3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i </a:t>
            </a:r>
            <a:endParaRPr sz="1500">
              <a:latin typeface="Corbel"/>
              <a:cs typeface="Corbel"/>
            </a:endParaRPr>
          </a:p>
          <a:p>
            <a:pPr marL="958025" marR="864603">
              <a:lnSpc>
                <a:spcPts val="1831"/>
              </a:lnSpc>
              <a:spcBef>
                <a:spcPts val="689"/>
              </a:spcBef>
            </a:pP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pencap</a:t>
            </a:r>
            <a:r>
              <a:rPr sz="1500" spc="3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500" spc="-29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tu</a:t>
            </a:r>
            <a:r>
              <a:rPr sz="1500" spc="-7" dirty="0">
                <a:solidFill>
                  <a:srgbClr val="1CACE3"/>
                </a:solidFill>
                <a:latin typeface="Corbel"/>
                <a:cs typeface="Corbel"/>
              </a:rPr>
              <a:t>j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an</a:t>
            </a:r>
            <a:r>
              <a:rPr sz="1500" spc="-9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TI</a:t>
            </a:r>
            <a:r>
              <a:rPr sz="1500" spc="-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spc="3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eca</a:t>
            </a:r>
            <a:r>
              <a:rPr sz="1500" spc="3" dirty="0">
                <a:solidFill>
                  <a:srgbClr val="1CACE3"/>
                </a:solidFill>
                <a:latin typeface="Corbel"/>
                <a:cs typeface="Corbel"/>
              </a:rPr>
              <a:t>r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500" spc="-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spc="-29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eselur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ha</a:t>
            </a:r>
            <a:r>
              <a:rPr sz="1500" spc="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.</a:t>
            </a:r>
            <a:endParaRPr sz="1500">
              <a:latin typeface="Corbel"/>
              <a:cs typeface="Corbel"/>
            </a:endParaRPr>
          </a:p>
          <a:p>
            <a:pPr marL="752322">
              <a:lnSpc>
                <a:spcPts val="1624"/>
              </a:lnSpc>
              <a:spcBef>
                <a:spcPts val="770"/>
              </a:spcBef>
            </a:pPr>
            <a:r>
              <a:rPr b="1" spc="-3" baseline="3413" dirty="0">
                <a:solidFill>
                  <a:srgbClr val="27CED6"/>
                </a:solidFill>
                <a:latin typeface="Corbel"/>
                <a:cs typeface="Corbel"/>
              </a:rPr>
              <a:t>2</a:t>
            </a:r>
            <a:r>
              <a:rPr b="1" baseline="3413" dirty="0">
                <a:solidFill>
                  <a:srgbClr val="27CED6"/>
                </a:solidFill>
                <a:latin typeface="Corbel"/>
                <a:cs typeface="Corbel"/>
              </a:rPr>
              <a:t>. </a:t>
            </a:r>
            <a:r>
              <a:rPr b="1" spc="170" baseline="3413" dirty="0">
                <a:solidFill>
                  <a:srgbClr val="27CED6"/>
                </a:solidFill>
                <a:latin typeface="Corbel"/>
                <a:cs typeface="Corbel"/>
              </a:rPr>
              <a:t> </a:t>
            </a:r>
            <a:r>
              <a:rPr sz="2250" b="1" baseline="2730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sz="2250" b="1" spc="-7" baseline="2730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2250" b="1" spc="-3" baseline="2730" dirty="0">
                <a:solidFill>
                  <a:srgbClr val="1CACE3"/>
                </a:solidFill>
                <a:latin typeface="Corbel"/>
                <a:cs typeface="Corbel"/>
              </a:rPr>
              <a:t>r</a:t>
            </a:r>
            <a:r>
              <a:rPr sz="2250" b="1" baseline="2730" dirty="0">
                <a:solidFill>
                  <a:srgbClr val="1CACE3"/>
                </a:solidFill>
                <a:latin typeface="Corbel"/>
                <a:cs typeface="Corbel"/>
              </a:rPr>
              <a:t>uk</a:t>
            </a:r>
            <a:r>
              <a:rPr sz="2250" b="1" spc="-7" baseline="2730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2250" b="1" baseline="2730" dirty="0">
                <a:solidFill>
                  <a:srgbClr val="1CACE3"/>
                </a:solidFill>
                <a:latin typeface="Corbel"/>
                <a:cs typeface="Corbel"/>
              </a:rPr>
              <a:t>ur</a:t>
            </a:r>
            <a:r>
              <a:rPr sz="2250" b="1" spc="-52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b="1" baseline="2730" dirty="0">
                <a:solidFill>
                  <a:srgbClr val="1CACE3"/>
                </a:solidFill>
                <a:latin typeface="Corbel"/>
                <a:cs typeface="Corbel"/>
              </a:rPr>
              <a:t>Organisasi</a:t>
            </a:r>
            <a:r>
              <a:rPr sz="2250" b="1" spc="-11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b="1" baseline="2730" dirty="0">
                <a:solidFill>
                  <a:srgbClr val="1CACE3"/>
                </a:solidFill>
                <a:latin typeface="Corbel"/>
                <a:cs typeface="Corbel"/>
              </a:rPr>
              <a:t>(</a:t>
            </a:r>
            <a:r>
              <a:rPr sz="2250" b="1" spc="-3" baseline="2730" dirty="0">
                <a:solidFill>
                  <a:srgbClr val="1CACE3"/>
                </a:solidFill>
                <a:latin typeface="Corbel"/>
                <a:cs typeface="Corbel"/>
              </a:rPr>
              <a:t>3</a:t>
            </a:r>
            <a:r>
              <a:rPr sz="2250" b="1" baseline="2730" dirty="0">
                <a:solidFill>
                  <a:srgbClr val="1CACE3"/>
                </a:solidFill>
                <a:latin typeface="Corbel"/>
                <a:cs typeface="Corbel"/>
              </a:rPr>
              <a:t>)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,  a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d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alah</a:t>
            </a:r>
            <a:r>
              <a:rPr sz="2250" spc="281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2250" spc="-7" baseline="2730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nci</a:t>
            </a:r>
            <a:r>
              <a:rPr sz="2250" spc="-7" baseline="2730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pe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mbu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atan </a:t>
            </a:r>
            <a:r>
              <a:rPr sz="2250" spc="-29" baseline="2730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ep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2250" spc="-7" baseline="2730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sz="2250" spc="3" baseline="2730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 u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nt</a:t>
            </a:r>
            <a:r>
              <a:rPr sz="2250" spc="-7" baseline="2730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k </a:t>
            </a:r>
            <a:r>
              <a:rPr sz="2250" spc="-3" baseline="2730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en</a:t>
            </a:r>
            <a:r>
              <a:rPr sz="2250" spc="-7" baseline="2730" dirty="0">
                <a:solidFill>
                  <a:srgbClr val="1CACE3"/>
                </a:solidFill>
                <a:latin typeface="Corbel"/>
                <a:cs typeface="Corbel"/>
              </a:rPr>
              <a:t>c</a:t>
            </a:r>
            <a:r>
              <a:rPr sz="2250" baseline="2730" dirty="0">
                <a:solidFill>
                  <a:srgbClr val="1CACE3"/>
                </a:solidFill>
                <a:latin typeface="Corbel"/>
                <a:cs typeface="Corbel"/>
              </a:rPr>
              <a:t>iptakan</a:t>
            </a:r>
            <a:endParaRPr sz="1500">
              <a:latin typeface="Corbel"/>
              <a:cs typeface="Corbel"/>
            </a:endParaRPr>
          </a:p>
          <a:p>
            <a:pPr marL="752322">
              <a:lnSpc>
                <a:spcPct val="101725"/>
              </a:lnSpc>
              <a:spcBef>
                <a:spcPts val="1654"/>
              </a:spcBef>
            </a:pPr>
            <a:r>
              <a:rPr sz="1200" b="1" dirty="0">
                <a:solidFill>
                  <a:srgbClr val="27CED6"/>
                </a:solidFill>
                <a:latin typeface="Corbel"/>
                <a:cs typeface="Corbel"/>
              </a:rPr>
              <a:t>3. </a:t>
            </a:r>
            <a:r>
              <a:rPr sz="1200" b="1" spc="182" dirty="0">
                <a:solidFill>
                  <a:srgbClr val="27CED6"/>
                </a:solidFill>
                <a:latin typeface="Corbel"/>
                <a:cs typeface="Corbel"/>
              </a:rPr>
              <a:t> </a:t>
            </a:r>
            <a:r>
              <a:rPr sz="1500" b="1" dirty="0">
                <a:solidFill>
                  <a:srgbClr val="1CACE3"/>
                </a:solidFill>
                <a:latin typeface="Corbel"/>
                <a:cs typeface="Corbel"/>
              </a:rPr>
              <a:t>Budaya,</a:t>
            </a:r>
            <a:r>
              <a:rPr sz="1500" b="1" spc="-18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b="1" dirty="0">
                <a:solidFill>
                  <a:srgbClr val="1CACE3"/>
                </a:solidFill>
                <a:latin typeface="Corbel"/>
                <a:cs typeface="Corbel"/>
              </a:rPr>
              <a:t>etik</a:t>
            </a:r>
            <a:r>
              <a:rPr sz="1500" b="1" spc="3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500" b="1" dirty="0">
                <a:solidFill>
                  <a:srgbClr val="1CACE3"/>
                </a:solidFill>
                <a:latin typeface="Corbel"/>
                <a:cs typeface="Corbel"/>
              </a:rPr>
              <a:t>, dan</a:t>
            </a:r>
            <a:r>
              <a:rPr sz="1500" b="1" spc="-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b="1" dirty="0">
                <a:solidFill>
                  <a:srgbClr val="1CACE3"/>
                </a:solidFill>
                <a:latin typeface="Corbel"/>
                <a:cs typeface="Corbel"/>
              </a:rPr>
              <a:t>perilaku</a:t>
            </a:r>
            <a:r>
              <a:rPr sz="1500" b="1" spc="-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b="1" dirty="0">
                <a:solidFill>
                  <a:srgbClr val="1CACE3"/>
                </a:solidFill>
                <a:latin typeface="Corbel"/>
                <a:cs typeface="Corbel"/>
              </a:rPr>
              <a:t>(4)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,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 d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ari individu</a:t>
            </a:r>
            <a:r>
              <a:rPr sz="1500" spc="-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dan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ora</a:t>
            </a:r>
            <a:r>
              <a:rPr sz="1500" spc="3" dirty="0">
                <a:solidFill>
                  <a:srgbClr val="1CACE3"/>
                </a:solidFill>
                <a:latin typeface="Corbel"/>
                <a:cs typeface="Corbel"/>
              </a:rPr>
              <a:t>g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ni</a:t>
            </a:r>
            <a:r>
              <a:rPr sz="1500" spc="3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sz="1500" spc="-7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500" spc="3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spc="3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ering</a:t>
            </a:r>
            <a:r>
              <a:rPr sz="1500" spc="-22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kali</a:t>
            </a:r>
            <a:r>
              <a:rPr sz="1500" spc="-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diaba</a:t>
            </a:r>
            <a:r>
              <a:rPr sz="1500" spc="7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kan</a:t>
            </a:r>
            <a:r>
              <a:rPr sz="1500" spc="-26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spc="3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b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ag</a:t>
            </a:r>
            <a:r>
              <a:rPr sz="1500" spc="7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endParaRPr sz="1500">
              <a:latin typeface="Corbel"/>
              <a:cs typeface="Corbel"/>
            </a:endParaRPr>
          </a:p>
          <a:p>
            <a:pPr marL="752322">
              <a:lnSpc>
                <a:spcPct val="101725"/>
              </a:lnSpc>
              <a:spcBef>
                <a:spcPts val="1742"/>
              </a:spcBef>
            </a:pPr>
            <a:r>
              <a:rPr sz="1200" b="1" spc="-3" dirty="0">
                <a:solidFill>
                  <a:srgbClr val="27CED6"/>
                </a:solidFill>
                <a:latin typeface="Corbel"/>
                <a:cs typeface="Corbel"/>
              </a:rPr>
              <a:t>4</a:t>
            </a:r>
            <a:r>
              <a:rPr sz="1200" b="1" dirty="0">
                <a:solidFill>
                  <a:srgbClr val="27CED6"/>
                </a:solidFill>
                <a:latin typeface="Corbel"/>
                <a:cs typeface="Corbel"/>
              </a:rPr>
              <a:t>. </a:t>
            </a:r>
            <a:r>
              <a:rPr sz="1200" b="1" spc="136" dirty="0">
                <a:solidFill>
                  <a:srgbClr val="27CED6"/>
                </a:solidFill>
                <a:latin typeface="Corbel"/>
                <a:cs typeface="Corbel"/>
              </a:rPr>
              <a:t> </a:t>
            </a:r>
            <a:r>
              <a:rPr sz="1500" b="1" dirty="0">
                <a:solidFill>
                  <a:srgbClr val="1CACE3"/>
                </a:solidFill>
                <a:latin typeface="Corbel"/>
                <a:cs typeface="Corbel"/>
              </a:rPr>
              <a:t>P</a:t>
            </a:r>
            <a:r>
              <a:rPr sz="1500" b="1" spc="-7" dirty="0">
                <a:solidFill>
                  <a:srgbClr val="1CACE3"/>
                </a:solidFill>
                <a:latin typeface="Corbel"/>
                <a:cs typeface="Corbel"/>
              </a:rPr>
              <a:t>r</a:t>
            </a:r>
            <a:r>
              <a:rPr sz="1500" b="1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1500" b="1" spc="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500" b="1" dirty="0">
                <a:solidFill>
                  <a:srgbClr val="1CACE3"/>
                </a:solidFill>
                <a:latin typeface="Corbel"/>
                <a:cs typeface="Corbel"/>
              </a:rPr>
              <a:t>si</a:t>
            </a:r>
            <a:r>
              <a:rPr sz="1500" b="1" spc="7" dirty="0">
                <a:solidFill>
                  <a:srgbClr val="1CACE3"/>
                </a:solidFill>
                <a:latin typeface="Corbel"/>
                <a:cs typeface="Corbel"/>
              </a:rPr>
              <a:t>p</a:t>
            </a:r>
            <a:r>
              <a:rPr sz="1500" b="1" dirty="0">
                <a:solidFill>
                  <a:srgbClr val="1CACE3"/>
                </a:solidFill>
                <a:latin typeface="Corbel"/>
                <a:cs typeface="Corbel"/>
              </a:rPr>
              <a:t>,</a:t>
            </a:r>
            <a:r>
              <a:rPr sz="1500" b="1" spc="-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b="1" spc="-29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1500" b="1" dirty="0">
                <a:solidFill>
                  <a:srgbClr val="1CACE3"/>
                </a:solidFill>
                <a:latin typeface="Corbel"/>
                <a:cs typeface="Corbel"/>
              </a:rPr>
              <a:t>ebijakan</a:t>
            </a:r>
            <a:r>
              <a:rPr sz="1500" b="1" spc="-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b="1" dirty="0">
                <a:solidFill>
                  <a:srgbClr val="1CACE3"/>
                </a:solidFill>
                <a:latin typeface="Corbel"/>
                <a:cs typeface="Corbel"/>
              </a:rPr>
              <a:t>dan</a:t>
            </a:r>
            <a:r>
              <a:rPr sz="1500" b="1" spc="-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b="1" dirty="0">
                <a:solidFill>
                  <a:srgbClr val="1CACE3"/>
                </a:solidFill>
                <a:latin typeface="Corbel"/>
                <a:cs typeface="Corbel"/>
              </a:rPr>
              <a:t>fra</a:t>
            </a:r>
            <a:r>
              <a:rPr sz="1500" b="1" spc="-7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sz="1500" b="1" dirty="0">
                <a:solidFill>
                  <a:srgbClr val="1CACE3"/>
                </a:solidFill>
                <a:latin typeface="Corbel"/>
                <a:cs typeface="Corbel"/>
              </a:rPr>
              <a:t>ew</a:t>
            </a:r>
            <a:r>
              <a:rPr sz="1500" b="1" spc="-3" dirty="0">
                <a:solidFill>
                  <a:srgbClr val="1CACE3"/>
                </a:solidFill>
                <a:latin typeface="Corbel"/>
                <a:cs typeface="Corbel"/>
              </a:rPr>
              <a:t>or</a:t>
            </a:r>
            <a:r>
              <a:rPr sz="1500" b="1" dirty="0">
                <a:solidFill>
                  <a:srgbClr val="1CACE3"/>
                </a:solidFill>
                <a:latin typeface="Corbel"/>
                <a:cs typeface="Corbel"/>
              </a:rPr>
              <a:t>k (1</a:t>
            </a:r>
            <a:r>
              <a:rPr sz="1500" b="1" spc="3" dirty="0">
                <a:solidFill>
                  <a:srgbClr val="1CACE3"/>
                </a:solidFill>
                <a:latin typeface="Corbel"/>
                <a:cs typeface="Corbel"/>
              </a:rPr>
              <a:t>)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,</a:t>
            </a:r>
            <a:r>
              <a:rPr sz="1500" spc="-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d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alah</a:t>
            </a:r>
            <a:r>
              <a:rPr sz="1500" spc="-19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spc="3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ar</a:t>
            </a:r>
            <a:r>
              <a:rPr sz="1500" spc="3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na</a:t>
            </a:r>
            <a:r>
              <a:rPr sz="1500" spc="-3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nt</a:t>
            </a:r>
            <a:r>
              <a:rPr sz="1500" spc="-7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1500" spc="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en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rj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em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ahkan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perilaku</a:t>
            </a:r>
            <a:endParaRPr sz="1500">
              <a:latin typeface="Corbel"/>
              <a:cs typeface="Corbel"/>
            </a:endParaRPr>
          </a:p>
          <a:p>
            <a:pPr marL="958025" marR="916358" indent="-205702">
              <a:lnSpc>
                <a:spcPts val="1832"/>
              </a:lnSpc>
              <a:spcBef>
                <a:spcPts val="1743"/>
              </a:spcBef>
            </a:pPr>
            <a:r>
              <a:rPr sz="1200" b="1" dirty="0">
                <a:solidFill>
                  <a:srgbClr val="27CED6"/>
                </a:solidFill>
                <a:latin typeface="Corbel"/>
                <a:cs typeface="Corbel"/>
              </a:rPr>
              <a:t>5. </a:t>
            </a:r>
            <a:r>
              <a:rPr sz="1200" b="1" spc="182" dirty="0">
                <a:solidFill>
                  <a:srgbClr val="27CED6"/>
                </a:solidFill>
                <a:latin typeface="Corbel"/>
                <a:cs typeface="Corbel"/>
              </a:rPr>
              <a:t> </a:t>
            </a:r>
            <a:r>
              <a:rPr sz="1500" b="1" dirty="0">
                <a:solidFill>
                  <a:srgbClr val="1CACE3"/>
                </a:solidFill>
                <a:latin typeface="Corbel"/>
                <a:cs typeface="Corbel"/>
              </a:rPr>
              <a:t>Info</a:t>
            </a:r>
            <a:r>
              <a:rPr sz="1500" b="1" spc="-3" dirty="0">
                <a:solidFill>
                  <a:srgbClr val="1CACE3"/>
                </a:solidFill>
                <a:latin typeface="Corbel"/>
                <a:cs typeface="Corbel"/>
              </a:rPr>
              <a:t>r</a:t>
            </a:r>
            <a:r>
              <a:rPr sz="1500" b="1" dirty="0">
                <a:solidFill>
                  <a:srgbClr val="1CACE3"/>
                </a:solidFill>
                <a:latin typeface="Corbel"/>
                <a:cs typeface="Corbel"/>
              </a:rPr>
              <a:t>masi (5)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,</a:t>
            </a:r>
            <a:r>
              <a:rPr sz="1500" spc="-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b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erhu</a:t>
            </a:r>
            <a:r>
              <a:rPr sz="1500" spc="-7" dirty="0">
                <a:solidFill>
                  <a:srgbClr val="1CACE3"/>
                </a:solidFill>
                <a:latin typeface="Corbel"/>
                <a:cs typeface="Corbel"/>
              </a:rPr>
              <a:t>b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ngan</a:t>
            </a:r>
            <a:r>
              <a:rPr sz="1500" spc="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d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engan</a:t>
            </a:r>
            <a:r>
              <a:rPr sz="1500" spc="-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spc="3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mu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a informasi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yang</a:t>
            </a:r>
            <a:r>
              <a:rPr sz="1500" spc="-19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d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ib</a:t>
            </a:r>
            <a:r>
              <a:rPr sz="1500" spc="-7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at</a:t>
            </a:r>
            <a:r>
              <a:rPr sz="1500" spc="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d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an 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du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gunakan </a:t>
            </a:r>
            <a:endParaRPr sz="1500">
              <a:latin typeface="Corbel"/>
              <a:cs typeface="Corbel"/>
            </a:endParaRPr>
          </a:p>
          <a:p>
            <a:pPr marL="958025" marR="916358">
              <a:lnSpc>
                <a:spcPts val="1831"/>
              </a:lnSpc>
              <a:spcBef>
                <a:spcPts val="689"/>
              </a:spcBef>
            </a:pP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d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engan</a:t>
            </a:r>
            <a:r>
              <a:rPr sz="1500" spc="-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b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aik,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ta</a:t>
            </a:r>
            <a:r>
              <a:rPr sz="1500" spc="3" dirty="0">
                <a:solidFill>
                  <a:srgbClr val="1CACE3"/>
                </a:solidFill>
                <a:latin typeface="Corbel"/>
                <a:cs typeface="Corbel"/>
              </a:rPr>
              <a:t>p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1500" spc="-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pada</a:t>
            </a:r>
            <a:r>
              <a:rPr sz="1500" spc="-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l</a:t>
            </a:r>
            <a:r>
              <a:rPr sz="1500" spc="-7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vel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opera</a:t>
            </a:r>
            <a:r>
              <a:rPr sz="1500" spc="7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ional,</a:t>
            </a:r>
            <a:r>
              <a:rPr sz="1500" spc="-29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informasi</a:t>
            </a:r>
            <a:r>
              <a:rPr sz="1500" spc="-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spc="3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ang</a:t>
            </a:r>
            <a:r>
              <a:rPr sz="1500" spc="3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1500" spc="-19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spc="3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ering</a:t>
            </a:r>
            <a:r>
              <a:rPr sz="1500" spc="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nja</a:t>
            </a:r>
            <a:r>
              <a:rPr sz="1500" spc="-7" dirty="0">
                <a:solidFill>
                  <a:srgbClr val="1CACE3"/>
                </a:solidFill>
                <a:latin typeface="Corbel"/>
                <a:cs typeface="Corbel"/>
              </a:rPr>
              <a:t>d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i prod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1500" spc="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tama</a:t>
            </a:r>
            <a:endParaRPr sz="1500">
              <a:latin typeface="Corbel"/>
              <a:cs typeface="Corbel"/>
            </a:endParaRPr>
          </a:p>
          <a:p>
            <a:pPr marL="752322">
              <a:lnSpc>
                <a:spcPct val="101725"/>
              </a:lnSpc>
              <a:spcBef>
                <a:spcPts val="1733"/>
              </a:spcBef>
            </a:pPr>
            <a:r>
              <a:rPr sz="1200" b="1" spc="-3" dirty="0">
                <a:solidFill>
                  <a:srgbClr val="27CED6"/>
                </a:solidFill>
                <a:latin typeface="Corbel"/>
                <a:cs typeface="Corbel"/>
              </a:rPr>
              <a:t>6</a:t>
            </a:r>
            <a:r>
              <a:rPr sz="1200" b="1" dirty="0">
                <a:solidFill>
                  <a:srgbClr val="27CED6"/>
                </a:solidFill>
                <a:latin typeface="Corbel"/>
                <a:cs typeface="Corbel"/>
              </a:rPr>
              <a:t>. </a:t>
            </a:r>
            <a:r>
              <a:rPr sz="1200" b="1" spc="106" dirty="0">
                <a:solidFill>
                  <a:srgbClr val="27CED6"/>
                </a:solidFill>
                <a:latin typeface="Corbel"/>
                <a:cs typeface="Corbel"/>
              </a:rPr>
              <a:t> </a:t>
            </a:r>
            <a:r>
              <a:rPr sz="1500" b="1" dirty="0">
                <a:solidFill>
                  <a:srgbClr val="1CACE3"/>
                </a:solidFill>
                <a:latin typeface="Corbel"/>
                <a:cs typeface="Corbel"/>
              </a:rPr>
              <a:t>Layana</a:t>
            </a:r>
            <a:r>
              <a:rPr sz="1500" b="1" spc="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500" b="1" dirty="0">
                <a:solidFill>
                  <a:srgbClr val="1CACE3"/>
                </a:solidFill>
                <a:latin typeface="Corbel"/>
                <a:cs typeface="Corbel"/>
              </a:rPr>
              <a:t>,</a:t>
            </a:r>
            <a:r>
              <a:rPr sz="1500" b="1" spc="-29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b="1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1500" b="1" spc="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500" b="1" dirty="0">
                <a:solidFill>
                  <a:srgbClr val="1CACE3"/>
                </a:solidFill>
                <a:latin typeface="Corbel"/>
                <a:cs typeface="Corbel"/>
              </a:rPr>
              <a:t>fras</a:t>
            </a:r>
            <a:r>
              <a:rPr sz="1500" b="1" spc="-3" dirty="0">
                <a:solidFill>
                  <a:srgbClr val="1CACE3"/>
                </a:solidFill>
                <a:latin typeface="Corbel"/>
                <a:cs typeface="Corbel"/>
              </a:rPr>
              <a:t>tr</a:t>
            </a:r>
            <a:r>
              <a:rPr sz="1500" b="1" dirty="0">
                <a:solidFill>
                  <a:srgbClr val="1CACE3"/>
                </a:solidFill>
                <a:latin typeface="Corbel"/>
                <a:cs typeface="Corbel"/>
              </a:rPr>
              <a:t>uk</a:t>
            </a:r>
            <a:r>
              <a:rPr sz="1500" b="1" spc="-7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1500" b="1" dirty="0">
                <a:solidFill>
                  <a:srgbClr val="1CACE3"/>
                </a:solidFill>
                <a:latin typeface="Corbel"/>
                <a:cs typeface="Corbel"/>
              </a:rPr>
              <a:t>ur</a:t>
            </a:r>
            <a:r>
              <a:rPr sz="1500" b="1" spc="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b="1" dirty="0">
                <a:solidFill>
                  <a:srgbClr val="1CACE3"/>
                </a:solidFill>
                <a:latin typeface="Corbel"/>
                <a:cs typeface="Corbel"/>
              </a:rPr>
              <a:t>dan</a:t>
            </a:r>
            <a:r>
              <a:rPr sz="1500" b="1" spc="-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b="1" dirty="0">
                <a:solidFill>
                  <a:srgbClr val="1CACE3"/>
                </a:solidFill>
                <a:latin typeface="Corbel"/>
                <a:cs typeface="Corbel"/>
              </a:rPr>
              <a:t>aplikasi</a:t>
            </a:r>
            <a:r>
              <a:rPr sz="1500" b="1" spc="-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b="1" dirty="0">
                <a:solidFill>
                  <a:srgbClr val="1CACE3"/>
                </a:solidFill>
                <a:latin typeface="Corbel"/>
                <a:cs typeface="Corbel"/>
              </a:rPr>
              <a:t>(6),</a:t>
            </a:r>
            <a:r>
              <a:rPr sz="1500" b="1" spc="30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ter</a:t>
            </a:r>
            <a:r>
              <a:rPr sz="1500" spc="-7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500" spc="3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1500" spc="1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d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alam</a:t>
            </a:r>
            <a:r>
              <a:rPr sz="1500" spc="-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infrastru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1500" spc="-7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1500" spc="-71" dirty="0">
                <a:solidFill>
                  <a:srgbClr val="1CACE3"/>
                </a:solidFill>
                <a:latin typeface="Corbel"/>
                <a:cs typeface="Corbel"/>
              </a:rPr>
              <a:t>r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,</a:t>
            </a:r>
            <a:r>
              <a:rPr sz="1500" spc="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te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nologi</a:t>
            </a:r>
            <a:r>
              <a:rPr sz="1500" spc="-19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d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an</a:t>
            </a:r>
            <a:endParaRPr sz="1500">
              <a:latin typeface="Corbel"/>
              <a:cs typeface="Corbel"/>
            </a:endParaRPr>
          </a:p>
          <a:p>
            <a:pPr marL="958025">
              <a:lnSpc>
                <a:spcPct val="101725"/>
              </a:lnSpc>
              <a:spcBef>
                <a:spcPts val="691"/>
              </a:spcBef>
            </a:pP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layan</a:t>
            </a:r>
            <a:r>
              <a:rPr sz="1500" spc="7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500" spc="-7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.</a:t>
            </a:r>
            <a:endParaRPr sz="1500">
              <a:latin typeface="Corbel"/>
              <a:cs typeface="Corbel"/>
            </a:endParaRPr>
          </a:p>
          <a:p>
            <a:pPr marL="752322">
              <a:lnSpc>
                <a:spcPct val="101725"/>
              </a:lnSpc>
              <a:spcBef>
                <a:spcPts val="482"/>
              </a:spcBef>
            </a:pPr>
            <a:r>
              <a:rPr sz="1200" b="1" dirty="0">
                <a:solidFill>
                  <a:srgbClr val="27CED6"/>
                </a:solidFill>
                <a:latin typeface="Corbel"/>
                <a:cs typeface="Corbel"/>
              </a:rPr>
              <a:t>7. </a:t>
            </a:r>
            <a:r>
              <a:rPr sz="1200" b="1" spc="182" dirty="0">
                <a:solidFill>
                  <a:srgbClr val="27CED6"/>
                </a:solidFill>
                <a:latin typeface="Corbel"/>
                <a:cs typeface="Corbel"/>
              </a:rPr>
              <a:t> </a:t>
            </a:r>
            <a:r>
              <a:rPr sz="1500" b="1" dirty="0">
                <a:solidFill>
                  <a:srgbClr val="1CACE3"/>
                </a:solidFill>
                <a:latin typeface="Corbel"/>
                <a:cs typeface="Corbel"/>
              </a:rPr>
              <a:t>SDM,</a:t>
            </a:r>
            <a:r>
              <a:rPr sz="1500" b="1" spc="-1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b="1" spc="-29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1500" b="1" dirty="0">
                <a:solidFill>
                  <a:srgbClr val="1CACE3"/>
                </a:solidFill>
                <a:latin typeface="Corbel"/>
                <a:cs typeface="Corbel"/>
              </a:rPr>
              <a:t>eahlia</a:t>
            </a:r>
            <a:r>
              <a:rPr sz="1500" b="1" spc="7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500" b="1" dirty="0">
                <a:solidFill>
                  <a:srgbClr val="1CACE3"/>
                </a:solidFill>
                <a:latin typeface="Corbel"/>
                <a:cs typeface="Corbel"/>
              </a:rPr>
              <a:t>,</a:t>
            </a:r>
            <a:r>
              <a:rPr sz="1500" b="1" spc="-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b="1" dirty="0">
                <a:solidFill>
                  <a:srgbClr val="1CACE3"/>
                </a:solidFill>
                <a:latin typeface="Corbel"/>
                <a:cs typeface="Corbel"/>
              </a:rPr>
              <a:t>dan</a:t>
            </a:r>
            <a:r>
              <a:rPr sz="1500" b="1" spc="-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b="1" spc="-26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1500" b="1" dirty="0">
                <a:solidFill>
                  <a:srgbClr val="1CACE3"/>
                </a:solidFill>
                <a:latin typeface="Corbel"/>
                <a:cs typeface="Corbel"/>
              </a:rPr>
              <a:t>ompet</a:t>
            </a:r>
            <a:r>
              <a:rPr sz="1500" b="1" spc="7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1500" b="1" spc="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500" b="1" dirty="0">
                <a:solidFill>
                  <a:srgbClr val="1CACE3"/>
                </a:solidFill>
                <a:latin typeface="Corbel"/>
                <a:cs typeface="Corbel"/>
              </a:rPr>
              <a:t>si</a:t>
            </a:r>
            <a:r>
              <a:rPr sz="1500" b="1" spc="-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b="1" dirty="0">
                <a:solidFill>
                  <a:srgbClr val="1CACE3"/>
                </a:solidFill>
                <a:latin typeface="Corbel"/>
                <a:cs typeface="Corbel"/>
              </a:rPr>
              <a:t>(7</a:t>
            </a:r>
            <a:r>
              <a:rPr sz="1500" b="1" spc="3" dirty="0">
                <a:solidFill>
                  <a:srgbClr val="1CACE3"/>
                </a:solidFill>
                <a:latin typeface="Corbel"/>
                <a:cs typeface="Corbel"/>
              </a:rPr>
              <a:t>)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,</a:t>
            </a:r>
            <a:r>
              <a:rPr sz="1500" spc="-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b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erhu</a:t>
            </a:r>
            <a:r>
              <a:rPr sz="1500" spc="-7" dirty="0">
                <a:solidFill>
                  <a:srgbClr val="1CACE3"/>
                </a:solidFill>
                <a:latin typeface="Corbel"/>
                <a:cs typeface="Corbel"/>
              </a:rPr>
              <a:t>b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ngan 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d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engan</a:t>
            </a:r>
            <a:r>
              <a:rPr sz="1500" spc="-4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SDM</a:t>
            </a:r>
            <a:r>
              <a:rPr sz="1500" spc="-1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d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an m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sz="1500" spc="-7" dirty="0">
                <a:solidFill>
                  <a:srgbClr val="1CACE3"/>
                </a:solidFill>
                <a:latin typeface="Corbel"/>
                <a:cs typeface="Corbel"/>
              </a:rPr>
              <a:t>b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tuh</a:t>
            </a:r>
            <a:r>
              <a:rPr sz="1500" spc="-7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an</a:t>
            </a:r>
            <a:endParaRPr sz="1500">
              <a:latin typeface="Corbel"/>
              <a:cs typeface="Corbel"/>
            </a:endParaRPr>
          </a:p>
          <a:p>
            <a:pPr marL="958025">
              <a:lnSpc>
                <a:spcPct val="101725"/>
              </a:lnSpc>
              <a:spcBef>
                <a:spcPts val="689"/>
              </a:spcBef>
            </a:pP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enga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mb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il tin</a:t>
            </a:r>
            <a:r>
              <a:rPr sz="1500" spc="-3" dirty="0">
                <a:solidFill>
                  <a:srgbClr val="1CACE3"/>
                </a:solidFill>
                <a:latin typeface="Corbel"/>
                <a:cs typeface="Corbel"/>
              </a:rPr>
              <a:t>d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akan</a:t>
            </a:r>
            <a:r>
              <a:rPr sz="1500" spc="-26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pembena</a:t>
            </a:r>
            <a:r>
              <a:rPr sz="1500" spc="3" dirty="0">
                <a:solidFill>
                  <a:srgbClr val="1CACE3"/>
                </a:solidFill>
                <a:latin typeface="Corbel"/>
                <a:cs typeface="Corbel"/>
              </a:rPr>
              <a:t>h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500" spc="-11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500" dirty="0">
                <a:solidFill>
                  <a:srgbClr val="1CACE3"/>
                </a:solidFill>
                <a:latin typeface="Corbel"/>
                <a:cs typeface="Corbel"/>
              </a:rPr>
              <a:t>.</a:t>
            </a:r>
            <a:endParaRPr sz="1500">
              <a:latin typeface="Corbel"/>
              <a:cs typeface="Corbel"/>
            </a:endParaRPr>
          </a:p>
          <a:p>
            <a:pPr marR="758285" algn="r">
              <a:lnSpc>
                <a:spcPct val="95825"/>
              </a:lnSpc>
              <a:spcBef>
                <a:spcPts val="425"/>
              </a:spcBef>
            </a:pPr>
            <a:r>
              <a:rPr sz="900" spc="3" dirty="0">
                <a:solidFill>
                  <a:srgbClr val="045C75"/>
                </a:solidFill>
                <a:latin typeface="Arial"/>
                <a:cs typeface="Arial"/>
              </a:rPr>
              <a:t>19</a:t>
            </a:r>
            <a:endParaRPr sz="9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546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73735" y="1040131"/>
            <a:ext cx="8793099" cy="4783454"/>
          </a:xfrm>
          <a:custGeom>
            <a:avLst/>
            <a:gdLst/>
            <a:ahLst/>
            <a:cxnLst/>
            <a:rect l="l" t="t" r="r" b="b"/>
            <a:pathLst>
              <a:path w="11724132" h="6377939">
                <a:moveTo>
                  <a:pt x="0" y="6377939"/>
                </a:moveTo>
                <a:lnTo>
                  <a:pt x="11724132" y="6377939"/>
                </a:lnTo>
                <a:lnTo>
                  <a:pt x="11724132" y="0"/>
                </a:lnTo>
                <a:lnTo>
                  <a:pt x="0" y="0"/>
                </a:lnTo>
                <a:lnTo>
                  <a:pt x="0" y="63779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" name="object 2"/>
          <p:cNvSpPr txBox="1"/>
          <p:nvPr/>
        </p:nvSpPr>
        <p:spPr>
          <a:xfrm>
            <a:off x="173735" y="1040131"/>
            <a:ext cx="8793099" cy="47834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66"/>
              </a:spcBef>
            </a:pPr>
            <a:endParaRPr sz="900"/>
          </a:p>
          <a:p>
            <a:pPr marL="752322">
              <a:lnSpc>
                <a:spcPct val="101725"/>
              </a:lnSpc>
            </a:pPr>
            <a:r>
              <a:rPr sz="2700" dirty="0">
                <a:solidFill>
                  <a:srgbClr val="1CACE3"/>
                </a:solidFill>
                <a:latin typeface="Corbel"/>
                <a:cs typeface="Corbel"/>
              </a:rPr>
              <a:t>4. </a:t>
            </a:r>
            <a:r>
              <a:rPr sz="2700" spc="7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sz="2700" dirty="0">
                <a:solidFill>
                  <a:srgbClr val="1CACE3"/>
                </a:solidFill>
                <a:latin typeface="Corbel"/>
                <a:cs typeface="Corbel"/>
              </a:rPr>
              <a:t>emun</a:t>
            </a:r>
            <a:r>
              <a:rPr sz="2700" spc="-3" dirty="0">
                <a:solidFill>
                  <a:srgbClr val="1CACE3"/>
                </a:solidFill>
                <a:latin typeface="Corbel"/>
                <a:cs typeface="Corbel"/>
              </a:rPr>
              <a:t>g</a:t>
            </a:r>
            <a:r>
              <a:rPr sz="2700" dirty="0">
                <a:solidFill>
                  <a:srgbClr val="1CACE3"/>
                </a:solidFill>
                <a:latin typeface="Corbel"/>
                <a:cs typeface="Corbel"/>
              </a:rPr>
              <a:t>kinkan </a:t>
            </a:r>
            <a:r>
              <a:rPr sz="2700" spc="-116" dirty="0">
                <a:solidFill>
                  <a:srgbClr val="1CACE3"/>
                </a:solidFill>
                <a:latin typeface="Corbel"/>
                <a:cs typeface="Corbel"/>
              </a:rPr>
              <a:t>P</a:t>
            </a:r>
            <a:r>
              <a:rPr sz="2700" dirty="0">
                <a:solidFill>
                  <a:srgbClr val="1CACE3"/>
                </a:solidFill>
                <a:latin typeface="Corbel"/>
                <a:cs typeface="Corbel"/>
              </a:rPr>
              <a:t>endeka</a:t>
            </a:r>
            <a:r>
              <a:rPr sz="2700" spc="-3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2700" dirty="0">
                <a:solidFill>
                  <a:srgbClr val="1CACE3"/>
                </a:solidFill>
                <a:latin typeface="Corbel"/>
                <a:cs typeface="Corbel"/>
              </a:rPr>
              <a:t>an Holistik</a:t>
            </a:r>
            <a:r>
              <a:rPr sz="2700" spc="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700" dirty="0">
                <a:solidFill>
                  <a:srgbClr val="1CACE3"/>
                </a:solidFill>
                <a:latin typeface="Corbel"/>
                <a:cs typeface="Corbel"/>
              </a:rPr>
              <a:t>cont...</a:t>
            </a:r>
            <a:endParaRPr sz="2700">
              <a:latin typeface="Corbel"/>
              <a:cs typeface="Corbel"/>
            </a:endParaRPr>
          </a:p>
          <a:p>
            <a:pPr marL="958025" marR="793289" indent="-205702">
              <a:lnSpc>
                <a:spcPts val="2197"/>
              </a:lnSpc>
              <a:spcBef>
                <a:spcPts val="3816"/>
              </a:spcBef>
              <a:tabLst>
                <a:tab pos="952500" algn="l"/>
              </a:tabLst>
            </a:pPr>
            <a:r>
              <a:rPr sz="1425" dirty="0">
                <a:solidFill>
                  <a:srgbClr val="27CED6"/>
                </a:solidFill>
                <a:latin typeface="Wingdings 2"/>
                <a:cs typeface="Wingdings 2"/>
              </a:rPr>
              <a:t></a:t>
            </a:r>
            <a:r>
              <a:rPr sz="1425" dirty="0">
                <a:solidFill>
                  <a:srgbClr val="27CED6"/>
                </a:solidFill>
                <a:latin typeface="Times New Roman"/>
                <a:cs typeface="Times New Roman"/>
              </a:rPr>
              <a:t>	</a:t>
            </a:r>
            <a:r>
              <a:rPr b="1" spc="-134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b="1" dirty="0">
                <a:solidFill>
                  <a:srgbClr val="1CACE3"/>
                </a:solidFill>
                <a:latin typeface="Corbel"/>
                <a:cs typeface="Corbel"/>
              </a:rPr>
              <a:t>ata</a:t>
            </a:r>
            <a:r>
              <a:rPr b="1" spc="1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b="1" spc="-38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b="1" dirty="0">
                <a:solidFill>
                  <a:srgbClr val="1CACE3"/>
                </a:solidFill>
                <a:latin typeface="Corbel"/>
                <a:cs typeface="Corbel"/>
              </a:rPr>
              <a:t>elola</a:t>
            </a:r>
            <a:r>
              <a:rPr b="1" spc="-18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b="1" dirty="0">
                <a:solidFill>
                  <a:srgbClr val="1CACE3"/>
                </a:solidFill>
                <a:latin typeface="Corbel"/>
                <a:cs typeface="Corbel"/>
              </a:rPr>
              <a:t>dan</a:t>
            </a:r>
            <a:r>
              <a:rPr b="1" spc="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b="1" dirty="0">
                <a:solidFill>
                  <a:srgbClr val="1CACE3"/>
                </a:solidFill>
                <a:latin typeface="Corbel"/>
                <a:cs typeface="Corbel"/>
              </a:rPr>
              <a:t>man</a:t>
            </a:r>
            <a:r>
              <a:rPr b="1" spc="-3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b="1" dirty="0">
                <a:solidFill>
                  <a:srgbClr val="1CACE3"/>
                </a:solidFill>
                <a:latin typeface="Corbel"/>
                <a:cs typeface="Corbel"/>
              </a:rPr>
              <a:t>j</a:t>
            </a:r>
            <a:r>
              <a:rPr b="1" spc="3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b="1" dirty="0">
                <a:solidFill>
                  <a:srgbClr val="1CACE3"/>
                </a:solidFill>
                <a:latin typeface="Corbel"/>
                <a:cs typeface="Corbel"/>
              </a:rPr>
              <a:t>men</a:t>
            </a:r>
            <a:r>
              <a:rPr b="1" spc="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b="1" dirty="0">
                <a:solidFill>
                  <a:srgbClr val="1CACE3"/>
                </a:solidFill>
                <a:latin typeface="Corbel"/>
                <a:cs typeface="Corbel"/>
              </a:rPr>
              <a:t>yang</a:t>
            </a:r>
            <a:r>
              <a:rPr b="1" spc="1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b="1" dirty="0">
                <a:solidFill>
                  <a:srgbClr val="1CACE3"/>
                </a:solidFill>
                <a:latin typeface="Corbel"/>
                <a:cs typeface="Corbel"/>
              </a:rPr>
              <a:t>sist</a:t>
            </a:r>
            <a:r>
              <a:rPr b="1" spc="7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b="1" dirty="0">
                <a:solidFill>
                  <a:srgbClr val="1CACE3"/>
                </a:solidFill>
                <a:latin typeface="Corbel"/>
                <a:cs typeface="Corbel"/>
              </a:rPr>
              <a:t>mik</a:t>
            </a:r>
            <a:r>
              <a:rPr b="1" spc="-1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b="1" dirty="0">
                <a:solidFill>
                  <a:srgbClr val="1CACE3"/>
                </a:solidFill>
                <a:latin typeface="Corbel"/>
                <a:cs typeface="Corbel"/>
              </a:rPr>
              <a:t>me</a:t>
            </a:r>
            <a:r>
              <a:rPr b="1" spc="-7" dirty="0">
                <a:solidFill>
                  <a:srgbClr val="1CACE3"/>
                </a:solidFill>
                <a:latin typeface="Corbel"/>
                <a:cs typeface="Corbel"/>
              </a:rPr>
              <a:t>l</a:t>
            </a:r>
            <a:r>
              <a:rPr b="1" dirty="0">
                <a:solidFill>
                  <a:srgbClr val="1CACE3"/>
                </a:solidFill>
                <a:latin typeface="Corbel"/>
                <a:cs typeface="Corbel"/>
              </a:rPr>
              <a:t>al</a:t>
            </a:r>
            <a:r>
              <a:rPr b="1" spc="-3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b="1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b="1" spc="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b="1" dirty="0">
                <a:solidFill>
                  <a:srgbClr val="1CACE3"/>
                </a:solidFill>
                <a:latin typeface="Corbel"/>
                <a:cs typeface="Corbel"/>
              </a:rPr>
              <a:t>enab</a:t>
            </a:r>
            <a:r>
              <a:rPr b="1" spc="-7" dirty="0">
                <a:solidFill>
                  <a:srgbClr val="1CACE3"/>
                </a:solidFill>
                <a:latin typeface="Corbel"/>
                <a:cs typeface="Corbel"/>
              </a:rPr>
              <a:t>l</a:t>
            </a:r>
            <a:r>
              <a:rPr b="1" dirty="0">
                <a:solidFill>
                  <a:srgbClr val="1CACE3"/>
                </a:solidFill>
                <a:latin typeface="Corbel"/>
                <a:cs typeface="Corbel"/>
              </a:rPr>
              <a:t>er yang</a:t>
            </a:r>
            <a:r>
              <a:rPr b="1" spc="18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b="1" dirty="0">
                <a:solidFill>
                  <a:srgbClr val="1CACE3"/>
                </a:solidFill>
                <a:latin typeface="Corbel"/>
                <a:cs typeface="Corbel"/>
              </a:rPr>
              <a:t>saling </a:t>
            </a:r>
            <a:endParaRPr>
              <a:latin typeface="Corbel"/>
              <a:cs typeface="Corbel"/>
            </a:endParaRPr>
          </a:p>
          <a:p>
            <a:pPr marL="958025" marR="793289">
              <a:lnSpc>
                <a:spcPts val="2198"/>
              </a:lnSpc>
              <a:tabLst>
                <a:tab pos="952500" algn="l"/>
              </a:tabLst>
            </a:pPr>
            <a:r>
              <a:rPr b="1" dirty="0">
                <a:solidFill>
                  <a:srgbClr val="1CACE3"/>
                </a:solidFill>
                <a:latin typeface="Corbel"/>
                <a:cs typeface="Corbel"/>
              </a:rPr>
              <a:t>berhubungan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.</a:t>
            </a:r>
            <a:r>
              <a:rPr spc="-4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tuk mencapai tujuan</a:t>
            </a:r>
            <a:r>
              <a:rPr spc="-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pc="3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tama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peru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ahaa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,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har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spc="-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selalu </a:t>
            </a:r>
            <a:endParaRPr>
              <a:latin typeface="Corbel"/>
              <a:cs typeface="Corbel"/>
            </a:endParaRPr>
          </a:p>
          <a:p>
            <a:pPr marL="958025" marR="793289">
              <a:lnSpc>
                <a:spcPts val="2197"/>
              </a:lnSpc>
              <a:tabLst>
                <a:tab pos="952500" algn="l"/>
              </a:tabLst>
            </a:pP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d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pert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mban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g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kan</a:t>
            </a:r>
            <a:r>
              <a:rPr spc="19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en</a:t>
            </a:r>
            <a:r>
              <a:rPr spc="3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bler y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ng</a:t>
            </a:r>
            <a:r>
              <a:rPr spc="-1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sal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ng</a:t>
            </a:r>
            <a:r>
              <a:rPr spc="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berhubungan,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d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mana setiap</a:t>
            </a:r>
            <a:r>
              <a:rPr spc="1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enab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l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er</a:t>
            </a:r>
            <a:endParaRPr>
              <a:latin typeface="Corbel"/>
              <a:cs typeface="Corbel"/>
            </a:endParaRPr>
          </a:p>
          <a:p>
            <a:pPr marL="958025">
              <a:lnSpc>
                <a:spcPts val="1999"/>
              </a:lnSpc>
            </a:pPr>
            <a:r>
              <a:rPr sz="2700" baseline="2275" dirty="0">
                <a:solidFill>
                  <a:srgbClr val="1CACE3"/>
                </a:solidFill>
                <a:latin typeface="Corbel"/>
                <a:cs typeface="Corbel"/>
              </a:rPr>
              <a:t>:</a:t>
            </a:r>
            <a:endParaRPr>
              <a:latin typeface="Corbel"/>
              <a:cs typeface="Corbel"/>
            </a:endParaRPr>
          </a:p>
          <a:p>
            <a:pPr marL="1232345" marR="783351" indent="-185165">
              <a:lnSpc>
                <a:spcPts val="1943"/>
              </a:lnSpc>
              <a:spcBef>
                <a:spcPts val="57"/>
              </a:spcBef>
            </a:pPr>
            <a:r>
              <a:rPr sz="1425" dirty="0">
                <a:solidFill>
                  <a:srgbClr val="1CACE3"/>
                </a:solidFill>
                <a:latin typeface="Wingdings 2"/>
                <a:cs typeface="Wingdings 2"/>
              </a:rPr>
              <a:t></a:t>
            </a:r>
            <a:r>
              <a:rPr sz="1425" spc="311" dirty="0">
                <a:solidFill>
                  <a:srgbClr val="1CACE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Membutuhkan</a:t>
            </a:r>
            <a:r>
              <a:rPr spc="-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spc="3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kan</a:t>
            </a:r>
            <a:r>
              <a:rPr spc="-18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dari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enab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l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er</a:t>
            </a:r>
            <a:r>
              <a:rPr spc="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yang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la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untuk</a:t>
            </a:r>
            <a:r>
              <a:rPr spc="-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me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buat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ya ben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r</a:t>
            </a:r>
            <a:r>
              <a:rPr spc="3" dirty="0">
                <a:solidFill>
                  <a:srgbClr val="1CACE3"/>
                </a:solidFill>
                <a:latin typeface="Corbel"/>
                <a:cs typeface="Corbel"/>
              </a:rPr>
              <a:t>-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ben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r</a:t>
            </a:r>
            <a:r>
              <a:rPr spc="-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pc="3" dirty="0">
                <a:solidFill>
                  <a:srgbClr val="1CACE3"/>
                </a:solidFill>
                <a:latin typeface="Corbel"/>
                <a:cs typeface="Corbel"/>
              </a:rPr>
              <a:t>f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ek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pc="-41" dirty="0">
                <a:solidFill>
                  <a:srgbClr val="1CACE3"/>
                </a:solidFill>
                <a:latin typeface="Corbel"/>
                <a:cs typeface="Corbel"/>
              </a:rPr>
              <a:t>f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,</a:t>
            </a:r>
            <a:r>
              <a:rPr spc="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misa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l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y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a:</a:t>
            </a:r>
            <a:r>
              <a:rPr spc="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proses membutuh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an</a:t>
            </a:r>
            <a:r>
              <a:rPr spc="-1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pc="-11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f</a:t>
            </a:r>
            <a:r>
              <a:rPr spc="3" dirty="0">
                <a:solidFill>
                  <a:srgbClr val="1CACE3"/>
                </a:solidFill>
                <a:latin typeface="Corbel"/>
                <a:cs typeface="Corbel"/>
              </a:rPr>
              <a:t>o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rmasi, stru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tur organ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sasi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me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butuh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an</a:t>
            </a:r>
            <a:r>
              <a:rPr spc="-18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pc="-38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eahl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an</a:t>
            </a:r>
            <a:r>
              <a:rPr spc="1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dan peri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l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aku.</a:t>
            </a:r>
            <a:endParaRPr>
              <a:latin typeface="Corbel"/>
              <a:cs typeface="Corbel"/>
            </a:endParaRPr>
          </a:p>
          <a:p>
            <a:pPr marL="1232345" marR="1208966" indent="-185165">
              <a:lnSpc>
                <a:spcPts val="1943"/>
              </a:lnSpc>
              <a:spcBef>
                <a:spcPts val="143"/>
              </a:spcBef>
            </a:pPr>
            <a:r>
              <a:rPr sz="1425" dirty="0">
                <a:solidFill>
                  <a:srgbClr val="1CACE3"/>
                </a:solidFill>
                <a:latin typeface="Wingdings 2"/>
                <a:cs typeface="Wingdings 2"/>
              </a:rPr>
              <a:t></a:t>
            </a:r>
            <a:r>
              <a:rPr sz="1425" spc="311" dirty="0">
                <a:solidFill>
                  <a:srgbClr val="1CACE3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Memberikan</a:t>
            </a:r>
            <a:r>
              <a:rPr spc="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pc="-38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eluaran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untuk</a:t>
            </a:r>
            <a:r>
              <a:rPr spc="-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pc="-38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ungan</a:t>
            </a:r>
            <a:r>
              <a:rPr spc="-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enab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l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er</a:t>
            </a:r>
            <a:r>
              <a:rPr spc="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yang</a:t>
            </a:r>
            <a:r>
              <a:rPr spc="-1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la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n,</a:t>
            </a:r>
            <a:r>
              <a:rPr spc="18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c</a:t>
            </a:r>
            <a:r>
              <a:rPr spc="3" dirty="0">
                <a:solidFill>
                  <a:srgbClr val="1CACE3"/>
                </a:solidFill>
                <a:latin typeface="Corbel"/>
                <a:cs typeface="Corbel"/>
              </a:rPr>
              <a:t>o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oh: pros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me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beri</a:t>
            </a:r>
            <a:r>
              <a:rPr spc="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f</a:t>
            </a:r>
            <a:r>
              <a:rPr spc="3" dirty="0">
                <a:solidFill>
                  <a:srgbClr val="1CACE3"/>
                </a:solidFill>
                <a:latin typeface="Corbel"/>
                <a:cs typeface="Corbel"/>
              </a:rPr>
              <a:t>o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rmas</a:t>
            </a:r>
            <a:r>
              <a:rPr spc="3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, </a:t>
            </a:r>
            <a:r>
              <a:rPr spc="-38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eahl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an</a:t>
            </a:r>
            <a:r>
              <a:rPr spc="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dan peri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l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aku</a:t>
            </a:r>
            <a:r>
              <a:rPr spc="1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me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buat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pros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s menja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d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pc="3" dirty="0">
                <a:solidFill>
                  <a:srgbClr val="1CACE3"/>
                </a:solidFill>
                <a:latin typeface="Corbel"/>
                <a:cs typeface="Corbel"/>
              </a:rPr>
              <a:t>f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is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en.</a:t>
            </a:r>
            <a:endParaRPr>
              <a:latin typeface="Corbel"/>
              <a:cs typeface="Corbel"/>
            </a:endParaRPr>
          </a:p>
          <a:p>
            <a:pPr marL="752322">
              <a:lnSpc>
                <a:spcPct val="101725"/>
              </a:lnSpc>
              <a:spcBef>
                <a:spcPts val="800"/>
              </a:spcBef>
            </a:pPr>
            <a:r>
              <a:rPr sz="1425" dirty="0">
                <a:solidFill>
                  <a:srgbClr val="27CED6"/>
                </a:solidFill>
                <a:latin typeface="Wingdings 2"/>
                <a:cs typeface="Wingdings 2"/>
              </a:rPr>
              <a:t></a:t>
            </a:r>
            <a:r>
              <a:rPr sz="1425" dirty="0">
                <a:solidFill>
                  <a:srgbClr val="27CED6"/>
                </a:solidFill>
                <a:latin typeface="Times New Roman"/>
                <a:cs typeface="Times New Roman"/>
              </a:rPr>
              <a:t> </a:t>
            </a:r>
            <a:r>
              <a:rPr sz="1425" spc="116" dirty="0">
                <a:solidFill>
                  <a:srgbClr val="27CED6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pc="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ada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l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ah pr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ns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p</a:t>
            </a:r>
            <a:r>
              <a:rPr spc="1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pc="3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tama</a:t>
            </a:r>
            <a:r>
              <a:rPr spc="-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yang</a:t>
            </a:r>
            <a:r>
              <a:rPr spc="-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munc</a:t>
            </a:r>
            <a:r>
              <a:rPr spc="7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l</a:t>
            </a:r>
            <a:r>
              <a:rPr spc="-18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dari usaha pengembangan IS</a:t>
            </a:r>
            <a:r>
              <a:rPr spc="-22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dirty="0">
                <a:solidFill>
                  <a:srgbClr val="1CACE3"/>
                </a:solidFill>
                <a:latin typeface="Corbel"/>
                <a:cs typeface="Corbel"/>
              </a:rPr>
              <a:t>CA</a:t>
            </a:r>
            <a:endParaRPr>
              <a:latin typeface="Corbel"/>
              <a:cs typeface="Corbel"/>
            </a:endParaRPr>
          </a:p>
          <a:p>
            <a:pPr marL="958025">
              <a:lnSpc>
                <a:spcPts val="1943"/>
              </a:lnSpc>
              <a:spcBef>
                <a:spcPts val="97"/>
              </a:spcBef>
            </a:pPr>
            <a:r>
              <a:rPr sz="2700" baseline="3413" dirty="0">
                <a:solidFill>
                  <a:srgbClr val="1CACE3"/>
                </a:solidFill>
                <a:latin typeface="Corbel"/>
                <a:cs typeface="Corbel"/>
              </a:rPr>
              <a:t>pada B</a:t>
            </a:r>
            <a:r>
              <a:rPr sz="2700" spc="7" baseline="3413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2700" baseline="3413" dirty="0">
                <a:solidFill>
                  <a:srgbClr val="1CACE3"/>
                </a:solidFill>
                <a:latin typeface="Corbel"/>
                <a:cs typeface="Corbel"/>
              </a:rPr>
              <a:t>si</a:t>
            </a:r>
            <a:r>
              <a:rPr sz="2700" spc="-7" baseline="341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2700" baseline="3413" dirty="0">
                <a:solidFill>
                  <a:srgbClr val="1CACE3"/>
                </a:solidFill>
                <a:latin typeface="Corbel"/>
                <a:cs typeface="Corbel"/>
              </a:rPr>
              <a:t>ess</a:t>
            </a:r>
            <a:r>
              <a:rPr sz="2700" spc="3" baseline="341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700" baseline="3413" dirty="0">
                <a:solidFill>
                  <a:srgbClr val="1CACE3"/>
                </a:solidFill>
                <a:latin typeface="Corbel"/>
                <a:cs typeface="Corbel"/>
              </a:rPr>
              <a:t>Model</a:t>
            </a:r>
            <a:r>
              <a:rPr sz="2700" spc="7" baseline="341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700" baseline="3413" dirty="0">
                <a:solidFill>
                  <a:srgbClr val="1CACE3"/>
                </a:solidFill>
                <a:latin typeface="Corbel"/>
                <a:cs typeface="Corbel"/>
              </a:rPr>
              <a:t>f</a:t>
            </a:r>
            <a:r>
              <a:rPr sz="2700" spc="3" baseline="3413" dirty="0">
                <a:solidFill>
                  <a:srgbClr val="1CACE3"/>
                </a:solidFill>
                <a:latin typeface="Corbel"/>
                <a:cs typeface="Corbel"/>
              </a:rPr>
              <a:t>o</a:t>
            </a:r>
            <a:r>
              <a:rPr sz="2700" baseline="3413" dirty="0">
                <a:solidFill>
                  <a:srgbClr val="1CACE3"/>
                </a:solidFill>
                <a:latin typeface="Corbel"/>
                <a:cs typeface="Corbel"/>
              </a:rPr>
              <a:t>r</a:t>
            </a:r>
            <a:r>
              <a:rPr sz="2700" spc="-18" baseline="341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700" baseline="3413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2700" spc="-3" baseline="341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2700" baseline="3413" dirty="0">
                <a:solidFill>
                  <a:srgbClr val="1CACE3"/>
                </a:solidFill>
                <a:latin typeface="Corbel"/>
                <a:cs typeface="Corbel"/>
              </a:rPr>
              <a:t>f</a:t>
            </a:r>
            <a:r>
              <a:rPr sz="2700" spc="3" baseline="3413" dirty="0">
                <a:solidFill>
                  <a:srgbClr val="1CACE3"/>
                </a:solidFill>
                <a:latin typeface="Corbel"/>
                <a:cs typeface="Corbel"/>
              </a:rPr>
              <a:t>o</a:t>
            </a:r>
            <a:r>
              <a:rPr sz="2700" baseline="3413" dirty="0">
                <a:solidFill>
                  <a:srgbClr val="1CACE3"/>
                </a:solidFill>
                <a:latin typeface="Corbel"/>
                <a:cs typeface="Corbel"/>
              </a:rPr>
              <a:t>rmation</a:t>
            </a:r>
            <a:r>
              <a:rPr sz="2700" spc="-59" baseline="341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2700" baseline="3413" dirty="0">
                <a:solidFill>
                  <a:srgbClr val="1CACE3"/>
                </a:solidFill>
                <a:latin typeface="Corbel"/>
                <a:cs typeface="Corbel"/>
              </a:rPr>
              <a:t>Sec</a:t>
            </a:r>
            <a:r>
              <a:rPr sz="2700" spc="7" baseline="3413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2700" baseline="3413" dirty="0">
                <a:solidFill>
                  <a:srgbClr val="1CACE3"/>
                </a:solidFill>
                <a:latin typeface="Corbel"/>
                <a:cs typeface="Corbel"/>
              </a:rPr>
              <a:t>ri</a:t>
            </a:r>
            <a:r>
              <a:rPr sz="2700" spc="-7" baseline="3413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2700" baseline="3413" dirty="0">
                <a:solidFill>
                  <a:srgbClr val="1CACE3"/>
                </a:solidFill>
                <a:latin typeface="Corbel"/>
                <a:cs typeface="Corbel"/>
              </a:rPr>
              <a:t>y (BMI</a:t>
            </a:r>
            <a:r>
              <a:rPr sz="2700" spc="-29" baseline="3413" dirty="0">
                <a:solidFill>
                  <a:srgbClr val="1CACE3"/>
                </a:solidFill>
                <a:latin typeface="Corbel"/>
                <a:cs typeface="Corbel"/>
              </a:rPr>
              <a:t>S</a:t>
            </a:r>
            <a:r>
              <a:rPr sz="2700" baseline="3413" dirty="0">
                <a:solidFill>
                  <a:srgbClr val="1CACE3"/>
                </a:solidFill>
                <a:latin typeface="Corbel"/>
                <a:cs typeface="Corbel"/>
              </a:rPr>
              <a:t>).</a:t>
            </a:r>
            <a:endParaRPr>
              <a:latin typeface="Corbel"/>
              <a:cs typeface="Corbel"/>
            </a:endParaRPr>
          </a:p>
          <a:p>
            <a:pPr marR="758285" algn="r">
              <a:lnSpc>
                <a:spcPct val="95825"/>
              </a:lnSpc>
              <a:spcBef>
                <a:spcPts val="2974"/>
              </a:spcBef>
            </a:pPr>
            <a:r>
              <a:rPr sz="900" spc="3" dirty="0">
                <a:solidFill>
                  <a:srgbClr val="045C75"/>
                </a:solidFill>
                <a:latin typeface="Arial"/>
                <a:cs typeface="Arial"/>
              </a:rPr>
              <a:t>20</a:t>
            </a:r>
            <a:endParaRPr sz="9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2161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173735" y="1040131"/>
            <a:ext cx="8793099" cy="4783454"/>
          </a:xfrm>
          <a:custGeom>
            <a:avLst/>
            <a:gdLst/>
            <a:ahLst/>
            <a:cxnLst/>
            <a:rect l="l" t="t" r="r" b="b"/>
            <a:pathLst>
              <a:path w="11724132" h="6377939">
                <a:moveTo>
                  <a:pt x="0" y="6377939"/>
                </a:moveTo>
                <a:lnTo>
                  <a:pt x="11724132" y="6377939"/>
                </a:lnTo>
                <a:lnTo>
                  <a:pt x="11724132" y="0"/>
                </a:lnTo>
                <a:lnTo>
                  <a:pt x="0" y="0"/>
                </a:lnTo>
                <a:lnTo>
                  <a:pt x="0" y="63779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0" name="object 10"/>
          <p:cNvSpPr/>
          <p:nvPr/>
        </p:nvSpPr>
        <p:spPr>
          <a:xfrm>
            <a:off x="2400301" y="3371850"/>
            <a:ext cx="4408550" cy="23431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11" name="object 11"/>
          <p:cNvSpPr/>
          <p:nvPr/>
        </p:nvSpPr>
        <p:spPr>
          <a:xfrm>
            <a:off x="2857500" y="5759576"/>
            <a:ext cx="3657600" cy="184023"/>
          </a:xfrm>
          <a:custGeom>
            <a:avLst/>
            <a:gdLst/>
            <a:ahLst/>
            <a:cxnLst/>
            <a:rect l="l" t="t" r="r" b="b"/>
            <a:pathLst>
              <a:path w="4876800" h="245364">
                <a:moveTo>
                  <a:pt x="0" y="245364"/>
                </a:moveTo>
                <a:lnTo>
                  <a:pt x="4876800" y="245364"/>
                </a:lnTo>
                <a:lnTo>
                  <a:pt x="4876800" y="0"/>
                </a:lnTo>
                <a:lnTo>
                  <a:pt x="0" y="0"/>
                </a:lnTo>
                <a:lnTo>
                  <a:pt x="0" y="2453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8" name="object 8"/>
          <p:cNvSpPr txBox="1"/>
          <p:nvPr/>
        </p:nvSpPr>
        <p:spPr>
          <a:xfrm>
            <a:off x="916534" y="1224805"/>
            <a:ext cx="7014695" cy="20803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525" marR="31375">
              <a:lnSpc>
                <a:spcPts val="2809"/>
              </a:lnSpc>
              <a:spcBef>
                <a:spcPts val="140"/>
              </a:spcBef>
            </a:pPr>
            <a:r>
              <a:rPr sz="4050" baseline="3034" dirty="0">
                <a:solidFill>
                  <a:srgbClr val="1CACE3"/>
                </a:solidFill>
                <a:latin typeface="Corbel"/>
                <a:cs typeface="Corbel"/>
              </a:rPr>
              <a:t>4. </a:t>
            </a:r>
            <a:r>
              <a:rPr sz="4050" spc="7" baseline="3034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sz="4050" baseline="3034" dirty="0">
                <a:solidFill>
                  <a:srgbClr val="1CACE3"/>
                </a:solidFill>
                <a:latin typeface="Corbel"/>
                <a:cs typeface="Corbel"/>
              </a:rPr>
              <a:t>emun</a:t>
            </a:r>
            <a:r>
              <a:rPr sz="4050" spc="-3" baseline="3034" dirty="0">
                <a:solidFill>
                  <a:srgbClr val="1CACE3"/>
                </a:solidFill>
                <a:latin typeface="Corbel"/>
                <a:cs typeface="Corbel"/>
              </a:rPr>
              <a:t>g</a:t>
            </a:r>
            <a:r>
              <a:rPr sz="4050" baseline="3034" dirty="0">
                <a:solidFill>
                  <a:srgbClr val="1CACE3"/>
                </a:solidFill>
                <a:latin typeface="Corbel"/>
                <a:cs typeface="Corbel"/>
              </a:rPr>
              <a:t>kinkan </a:t>
            </a:r>
            <a:r>
              <a:rPr sz="4050" spc="-116" baseline="3034" dirty="0">
                <a:solidFill>
                  <a:srgbClr val="1CACE3"/>
                </a:solidFill>
                <a:latin typeface="Corbel"/>
                <a:cs typeface="Corbel"/>
              </a:rPr>
              <a:t>P</a:t>
            </a:r>
            <a:r>
              <a:rPr sz="4050" baseline="3034" dirty="0">
                <a:solidFill>
                  <a:srgbClr val="1CACE3"/>
                </a:solidFill>
                <a:latin typeface="Corbel"/>
                <a:cs typeface="Corbel"/>
              </a:rPr>
              <a:t>endeka</a:t>
            </a:r>
            <a:r>
              <a:rPr sz="4050" spc="-3" baseline="3034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4050" baseline="3034" dirty="0">
                <a:solidFill>
                  <a:srgbClr val="1CACE3"/>
                </a:solidFill>
                <a:latin typeface="Corbel"/>
                <a:cs typeface="Corbel"/>
              </a:rPr>
              <a:t>an Holistik</a:t>
            </a:r>
            <a:r>
              <a:rPr sz="4050" spc="11" baseline="303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4050" baseline="3034" dirty="0">
                <a:solidFill>
                  <a:srgbClr val="1CACE3"/>
                </a:solidFill>
                <a:latin typeface="Corbel"/>
                <a:cs typeface="Corbel"/>
              </a:rPr>
              <a:t>cont...</a:t>
            </a:r>
            <a:endParaRPr sz="2700">
              <a:latin typeface="Corbel"/>
              <a:cs typeface="Corbel"/>
            </a:endParaRPr>
          </a:p>
          <a:p>
            <a:pPr marL="1928803" marR="4228041" algn="ctr">
              <a:lnSpc>
                <a:spcPct val="101725"/>
              </a:lnSpc>
              <a:spcBef>
                <a:spcPts val="346"/>
              </a:spcBef>
            </a:pP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C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O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BIT</a:t>
            </a:r>
            <a:r>
              <a:rPr sz="1650" spc="-4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5 :</a:t>
            </a:r>
            <a:endParaRPr sz="1650">
              <a:latin typeface="Corbel"/>
              <a:cs typeface="Corbel"/>
            </a:endParaRPr>
          </a:p>
          <a:p>
            <a:pPr marL="43777" marR="31375">
              <a:lnSpc>
                <a:spcPct val="101725"/>
              </a:lnSpc>
              <a:spcBef>
                <a:spcPts val="821"/>
              </a:spcBef>
            </a:pPr>
            <a:r>
              <a:rPr sz="1313" dirty="0">
                <a:solidFill>
                  <a:srgbClr val="1CACE3"/>
                </a:solidFill>
                <a:latin typeface="Corbel"/>
                <a:cs typeface="Corbel"/>
              </a:rPr>
              <a:t>•</a:t>
            </a:r>
            <a:r>
              <a:rPr sz="1313" spc="23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Semua</a:t>
            </a:r>
            <a:r>
              <a:rPr sz="1650" spc="-36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en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bl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r</a:t>
            </a:r>
            <a:r>
              <a:rPr sz="1650" spc="-35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mempu</a:t>
            </a:r>
            <a:r>
              <a:rPr sz="1650" spc="11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yai</a:t>
            </a:r>
            <a:r>
              <a:rPr sz="1650" spc="-7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sebuah</a:t>
            </a:r>
            <a:r>
              <a:rPr sz="1650" spc="-45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set</a:t>
            </a:r>
            <a:r>
              <a:rPr sz="1650" spc="-1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dimensi</a:t>
            </a:r>
            <a:r>
              <a:rPr sz="1650" spc="-42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ya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g</a:t>
            </a:r>
            <a:r>
              <a:rPr sz="1650" spc="-48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um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sz="1650" spc="-4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:</a:t>
            </a:r>
            <a:endParaRPr sz="1650">
              <a:latin typeface="Corbel"/>
              <a:cs typeface="Corbel"/>
            </a:endParaRPr>
          </a:p>
          <a:p>
            <a:pPr marL="1958588" marR="361005" indent="-1743361">
              <a:lnSpc>
                <a:spcPts val="1785"/>
              </a:lnSpc>
              <a:spcBef>
                <a:spcPts val="153"/>
              </a:spcBef>
            </a:pPr>
            <a:r>
              <a:rPr sz="1313" dirty="0">
                <a:solidFill>
                  <a:srgbClr val="1CACE3"/>
                </a:solidFill>
                <a:latin typeface="Corbel"/>
                <a:cs typeface="Corbel"/>
              </a:rPr>
              <a:t>•</a:t>
            </a:r>
            <a:r>
              <a:rPr sz="1313" spc="23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yediakan</a:t>
            </a:r>
            <a:r>
              <a:rPr sz="1650" spc="-69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sebuah</a:t>
            </a:r>
            <a:r>
              <a:rPr sz="1650" spc="-3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cara</a:t>
            </a:r>
            <a:r>
              <a:rPr sz="1650" spc="-32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ya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g</a:t>
            </a:r>
            <a:r>
              <a:rPr sz="1650" spc="-48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um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,</a:t>
            </a:r>
            <a:r>
              <a:rPr sz="1650" spc="-52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sede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r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han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,</a:t>
            </a:r>
            <a:r>
              <a:rPr sz="1650" spc="-59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dan</a:t>
            </a:r>
            <a:r>
              <a:rPr sz="1650" spc="-26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ters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ruktur</a:t>
            </a:r>
            <a:r>
              <a:rPr sz="1650" spc="-55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k en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bl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1650" spc="-94" dirty="0">
                <a:solidFill>
                  <a:srgbClr val="1CACE3"/>
                </a:solidFill>
                <a:latin typeface="Corbel"/>
                <a:cs typeface="Corbel"/>
              </a:rPr>
              <a:t>r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.</a:t>
            </a:r>
            <a:endParaRPr sz="1650">
              <a:latin typeface="Corbel"/>
              <a:cs typeface="Corbel"/>
            </a:endParaRPr>
          </a:p>
          <a:p>
            <a:pPr marL="215227">
              <a:lnSpc>
                <a:spcPct val="101725"/>
              </a:lnSpc>
              <a:spcBef>
                <a:spcPts val="214"/>
              </a:spcBef>
            </a:pPr>
            <a:r>
              <a:rPr sz="1313" dirty="0">
                <a:solidFill>
                  <a:srgbClr val="1CACE3"/>
                </a:solidFill>
                <a:latin typeface="Corbel"/>
                <a:cs typeface="Corbel"/>
              </a:rPr>
              <a:t>•</a:t>
            </a:r>
            <a:r>
              <a:rPr sz="1313" spc="23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g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j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kan</a:t>
            </a:r>
            <a:r>
              <a:rPr sz="1650" spc="-3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en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itas</a:t>
            </a:r>
            <a:r>
              <a:rPr sz="1650" spc="-4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u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1650" spc="-4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me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ge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l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ola</a:t>
            </a:r>
            <a:r>
              <a:rPr sz="1650" spc="-45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in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eraksi</a:t>
            </a:r>
            <a:r>
              <a:rPr sz="1650" spc="-47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en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bl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r</a:t>
            </a:r>
            <a:r>
              <a:rPr sz="1650" spc="-3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ya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g</a:t>
            </a:r>
            <a:r>
              <a:rPr sz="1650" spc="-4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spc="-38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o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p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l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eks/</a:t>
            </a:r>
            <a:r>
              <a:rPr sz="1650" spc="-7" dirty="0">
                <a:solidFill>
                  <a:srgbClr val="1CACE3"/>
                </a:solidFill>
                <a:latin typeface="Corbel"/>
                <a:cs typeface="Corbel"/>
              </a:rPr>
              <a:t>r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umi</a:t>
            </a:r>
            <a:r>
              <a:rPr sz="1650" spc="11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.</a:t>
            </a:r>
            <a:endParaRPr sz="1650">
              <a:latin typeface="Corbel"/>
              <a:cs typeface="Corbel"/>
            </a:endParaRPr>
          </a:p>
          <a:p>
            <a:pPr marL="215227" marR="31375">
              <a:lnSpc>
                <a:spcPct val="101725"/>
              </a:lnSpc>
              <a:spcBef>
                <a:spcPts val="217"/>
              </a:spcBef>
            </a:pPr>
            <a:r>
              <a:rPr sz="1313" dirty="0">
                <a:solidFill>
                  <a:srgbClr val="1CACE3"/>
                </a:solidFill>
                <a:latin typeface="Corbel"/>
                <a:cs typeface="Corbel"/>
              </a:rPr>
              <a:t>•</a:t>
            </a:r>
            <a:r>
              <a:rPr sz="1313" spc="23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mfasil</a:t>
            </a:r>
            <a:r>
              <a:rPr sz="1650" spc="-7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si</a:t>
            </a:r>
            <a:r>
              <a:rPr sz="1650" spc="-9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spc="-38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l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uar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spc="-2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ya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g</a:t>
            </a:r>
            <a:r>
              <a:rPr sz="1650" spc="-48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sukses</a:t>
            </a:r>
            <a:r>
              <a:rPr sz="1650" spc="-29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dari e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b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ler</a:t>
            </a:r>
            <a:endParaRPr sz="1650">
              <a:latin typeface="Corbel"/>
              <a:cs typeface="Corbe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71009" y="5603255"/>
            <a:ext cx="164211" cy="1333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525">
              <a:lnSpc>
                <a:spcPts val="994"/>
              </a:lnSpc>
              <a:spcBef>
                <a:spcPts val="50"/>
              </a:spcBef>
            </a:pPr>
            <a:r>
              <a:rPr sz="900" spc="3" dirty="0">
                <a:solidFill>
                  <a:srgbClr val="045C75"/>
                </a:solidFill>
                <a:latin typeface="Arial"/>
                <a:cs typeface="Arial"/>
              </a:rPr>
              <a:t>21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92412" y="5796941"/>
            <a:ext cx="2801863" cy="1174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525">
              <a:lnSpc>
                <a:spcPts val="862"/>
              </a:lnSpc>
              <a:spcBef>
                <a:spcPts val="4"/>
              </a:spcBef>
            </a:pPr>
            <a:r>
              <a:rPr sz="750" spc="-3" dirty="0">
                <a:latin typeface="Arial"/>
                <a:cs typeface="Arial"/>
              </a:rPr>
              <a:t>S</a:t>
            </a:r>
            <a:r>
              <a:rPr sz="750" dirty="0">
                <a:latin typeface="Arial"/>
                <a:cs typeface="Arial"/>
              </a:rPr>
              <a:t>o</a:t>
            </a:r>
            <a:r>
              <a:rPr sz="750" spc="-3" dirty="0">
                <a:latin typeface="Arial"/>
                <a:cs typeface="Arial"/>
              </a:rPr>
              <a:t>u</a:t>
            </a:r>
            <a:r>
              <a:rPr sz="750" spc="3" dirty="0">
                <a:latin typeface="Arial"/>
                <a:cs typeface="Arial"/>
              </a:rPr>
              <a:t>rc</a:t>
            </a:r>
            <a:r>
              <a:rPr sz="750" dirty="0">
                <a:latin typeface="Arial"/>
                <a:cs typeface="Arial"/>
              </a:rPr>
              <a:t>e:</a:t>
            </a:r>
            <a:r>
              <a:rPr sz="750" spc="170" dirty="0">
                <a:latin typeface="Arial"/>
                <a:cs typeface="Arial"/>
              </a:rPr>
              <a:t> </a:t>
            </a:r>
            <a:r>
              <a:rPr sz="750" dirty="0">
                <a:latin typeface="Arial"/>
                <a:cs typeface="Arial"/>
              </a:rPr>
              <a:t>C</a:t>
            </a:r>
            <a:r>
              <a:rPr sz="750" spc="3" dirty="0">
                <a:latin typeface="Arial"/>
                <a:cs typeface="Arial"/>
              </a:rPr>
              <a:t>O</a:t>
            </a:r>
            <a:r>
              <a:rPr sz="750" spc="-3" dirty="0">
                <a:latin typeface="Arial"/>
                <a:cs typeface="Arial"/>
              </a:rPr>
              <a:t>B</a:t>
            </a:r>
            <a:r>
              <a:rPr sz="750" dirty="0">
                <a:latin typeface="Arial"/>
                <a:cs typeface="Arial"/>
              </a:rPr>
              <a:t>I</a:t>
            </a:r>
            <a:r>
              <a:rPr sz="750" spc="11" dirty="0">
                <a:latin typeface="Arial"/>
                <a:cs typeface="Arial"/>
              </a:rPr>
              <a:t>T</a:t>
            </a:r>
            <a:r>
              <a:rPr sz="731" baseline="26758" dirty="0">
                <a:latin typeface="Arial"/>
                <a:cs typeface="Arial"/>
              </a:rPr>
              <a:t>®</a:t>
            </a:r>
            <a:r>
              <a:rPr sz="731" spc="47" baseline="26758" dirty="0">
                <a:latin typeface="Arial"/>
                <a:cs typeface="Arial"/>
              </a:rPr>
              <a:t> </a:t>
            </a:r>
            <a:r>
              <a:rPr sz="750" dirty="0">
                <a:latin typeface="Arial"/>
                <a:cs typeface="Arial"/>
              </a:rPr>
              <a:t>5,</a:t>
            </a:r>
            <a:r>
              <a:rPr sz="750" spc="-10" dirty="0">
                <a:latin typeface="Arial"/>
                <a:cs typeface="Arial"/>
              </a:rPr>
              <a:t> </a:t>
            </a:r>
            <a:r>
              <a:rPr sz="750" spc="7" dirty="0">
                <a:latin typeface="Arial"/>
                <a:cs typeface="Arial"/>
              </a:rPr>
              <a:t>f</a:t>
            </a:r>
            <a:r>
              <a:rPr sz="750" spc="-3" dirty="0">
                <a:latin typeface="Arial"/>
                <a:cs typeface="Arial"/>
              </a:rPr>
              <a:t>i</a:t>
            </a:r>
            <a:r>
              <a:rPr sz="750" dirty="0">
                <a:latin typeface="Arial"/>
                <a:cs typeface="Arial"/>
              </a:rPr>
              <a:t>g</a:t>
            </a:r>
            <a:r>
              <a:rPr sz="750" spc="-3" dirty="0">
                <a:latin typeface="Arial"/>
                <a:cs typeface="Arial"/>
              </a:rPr>
              <a:t>u</a:t>
            </a:r>
            <a:r>
              <a:rPr sz="750" spc="3" dirty="0">
                <a:latin typeface="Arial"/>
                <a:cs typeface="Arial"/>
              </a:rPr>
              <a:t>r</a:t>
            </a:r>
            <a:r>
              <a:rPr sz="750" dirty="0">
                <a:latin typeface="Arial"/>
                <a:cs typeface="Arial"/>
              </a:rPr>
              <a:t>e</a:t>
            </a:r>
            <a:r>
              <a:rPr sz="750" spc="-29" dirty="0">
                <a:latin typeface="Arial"/>
                <a:cs typeface="Arial"/>
              </a:rPr>
              <a:t> </a:t>
            </a:r>
            <a:r>
              <a:rPr sz="750" dirty="0">
                <a:latin typeface="Arial"/>
                <a:cs typeface="Arial"/>
              </a:rPr>
              <a:t>1</a:t>
            </a:r>
            <a:r>
              <a:rPr sz="750" spc="-3" dirty="0">
                <a:latin typeface="Arial"/>
                <a:cs typeface="Arial"/>
              </a:rPr>
              <a:t>3</a:t>
            </a:r>
            <a:r>
              <a:rPr sz="750" dirty="0">
                <a:latin typeface="Arial"/>
                <a:cs typeface="Arial"/>
              </a:rPr>
              <a:t>.</a:t>
            </a:r>
            <a:r>
              <a:rPr sz="750" spc="-21" dirty="0">
                <a:latin typeface="Arial"/>
                <a:cs typeface="Arial"/>
              </a:rPr>
              <a:t> </a:t>
            </a:r>
            <a:r>
              <a:rPr sz="750" dirty="0">
                <a:latin typeface="Arial"/>
                <a:cs typeface="Arial"/>
              </a:rPr>
              <a:t>©</a:t>
            </a:r>
            <a:r>
              <a:rPr sz="750" spc="2" dirty="0">
                <a:latin typeface="Arial"/>
                <a:cs typeface="Arial"/>
              </a:rPr>
              <a:t> </a:t>
            </a:r>
            <a:r>
              <a:rPr sz="750" dirty="0">
                <a:latin typeface="Arial"/>
                <a:cs typeface="Arial"/>
              </a:rPr>
              <a:t>2</a:t>
            </a:r>
            <a:r>
              <a:rPr sz="750" spc="-3" dirty="0">
                <a:latin typeface="Arial"/>
                <a:cs typeface="Arial"/>
              </a:rPr>
              <a:t>0</a:t>
            </a:r>
            <a:r>
              <a:rPr sz="750" dirty="0">
                <a:latin typeface="Arial"/>
                <a:cs typeface="Arial"/>
              </a:rPr>
              <a:t>12</a:t>
            </a:r>
            <a:r>
              <a:rPr sz="750" spc="-28" dirty="0">
                <a:latin typeface="Arial"/>
                <a:cs typeface="Arial"/>
              </a:rPr>
              <a:t> </a:t>
            </a:r>
            <a:r>
              <a:rPr sz="750" dirty="0">
                <a:latin typeface="Arial"/>
                <a:cs typeface="Arial"/>
              </a:rPr>
              <a:t>I</a:t>
            </a:r>
            <a:r>
              <a:rPr sz="750" spc="-3" dirty="0">
                <a:latin typeface="Arial"/>
                <a:cs typeface="Arial"/>
              </a:rPr>
              <a:t>SA</a:t>
            </a:r>
            <a:r>
              <a:rPr sz="750" dirty="0">
                <a:latin typeface="Arial"/>
                <a:cs typeface="Arial"/>
              </a:rPr>
              <a:t>C</a:t>
            </a:r>
            <a:r>
              <a:rPr sz="750" spc="3" dirty="0">
                <a:latin typeface="Arial"/>
                <a:cs typeface="Arial"/>
              </a:rPr>
              <a:t>A</a:t>
            </a:r>
            <a:r>
              <a:rPr sz="731" baseline="26758" dirty="0">
                <a:latin typeface="Arial"/>
                <a:cs typeface="Arial"/>
              </a:rPr>
              <a:t>® </a:t>
            </a:r>
            <a:r>
              <a:rPr sz="731" spc="131" baseline="26758" dirty="0">
                <a:latin typeface="Arial"/>
                <a:cs typeface="Arial"/>
              </a:rPr>
              <a:t> </a:t>
            </a:r>
            <a:r>
              <a:rPr sz="750" spc="-3" dirty="0">
                <a:latin typeface="Arial"/>
                <a:cs typeface="Arial"/>
              </a:rPr>
              <a:t>Al</a:t>
            </a:r>
            <a:r>
              <a:rPr sz="750" dirty="0">
                <a:latin typeface="Arial"/>
                <a:cs typeface="Arial"/>
              </a:rPr>
              <a:t>l</a:t>
            </a:r>
            <a:r>
              <a:rPr sz="750" spc="2" dirty="0">
                <a:latin typeface="Arial"/>
                <a:cs typeface="Arial"/>
              </a:rPr>
              <a:t> </a:t>
            </a:r>
            <a:r>
              <a:rPr sz="750" spc="3" dirty="0">
                <a:latin typeface="Arial"/>
                <a:cs typeface="Arial"/>
              </a:rPr>
              <a:t>r</a:t>
            </a:r>
            <a:r>
              <a:rPr sz="750" spc="-3" dirty="0">
                <a:latin typeface="Arial"/>
                <a:cs typeface="Arial"/>
              </a:rPr>
              <a:t>i</a:t>
            </a:r>
            <a:r>
              <a:rPr sz="750" dirty="0">
                <a:latin typeface="Arial"/>
                <a:cs typeface="Arial"/>
              </a:rPr>
              <a:t>g</a:t>
            </a:r>
            <a:r>
              <a:rPr sz="750" spc="-3" dirty="0">
                <a:latin typeface="Arial"/>
                <a:cs typeface="Arial"/>
              </a:rPr>
              <a:t>h</a:t>
            </a:r>
            <a:r>
              <a:rPr sz="750" dirty="0">
                <a:latin typeface="Arial"/>
                <a:cs typeface="Arial"/>
              </a:rPr>
              <a:t>ts</a:t>
            </a:r>
            <a:r>
              <a:rPr sz="750" spc="-14" dirty="0">
                <a:latin typeface="Arial"/>
                <a:cs typeface="Arial"/>
              </a:rPr>
              <a:t> </a:t>
            </a:r>
            <a:r>
              <a:rPr sz="750" dirty="0">
                <a:latin typeface="Arial"/>
                <a:cs typeface="Arial"/>
              </a:rPr>
              <a:t>re</a:t>
            </a:r>
            <a:r>
              <a:rPr sz="750" spc="3" dirty="0">
                <a:latin typeface="Arial"/>
                <a:cs typeface="Arial"/>
              </a:rPr>
              <a:t>s</a:t>
            </a:r>
            <a:r>
              <a:rPr sz="750" dirty="0">
                <a:latin typeface="Arial"/>
                <a:cs typeface="Arial"/>
              </a:rPr>
              <a:t>er</a:t>
            </a:r>
            <a:r>
              <a:rPr sz="750" spc="-3" dirty="0">
                <a:latin typeface="Arial"/>
                <a:cs typeface="Arial"/>
              </a:rPr>
              <a:t>v</a:t>
            </a:r>
            <a:r>
              <a:rPr sz="750" dirty="0">
                <a:latin typeface="Arial"/>
                <a:cs typeface="Arial"/>
              </a:rPr>
              <a:t>e</a:t>
            </a:r>
            <a:r>
              <a:rPr sz="750" spc="-3" dirty="0">
                <a:latin typeface="Arial"/>
                <a:cs typeface="Arial"/>
              </a:rPr>
              <a:t>d</a:t>
            </a:r>
            <a:r>
              <a:rPr sz="750" dirty="0">
                <a:latin typeface="Arial"/>
                <a:cs typeface="Arial"/>
              </a:rPr>
              <a:t>.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3735" y="1040131"/>
            <a:ext cx="2704737" cy="47834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20973">
              <a:lnSpc>
                <a:spcPts val="900"/>
              </a:lnSpc>
              <a:spcBef>
                <a:spcPts val="66"/>
              </a:spcBef>
            </a:pPr>
            <a:endParaRPr sz="900"/>
          </a:p>
          <a:p>
            <a:pPr marL="752322" marR="20973">
              <a:lnSpc>
                <a:spcPct val="101725"/>
              </a:lnSpc>
            </a:pPr>
            <a:r>
              <a:rPr sz="2700" dirty="0">
                <a:solidFill>
                  <a:srgbClr val="1CACE3"/>
                </a:solidFill>
                <a:latin typeface="Corbel"/>
                <a:cs typeface="Corbel"/>
              </a:rPr>
              <a:t>4. </a:t>
            </a:r>
            <a:r>
              <a:rPr sz="2700" spc="7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sz="2700" dirty="0">
                <a:solidFill>
                  <a:srgbClr val="1CACE3"/>
                </a:solidFill>
                <a:latin typeface="Corbel"/>
                <a:cs typeface="Corbel"/>
              </a:rPr>
              <a:t>emung</a:t>
            </a:r>
            <a:endParaRPr sz="2700">
              <a:latin typeface="Corbel"/>
              <a:cs typeface="Corbel"/>
            </a:endParaRPr>
          </a:p>
          <a:p>
            <a:pPr marL="786575">
              <a:lnSpc>
                <a:spcPct val="101725"/>
              </a:lnSpc>
              <a:spcBef>
                <a:spcPts val="486"/>
              </a:spcBef>
            </a:pP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Dimensi</a:t>
            </a:r>
            <a:r>
              <a:rPr sz="1650" spc="-4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en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bl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r</a:t>
            </a:r>
            <a:r>
              <a:rPr sz="1650" spc="-2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pada</a:t>
            </a:r>
            <a:endParaRPr sz="1650">
              <a:latin typeface="Corbel"/>
              <a:cs typeface="Corbel"/>
            </a:endParaRPr>
          </a:p>
          <a:p>
            <a:pPr marL="786575" marR="20973">
              <a:lnSpc>
                <a:spcPct val="101725"/>
              </a:lnSpc>
              <a:spcBef>
                <a:spcPts val="821"/>
              </a:spcBef>
            </a:pPr>
            <a:r>
              <a:rPr sz="1313" dirty="0">
                <a:solidFill>
                  <a:srgbClr val="1CACE3"/>
                </a:solidFill>
                <a:latin typeface="Corbel"/>
                <a:cs typeface="Corbel"/>
              </a:rPr>
              <a:t>•</a:t>
            </a:r>
            <a:r>
              <a:rPr sz="1313" spc="23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Semua</a:t>
            </a:r>
            <a:r>
              <a:rPr sz="1650" spc="-36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en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bl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r</a:t>
            </a:r>
            <a:endParaRPr sz="1650">
              <a:latin typeface="Corbel"/>
              <a:cs typeface="Corbel"/>
            </a:endParaRPr>
          </a:p>
          <a:p>
            <a:pPr marL="1095185" marR="7745" indent="-137160">
              <a:lnSpc>
                <a:spcPts val="1785"/>
              </a:lnSpc>
              <a:spcBef>
                <a:spcPts val="153"/>
              </a:spcBef>
            </a:pPr>
            <a:r>
              <a:rPr sz="1313" dirty="0">
                <a:solidFill>
                  <a:srgbClr val="1CACE3"/>
                </a:solidFill>
                <a:latin typeface="Corbel"/>
                <a:cs typeface="Corbel"/>
              </a:rPr>
              <a:t>•</a:t>
            </a:r>
            <a:r>
              <a:rPr sz="1313" spc="23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yediakan beru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r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us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spc="-61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dengan</a:t>
            </a:r>
            <a:endParaRPr sz="1650">
              <a:latin typeface="Corbel"/>
              <a:cs typeface="Corbel"/>
            </a:endParaRPr>
          </a:p>
          <a:p>
            <a:pPr marL="932812" marR="182921" algn="ctr">
              <a:lnSpc>
                <a:spcPct val="101725"/>
              </a:lnSpc>
              <a:spcBef>
                <a:spcPts val="214"/>
              </a:spcBef>
            </a:pPr>
            <a:r>
              <a:rPr sz="1313" dirty="0">
                <a:solidFill>
                  <a:srgbClr val="1CACE3"/>
                </a:solidFill>
                <a:latin typeface="Corbel"/>
                <a:cs typeface="Corbel"/>
              </a:rPr>
              <a:t>•</a:t>
            </a:r>
            <a:r>
              <a:rPr sz="1313" spc="23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g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j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1650" spc="3" dirty="0">
                <a:solidFill>
                  <a:srgbClr val="1CACE3"/>
                </a:solidFill>
                <a:latin typeface="Corbel"/>
                <a:cs typeface="Corbel"/>
              </a:rPr>
              <a:t>n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kan</a:t>
            </a:r>
            <a:r>
              <a:rPr sz="1650" spc="-34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ent</a:t>
            </a:r>
            <a:endParaRPr sz="1650">
              <a:latin typeface="Corbel"/>
              <a:cs typeface="Corbel"/>
            </a:endParaRPr>
          </a:p>
          <a:p>
            <a:pPr marL="932812" marR="133406" algn="ctr">
              <a:lnSpc>
                <a:spcPct val="101725"/>
              </a:lnSpc>
              <a:spcBef>
                <a:spcPts val="217"/>
              </a:spcBef>
            </a:pPr>
            <a:r>
              <a:rPr sz="1313" dirty="0">
                <a:solidFill>
                  <a:srgbClr val="1CACE3"/>
                </a:solidFill>
                <a:latin typeface="Corbel"/>
                <a:cs typeface="Corbel"/>
              </a:rPr>
              <a:t>•</a:t>
            </a:r>
            <a:r>
              <a:rPr sz="1313" spc="233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M</a:t>
            </a:r>
            <a:r>
              <a:rPr sz="1650" spc="-3" dirty="0">
                <a:solidFill>
                  <a:srgbClr val="1CACE3"/>
                </a:solidFill>
                <a:latin typeface="Corbel"/>
                <a:cs typeface="Corbel"/>
              </a:rPr>
              <a:t>e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mfasil</a:t>
            </a:r>
            <a:r>
              <a:rPr sz="1650" spc="-7" dirty="0">
                <a:solidFill>
                  <a:srgbClr val="1CACE3"/>
                </a:solidFill>
                <a:latin typeface="Corbel"/>
                <a:cs typeface="Corbel"/>
              </a:rPr>
              <a:t>i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t</a:t>
            </a:r>
            <a:r>
              <a:rPr sz="1650" spc="7" dirty="0">
                <a:solidFill>
                  <a:srgbClr val="1CACE3"/>
                </a:solidFill>
                <a:latin typeface="Corbel"/>
                <a:cs typeface="Corbel"/>
              </a:rPr>
              <a:t>a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si</a:t>
            </a:r>
            <a:r>
              <a:rPr sz="1650" spc="-9" dirty="0">
                <a:solidFill>
                  <a:srgbClr val="1CACE3"/>
                </a:solidFill>
                <a:latin typeface="Corbel"/>
                <a:cs typeface="Corbel"/>
              </a:rPr>
              <a:t> </a:t>
            </a:r>
            <a:r>
              <a:rPr sz="1650" spc="-38" dirty="0">
                <a:solidFill>
                  <a:srgbClr val="1CACE3"/>
                </a:solidFill>
                <a:latin typeface="Corbel"/>
                <a:cs typeface="Corbel"/>
              </a:rPr>
              <a:t>k</a:t>
            </a:r>
            <a:r>
              <a:rPr sz="1650" dirty="0">
                <a:solidFill>
                  <a:srgbClr val="1CACE3"/>
                </a:solidFill>
                <a:latin typeface="Corbel"/>
                <a:cs typeface="Corbel"/>
              </a:rPr>
              <a:t>el</a:t>
            </a:r>
            <a:endParaRPr sz="165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66835" y="1040131"/>
            <a:ext cx="0" cy="47834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050">
              <a:lnSpc>
                <a:spcPts val="750"/>
              </a:lnSpc>
            </a:pPr>
            <a:endParaRPr sz="750"/>
          </a:p>
        </p:txBody>
      </p:sp>
      <p:sp>
        <p:nvSpPr>
          <p:cNvPr id="3" name="object 3"/>
          <p:cNvSpPr txBox="1"/>
          <p:nvPr/>
        </p:nvSpPr>
        <p:spPr>
          <a:xfrm>
            <a:off x="173735" y="5759576"/>
            <a:ext cx="2683764" cy="64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050">
              <a:lnSpc>
                <a:spcPts val="488"/>
              </a:lnSpc>
              <a:spcBef>
                <a:spcPts val="17"/>
              </a:spcBef>
            </a:pPr>
            <a:endParaRPr sz="488"/>
          </a:p>
        </p:txBody>
      </p:sp>
      <p:sp>
        <p:nvSpPr>
          <p:cNvPr id="2" name="object 2"/>
          <p:cNvSpPr txBox="1"/>
          <p:nvPr/>
        </p:nvSpPr>
        <p:spPr>
          <a:xfrm>
            <a:off x="2857500" y="5759576"/>
            <a:ext cx="3657600" cy="64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050">
              <a:lnSpc>
                <a:spcPts val="488"/>
              </a:lnSpc>
              <a:spcBef>
                <a:spcPts val="17"/>
              </a:spcBef>
            </a:pPr>
            <a:endParaRPr sz="488"/>
          </a:p>
        </p:txBody>
      </p:sp>
    </p:spTree>
    <p:extLst>
      <p:ext uri="{BB962C8B-B14F-4D97-AF65-F5344CB8AC3E}">
        <p14:creationId xmlns:p14="http://schemas.microsoft.com/office/powerpoint/2010/main" val="2507972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740</Words>
  <Application>Microsoft Office PowerPoint</Application>
  <PresentationFormat>On-screen Show (4:3)</PresentationFormat>
  <Paragraphs>122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Corbel</vt:lpstr>
      <vt:lpstr>Times New Roman</vt:lpstr>
      <vt:lpstr>Wingdings 2</vt:lpstr>
      <vt:lpstr>Office Theme</vt:lpstr>
      <vt:lpstr>PowerPoint Presentation</vt:lpstr>
      <vt:lpstr>Meliputi Seluruh Kegiatan Perusahaan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MUKRI, Haditya</dc:creator>
  <cp:lastModifiedBy>ASUS</cp:lastModifiedBy>
  <cp:revision>8</cp:revision>
  <dcterms:created xsi:type="dcterms:W3CDTF">2018-04-02T02:56:21Z</dcterms:created>
  <dcterms:modified xsi:type="dcterms:W3CDTF">2018-04-23T11:16:09Z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2018-02-04T00:00:00Z</vt:filetime>
  </property>
  <property fmtid="{D5CDD505-2E9C-101B-9397-08002B2CF9AE}" pid="3" name="Creator">
    <vt:lpwstr>Acrobat PDFMaker 15 for PowerPoint</vt:lpwstr>
  </property>
  <property fmtid="{D5CDD505-2E9C-101B-9397-08002B2CF9AE}" pid="4" name="LastSaved">
    <vt:filetime>2018-04-02T00:00:00Z</vt:filetime>
  </property>
</Properties>
</file>