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425" r:id="rId2"/>
    <p:sldId id="426" r:id="rId3"/>
    <p:sldId id="430" r:id="rId4"/>
    <p:sldId id="431" r:id="rId5"/>
    <p:sldId id="428" r:id="rId6"/>
    <p:sldId id="429" r:id="rId7"/>
    <p:sldId id="434" r:id="rId8"/>
    <p:sldId id="435" r:id="rId9"/>
    <p:sldId id="436" r:id="rId10"/>
    <p:sldId id="437" r:id="rId11"/>
    <p:sldId id="438" r:id="rId12"/>
    <p:sldId id="427" r:id="rId13"/>
    <p:sldId id="432" r:id="rId14"/>
    <p:sldId id="433" r:id="rId15"/>
    <p:sldId id="439" r:id="rId16"/>
    <p:sldId id="440" r:id="rId17"/>
    <p:sldId id="441" r:id="rId18"/>
    <p:sldId id="442" r:id="rId19"/>
    <p:sldId id="418" r:id="rId20"/>
    <p:sldId id="419" r:id="rId21"/>
    <p:sldId id="420" r:id="rId22"/>
    <p:sldId id="421" r:id="rId23"/>
    <p:sldId id="422" r:id="rId24"/>
    <p:sldId id="380" r:id="rId25"/>
    <p:sldId id="405" r:id="rId26"/>
    <p:sldId id="406" r:id="rId27"/>
    <p:sldId id="415" r:id="rId28"/>
    <p:sldId id="42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A009-6382-46BD-A7DD-275C01F4F1D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A009-6382-46BD-A7DD-275C01F4F1D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A009-6382-46BD-A7DD-275C01F4F1D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DA009-6382-46BD-A7DD-275C01F4F1D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1AD96-B8C9-47BC-B94C-7D81B99FD6E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71193-8749-493D-B421-418EE723579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AB2A8-E37D-42E7-BD9A-A4C0FF1E116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144BA-B00E-43CF-A3C2-55CAED6FD96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F9B7D-53F4-4A25-92C4-65162FB348F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9050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5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6</a:t>
            </a:r>
            <a:endParaRPr lang="en-US" sz="47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Program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PROGRAM KERJA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85800" y="2172831"/>
            <a:ext cx="7772400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SIFAT PROGRAM KERJA ORGANISASI: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menerus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Dadakan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insidentil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Tentatif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disesuaikan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yad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PROGRAM KERJA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14400" y="1905000"/>
            <a:ext cx="7391400" cy="169277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BERDASARKAN TARGET PENCAPAIAN: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panjang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pendek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239000" cy="41148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BAGAIMANA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MENYUSUN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KERJA ?</a:t>
            </a:r>
          </a:p>
          <a:p>
            <a:pPr algn="ctr">
              <a:buNone/>
            </a:pP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FORMAT PROGRAM KERJA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2000" y="1219200"/>
            <a:ext cx="7620000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Pendahuluan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Latar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Belakang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khusus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rincian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Cara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Sasaran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Jadwal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(POA)</a:t>
            </a: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pelaporan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FORMAT PROPOSAL/TOR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2000" y="1219200"/>
            <a:ext cx="7620000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Pendahuluan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Latar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Belakang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khusus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rincian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Cara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Sasaran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Jadwal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(POA)</a:t>
            </a: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pelaporan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PETUNJUK PENULISAN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81000" y="1822371"/>
            <a:ext cx="8382000" cy="38164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Pendahuluan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berisi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hal-hal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bersifat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umumyg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masih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terkait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dg program</a:t>
            </a:r>
          </a:p>
          <a:p>
            <a:pPr marL="514350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Latar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Belakang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merupakan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justifikasi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mengapa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disusun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Sebaiknya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dilengkapi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data-data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sehingga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alasan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dibuat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lebih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kuat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umum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garis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besar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rinci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/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PETUNJUK PENULISAN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4800" y="1618595"/>
            <a:ext cx="8458200" cy="4401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rincian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sehingga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tercapainya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sejalan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Cara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metode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pokok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rincian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rapat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audit,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dll</a:t>
            </a:r>
            <a:endParaRPr lang="en-US" sz="28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Sasaran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target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yg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spesifik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terukur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utk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mencapai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tujuan-tujuan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program.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PETUNJUK PENULISAN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09600" y="1794570"/>
            <a:ext cx="8077200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Jadwal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(POA):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perencanaan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melaksanakan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program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i="1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  <a:sym typeface="Wingdings" pitchFamily="2" charset="2"/>
              </a:rPr>
              <a:t>time</a:t>
            </a:r>
            <a:r>
              <a:rPr lang="en-US" sz="28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  <a:sym typeface="Wingdings" pitchFamily="2" charset="2"/>
              </a:rPr>
              <a:t> table</a:t>
            </a:r>
            <a:endParaRPr lang="en-US" sz="2800" i="1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jadwal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Jadwal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akan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setiap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berapa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bulan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?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bgmn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membuat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kapan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dibuat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5334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PETUNJUK PENULISAN</a:t>
            </a: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3400" y="1692057"/>
            <a:ext cx="8153400" cy="38164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,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catatan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bgmn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pencatatan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membuat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dokumentasi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bgmn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membuat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kurun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diserahkan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serta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kepada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siapa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saja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laporan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tsb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harus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ditujukan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: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 </a:t>
            </a:r>
            <a:r>
              <a:rPr lang="en-US" sz="28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menyeluruh</a:t>
            </a: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/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PENTAHAPAN PROGRAM KERJA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RMIK RS “A”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E24-F3B7-4E72-85B9-9B5107FAC872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184" name="Group 64"/>
          <p:cNvGraphicFramePr>
            <a:graphicFrameLocks noGrp="1"/>
          </p:cNvGraphicFramePr>
          <p:nvPr/>
        </p:nvGraphicFramePr>
        <p:xfrm>
          <a:off x="228600" y="1789176"/>
          <a:ext cx="8610600" cy="3773424"/>
        </p:xfrm>
        <a:graphic>
          <a:graphicData uri="http://schemas.openxmlformats.org/drawingml/2006/table">
            <a:tbl>
              <a:tblPr/>
              <a:tblGrid>
                <a:gridCol w="2590800"/>
                <a:gridCol w="3733800"/>
                <a:gridCol w="228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2017-2019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2020-2022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PEMANTAPAN ORGANISASI DAN MANAJEMEN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Peninjauan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kelola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Penyempurnaan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kebijakan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pedoman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panduan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/SPO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Peningkatan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tata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hubungan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kerja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20013572">
            <a:off x="144868" y="4797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191000"/>
          </a:xfrm>
        </p:spPr>
        <p:txBody>
          <a:bodyPr>
            <a:normAutofit/>
          </a:bodyPr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RMIK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Sistematika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</a:t>
            </a: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RMIK</a:t>
            </a: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PENTAHAPAN PROGRAM KERJA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RMIK RS “A”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E24-F3B7-4E72-85B9-9B5107FAC872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184" name="Group 64"/>
          <p:cNvGraphicFramePr>
            <a:graphicFrameLocks noGrp="1"/>
          </p:cNvGraphicFramePr>
          <p:nvPr/>
        </p:nvGraphicFramePr>
        <p:xfrm>
          <a:off x="228600" y="1828800"/>
          <a:ext cx="8610600" cy="4212336"/>
        </p:xfrm>
        <a:graphic>
          <a:graphicData uri="http://schemas.openxmlformats.org/drawingml/2006/table">
            <a:tbl>
              <a:tblPr/>
              <a:tblGrid>
                <a:gridCol w="2590800"/>
                <a:gridCol w="3657600"/>
                <a:gridCol w="2362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2017-2019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2020-2022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35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PENGEMBANGAN SDM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Perhitungan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ketenagaan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Peningkatan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profesionalisme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SDM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Penerapan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kredensial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tenaga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profesi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PMIK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Monitoring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evaluasi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indikator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kinerja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20013572">
            <a:off x="144868" y="5559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PENTAHAPAN PROGRAM KERJA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RMIK RS “A”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E24-F3B7-4E72-85B9-9B5107FAC872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184" name="Group 64"/>
          <p:cNvGraphicFramePr>
            <a:graphicFrameLocks noGrp="1"/>
          </p:cNvGraphicFramePr>
          <p:nvPr/>
        </p:nvGraphicFramePr>
        <p:xfrm>
          <a:off x="228600" y="1447800"/>
          <a:ext cx="8610600" cy="4651248"/>
        </p:xfrm>
        <a:graphic>
          <a:graphicData uri="http://schemas.openxmlformats.org/drawingml/2006/table">
            <a:tbl>
              <a:tblPr/>
              <a:tblGrid>
                <a:gridCol w="2590800"/>
                <a:gridCol w="3733800"/>
                <a:gridCol w="2286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2017-2019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2020-2022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824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III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PENGEMBANGAN SISTEM DAN PROSEDUR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Penyempurnaan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pelaporan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intern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ekstern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Peningkatan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mutu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informasi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kesehatan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Penyempurnaan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RMIK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20013572">
            <a:off x="144868" y="4797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PENTAHAPAN PROGRAM KERJA </a:t>
            </a:r>
            <a:b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RMIK RS “A”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6E24-F3B7-4E72-85B9-9B5107FAC872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184" name="Group 64"/>
          <p:cNvGraphicFramePr>
            <a:graphicFrameLocks noGrp="1"/>
          </p:cNvGraphicFramePr>
          <p:nvPr/>
        </p:nvGraphicFramePr>
        <p:xfrm>
          <a:off x="228600" y="1447801"/>
          <a:ext cx="8610600" cy="3962400"/>
        </p:xfrm>
        <a:graphic>
          <a:graphicData uri="http://schemas.openxmlformats.org/drawingml/2006/table">
            <a:tbl>
              <a:tblPr/>
              <a:tblGrid>
                <a:gridCol w="2590800"/>
                <a:gridCol w="3733800"/>
                <a:gridCol w="2286000"/>
              </a:tblGrid>
              <a:tr h="544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PROGRAM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2017-2019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chemeClr val="bg1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2020-2022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341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IV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PENGEMBANGAN FASILITAS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Penambahan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penyimpanan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Pengadaan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fasilitas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penyimpanan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rekam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Pengembangan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komputer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untuk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pelaporan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20013572">
            <a:off x="144868" y="555915"/>
            <a:ext cx="1431332" cy="4440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1143000" y="4572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8915" name="Text Box 20"/>
          <p:cNvSpPr txBox="1">
            <a:spLocks noChangeArrowheads="1"/>
          </p:cNvSpPr>
          <p:nvPr/>
        </p:nvSpPr>
        <p:spPr bwMode="auto">
          <a:xfrm>
            <a:off x="2743200" y="3810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8916" name="Text Box 21"/>
          <p:cNvSpPr txBox="1">
            <a:spLocks noChangeArrowheads="1"/>
          </p:cNvSpPr>
          <p:nvPr/>
        </p:nvSpPr>
        <p:spPr bwMode="auto">
          <a:xfrm>
            <a:off x="1143000" y="304800"/>
            <a:ext cx="7010400" cy="10772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PENGEMBANGAN SDM UNIT RMIK RS”A” 2017</a:t>
            </a:r>
            <a:endParaRPr lang="en-US" sz="3200" dirty="0">
              <a:latin typeface="Tahoma" pitchFamily="34" charset="0"/>
            </a:endParaRPr>
          </a:p>
        </p:txBody>
      </p:sp>
      <p:graphicFrame>
        <p:nvGraphicFramePr>
          <p:cNvPr id="12448" name="Group 160"/>
          <p:cNvGraphicFramePr>
            <a:graphicFrameLocks noGrp="1"/>
          </p:cNvGraphicFramePr>
          <p:nvPr/>
        </p:nvGraphicFramePr>
        <p:xfrm>
          <a:off x="304800" y="1524000"/>
          <a:ext cx="8534400" cy="4251960"/>
        </p:xfrm>
        <a:graphic>
          <a:graphicData uri="http://schemas.openxmlformats.org/drawingml/2006/table">
            <a:tbl>
              <a:tblPr/>
              <a:tblGrid>
                <a:gridCol w="685800"/>
                <a:gridCol w="4038600"/>
                <a:gridCol w="762000"/>
                <a:gridCol w="838200"/>
                <a:gridCol w="2209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KEGIATAN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FEB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0" dirty="0" smtClean="0">
                          <a:ln w="190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B0F0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P.JAWAB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Perhitungan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ketenagaan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Penetapan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waktu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Perhitungan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beban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kerja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Perhitungan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kebutuhan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tenaga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Pokja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RMIK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Peningkatan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profesionalisme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SDM: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Pokja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BEA8-0564-4D72-96F1-DFC7F207F7A0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013572">
            <a:off x="-44255" y="300403"/>
            <a:ext cx="1463805" cy="487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943E-B33D-4F40-B606-B3B9C4BC5F1C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8" y="1295403"/>
          <a:ext cx="7620001" cy="4526280"/>
        </p:xfrm>
        <a:graphic>
          <a:graphicData uri="http://schemas.openxmlformats.org/drawingml/2006/table">
            <a:tbl>
              <a:tblPr/>
              <a:tblGrid>
                <a:gridCol w="538640"/>
                <a:gridCol w="2436785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</a:tblGrid>
              <a:tr h="30488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KEGIATAN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TAHUN </a:t>
                      </a:r>
                      <a:r>
                        <a:rPr lang="de-DE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6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Mei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Juni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Juli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Ags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Sept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 Okt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Nov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>
                          <a:latin typeface="Arial"/>
                          <a:ea typeface="Times New Roman"/>
                          <a:cs typeface="Times New Roman"/>
                        </a:rPr>
                        <a:t>Des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Inventaris dokumen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Pemisahan dokumen ganda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Koordinasi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dengan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bagian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terkait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Melakukan</a:t>
                      </a:r>
                      <a:r>
                        <a:rPr lang="de-DE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monitoring indikator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proposal </a:t>
                      </a: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tentang</a:t>
                      </a: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…….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Menyusun pedoman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Merevisi</a:t>
                      </a:r>
                      <a:r>
                        <a:rPr lang="de-DE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SPO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Sosialisasi </a:t>
                      </a:r>
                      <a:r>
                        <a:rPr lang="de-DE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SPO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Pertemuan</a:t>
                      </a:r>
                      <a:r>
                        <a:rPr lang="de-DE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koordinasi  dengan ....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326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Penyegaran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tentang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</a:t>
                      </a:r>
                      <a:r>
                        <a:rPr lang="en-US" sz="12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pelayanan</a:t>
                      </a:r>
                      <a:r>
                        <a:rPr lang="en-US" sz="12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prima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RINCIAN KEGIATAN UNIT RMIK RS “A”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 rot="20013572">
            <a:off x="108146" y="406516"/>
            <a:ext cx="1463805" cy="487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3" name="Date Placeholder 6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926C873-FAA0-41B5-AC32-54F8A0EA5CFC}" type="datetime1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sis-rmik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F3E7ED-2DCA-41C8-B863-407BF273F519}" type="slidenum">
              <a:rPr lang="en-US" smtClean="0"/>
              <a:pPr/>
              <a:t>25</a:t>
            </a:fld>
            <a:endParaRPr lang="en-US" smtClean="0"/>
          </a:p>
        </p:txBody>
      </p:sp>
      <p:graphicFrame>
        <p:nvGraphicFramePr>
          <p:cNvPr id="120992" name="Group 160"/>
          <p:cNvGraphicFramePr>
            <a:graphicFrameLocks noGrp="1"/>
          </p:cNvGraphicFramePr>
          <p:nvPr/>
        </p:nvGraphicFramePr>
        <p:xfrm>
          <a:off x="304800" y="1435100"/>
          <a:ext cx="8534399" cy="4173538"/>
        </p:xfrm>
        <a:graphic>
          <a:graphicData uri="http://schemas.openxmlformats.org/drawingml/2006/table">
            <a:tbl>
              <a:tblPr/>
              <a:tblGrid>
                <a:gridCol w="553721"/>
                <a:gridCol w="1656079"/>
                <a:gridCol w="1517227"/>
                <a:gridCol w="1378373"/>
                <a:gridCol w="1981200"/>
                <a:gridCol w="1447799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PROGRAM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EVALUASI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EVALUASI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REKOMENDASI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RTL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1" name="Rectangle 159"/>
          <p:cNvSpPr>
            <a:spLocks noChangeArrowheads="1"/>
          </p:cNvSpPr>
          <p:nvPr/>
        </p:nvSpPr>
        <p:spPr bwMode="auto">
          <a:xfrm>
            <a:off x="0" y="443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25642" name="Text Box 161"/>
          <p:cNvSpPr txBox="1">
            <a:spLocks noChangeArrowheads="1"/>
          </p:cNvSpPr>
          <p:nvPr/>
        </p:nvSpPr>
        <p:spPr bwMode="auto">
          <a:xfrm>
            <a:off x="762000" y="533400"/>
            <a:ext cx="80772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Arial Black"/>
                <a:cs typeface="Tahoma" pitchFamily="34" charset="0"/>
              </a:rPr>
              <a:t>EVALUASI PROGRAM KERJA UNIT RMIK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13572">
            <a:off x="-44255" y="300403"/>
            <a:ext cx="1463805" cy="487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B5BD784-9CA8-46AC-9545-7BD735DA14C4}" type="datetime1">
              <a:rPr lang="en-US" smtClean="0"/>
              <a:pPr/>
              <a:t>10/27/2017</a:t>
            </a:fld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sis-rmik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68193-34FE-447C-AAD2-6DF39EDC3051}" type="slidenum">
              <a:rPr lang="en-US" smtClean="0"/>
              <a:pPr/>
              <a:t>26</a:t>
            </a:fld>
            <a:endParaRPr lang="en-US" smtClean="0"/>
          </a:p>
        </p:txBody>
      </p:sp>
      <p:graphicFrame>
        <p:nvGraphicFramePr>
          <p:cNvPr id="123039" name="Group 159"/>
          <p:cNvGraphicFramePr>
            <a:graphicFrameLocks noGrp="1"/>
          </p:cNvGraphicFramePr>
          <p:nvPr/>
        </p:nvGraphicFramePr>
        <p:xfrm>
          <a:off x="304800" y="1219200"/>
          <a:ext cx="8534400" cy="4119564"/>
        </p:xfrm>
        <a:graphic>
          <a:graphicData uri="http://schemas.openxmlformats.org/drawingml/2006/table">
            <a:tbl>
              <a:tblPr/>
              <a:tblGrid>
                <a:gridCol w="553358"/>
                <a:gridCol w="1808842"/>
                <a:gridCol w="1364343"/>
                <a:gridCol w="1455057"/>
                <a:gridCol w="1905000"/>
                <a:gridCol w="1447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KEGIATAN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WAKTU EVALUASI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HASIL EVALUASI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REKOMENDASI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RTL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20013572">
            <a:off x="-44255" y="300403"/>
            <a:ext cx="1463805" cy="487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sp>
        <p:nvSpPr>
          <p:cNvPr id="8" name="Text Box 161"/>
          <p:cNvSpPr txBox="1">
            <a:spLocks noChangeArrowheads="1"/>
          </p:cNvSpPr>
          <p:nvPr/>
        </p:nvSpPr>
        <p:spPr bwMode="auto">
          <a:xfrm>
            <a:off x="1371600" y="381000"/>
            <a:ext cx="66294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  <a:ea typeface="Arial Black"/>
                <a:cs typeface="Tahoma" pitchFamily="34" charset="0"/>
              </a:rPr>
              <a:t>EVALUASI KEGIATAN UNIT RMIK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 : MENYUSUN PROGRAM KERJA 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PRESENTASI 10 NOV 2017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1481138"/>
          <a:ext cx="86868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67"/>
                <a:gridCol w="2023533"/>
                <a:gridCol w="601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PENDIDIKAN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PELATIHAN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SDM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PEMINDAHAN RUANG PENYIMPANAN RM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MUTU PELAYANAN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RUANG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RM MANUAL KE RME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PENGHITUNGAN KEBUTUHAN SDM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PENDAFTARAN RAWAT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INAP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INFORMASI RS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 : MENYUSUN PROGRAM KERJA  </a:t>
            </a:r>
            <a:b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PRESENTASI 10 NOV 2017</a:t>
            </a:r>
            <a:endParaRPr lang="en-US" sz="32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591-B52B-49CC-A61C-93D218148A68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sis-rmik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66BC-DF9E-46F4-AC10-7954992B9F71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8153401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956"/>
                <a:gridCol w="2063044"/>
                <a:gridCol w="54864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NAMA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SARANA &amp; FASILITAS UNIT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OKTA-MADE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KESELAMATAN PETUGAS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DW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SISTEM PELAPORAN ELEKTRONIK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DINDA-NELY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KOMPETENSI KODER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HANA-ELLEN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ETIKA PROFESI BAGI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HENDRY-FAISAL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KETRAMPILAN PMIK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</a:t>
                      </a:r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RANCANGAN FORMULIR RM</a:t>
                      </a:r>
                    </a:p>
                    <a:p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 MUTU PELAYANAN RMIK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PENGEMBANGAN POLA KETENAGAAN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KERJA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3400" y="2057400"/>
            <a:ext cx="8077200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Clr>
                <a:srgbClr val="FF0000"/>
              </a:buClr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Program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jangka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disepakati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pengurus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KERJA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3400" y="2057400"/>
            <a:ext cx="8077200" cy="30469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Clr>
                <a:srgbClr val="FF0000"/>
              </a:buClr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Program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sistematis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terpadu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karena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pegangan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unit-unit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mewujudkan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rutin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239000" cy="4648200"/>
          </a:xfrm>
          <a:solidFill>
            <a:srgbClr val="0070C0"/>
          </a:solidFill>
          <a:ln w="38100">
            <a:solidFill>
              <a:srgbClr val="FF0000"/>
            </a:solidFill>
            <a:prstDash val="sysDot"/>
          </a:ln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dirty="0" smtClean="0"/>
              <a:t>  </a:t>
            </a:r>
          </a:p>
          <a:p>
            <a:pPr algn="ctr">
              <a:buNone/>
            </a:pPr>
            <a:r>
              <a:rPr lang="en-US" sz="6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1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PROGRAM KERJA</a:t>
            </a:r>
          </a:p>
          <a:p>
            <a:pPr algn="ctr">
              <a:buNone/>
            </a:pPr>
            <a:r>
              <a:rPr lang="en-US" sz="1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</a:p>
          <a:p>
            <a:pPr lvl="1" algn="ctr">
              <a:buNone/>
            </a:pPr>
            <a:r>
              <a:rPr lang="en-US" sz="1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BEBERAPA KEGIATAN</a:t>
            </a:r>
            <a:endParaRPr lang="en-US" sz="16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lvl="1" algn="ctr">
              <a:buNone/>
            </a:pPr>
            <a:endParaRPr lang="en-US" sz="160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lvl="1" algn="ctr">
              <a:buNone/>
            </a:pPr>
            <a:r>
              <a:rPr lang="en-US" sz="1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SETIAP KEGIATAN</a:t>
            </a:r>
            <a:r>
              <a:rPr lang="en-US" sz="16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 pitchFamily="34" charset="0"/>
                <a:ea typeface="Arial Black"/>
                <a:cs typeface="Tahoma" pitchFamily="34" charset="0"/>
              </a:rPr>
              <a:t> </a:t>
            </a:r>
          </a:p>
          <a:p>
            <a:pPr lvl="1" algn="ctr">
              <a:buNone/>
            </a:pPr>
            <a:endParaRPr lang="en-US" sz="16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 pitchFamily="34" charset="0"/>
              <a:ea typeface="Arial Black"/>
              <a:cs typeface="Tahoma" pitchFamily="34" charset="0"/>
            </a:endParaRPr>
          </a:p>
          <a:p>
            <a:pPr lvl="1" algn="ctr">
              <a:buNone/>
            </a:pPr>
            <a:r>
              <a:rPr lang="en-US" sz="1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PROPOSAL</a:t>
            </a:r>
            <a:endParaRPr lang="en-US" sz="5800" b="1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6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" name="Down Arrow 6"/>
          <p:cNvSpPr/>
          <p:nvPr/>
        </p:nvSpPr>
        <p:spPr>
          <a:xfrm>
            <a:off x="4495800" y="2514600"/>
            <a:ext cx="6096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95800" y="3505200"/>
            <a:ext cx="6096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72000" y="4572000"/>
            <a:ext cx="609600" cy="304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5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KERJA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62000" y="2133124"/>
            <a:ext cx="7620000" cy="32008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2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u="sng" dirty="0" err="1" smtClean="0">
                <a:latin typeface="Tahoma" pitchFamily="34" charset="0"/>
                <a:cs typeface="Tahoma" pitchFamily="34" charset="0"/>
              </a:rPr>
              <a:t>diuraikan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273050" indent="-273050">
              <a:buClr>
                <a:srgbClr val="FF0000"/>
              </a:buClr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kerangka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(TOR)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TIDAK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berbentuk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i="1" dirty="0" smtClean="0">
                <a:latin typeface="Tahoma" pitchFamily="34" charset="0"/>
                <a:cs typeface="Tahoma" pitchFamily="34" charset="0"/>
              </a:rPr>
              <a:t>time table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Ditanda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tangani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Kepala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RS</a:t>
            </a:r>
            <a:endParaRPr lang="en-US" sz="3200" dirty="0" smtClean="0">
              <a:latin typeface="Arial Rounded MT Bold" pitchFamily="34" charset="0"/>
            </a:endParaRPr>
          </a:p>
          <a:p>
            <a:pPr marL="273050" indent="-273050" algn="just">
              <a:buClr>
                <a:srgbClr val="FF0000"/>
              </a:buClr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273050" indent="-273050" algn="just">
              <a:buClr>
                <a:srgbClr val="FF0000"/>
              </a:buClr>
              <a:buFont typeface="Wingdings" pitchFamily="2" charset="2"/>
              <a:buChar char=""/>
            </a:pP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PROGRAM KERJA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45243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terlalu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banyak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kepengurusan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dipakai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merealisasikan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program lain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sudah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efektif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sudah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direncanakan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disinkronkan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devisi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kepengurusan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lainnya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PROGRAM KERJA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914400" y="1905000"/>
            <a:ext cx="7391400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BERDASARKAN: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Target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001000" cy="609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JENIS PROGRAM KERJA</a:t>
            </a:r>
            <a:endParaRPr lang="en-US" sz="4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81000" y="1905000"/>
            <a:ext cx="8458200" cy="39087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Clr>
                <a:srgbClr val="FF0000"/>
              </a:buClr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BERDASARKAN WAKTU PERENCANAAN: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periode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kepengurusan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rapat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kerjanya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hanya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dilakukan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satu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kali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evaluasi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273050" indent="-273050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triwulan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, semester,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tahunan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939</Words>
  <Application>Microsoft Office PowerPoint</Application>
  <PresentationFormat>On-screen Show (4:3)</PresentationFormat>
  <Paragraphs>387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Slide 1</vt:lpstr>
      <vt:lpstr>KEMAMPUAN YANG DIHARAPKAN</vt:lpstr>
      <vt:lpstr>PROGRAM KERJA</vt:lpstr>
      <vt:lpstr>PROGRAM KERJA</vt:lpstr>
      <vt:lpstr>Slide 5</vt:lpstr>
      <vt:lpstr>PROGRAM KERJA</vt:lpstr>
      <vt:lpstr>MANFAAT PROGRAM KERJA</vt:lpstr>
      <vt:lpstr>JENIS PROGRAM KERJA</vt:lpstr>
      <vt:lpstr>JENIS PROGRAM KERJA</vt:lpstr>
      <vt:lpstr>JENIS PROGRAM KERJA</vt:lpstr>
      <vt:lpstr>JENIS PROGRAM KERJA</vt:lpstr>
      <vt:lpstr>Slide 12</vt:lpstr>
      <vt:lpstr>FORMAT PROGRAM KERJA</vt:lpstr>
      <vt:lpstr>FORMAT PROPOSAL/TOR</vt:lpstr>
      <vt:lpstr>PETUNJUK PENULISAN</vt:lpstr>
      <vt:lpstr>PETUNJUK PENULISAN</vt:lpstr>
      <vt:lpstr>PETUNJUK PENULISAN</vt:lpstr>
      <vt:lpstr>PETUNJUK PENULISAN</vt:lpstr>
      <vt:lpstr>  PENTAHAPAN PROGRAM KERJA  UNIT RMIK RS “A” </vt:lpstr>
      <vt:lpstr>  PENTAHAPAN PROGRAM KERJA  UNIT RMIK RS “A” </vt:lpstr>
      <vt:lpstr>  PENTAHAPAN PROGRAM KERJA  UNIT RMIK RS “A” </vt:lpstr>
      <vt:lpstr>  PENTAHAPAN PROGRAM KERJA  UNIT RMIK RS “A” </vt:lpstr>
      <vt:lpstr>Slide 23</vt:lpstr>
      <vt:lpstr>Slide 24</vt:lpstr>
      <vt:lpstr>Slide 25</vt:lpstr>
      <vt:lpstr>Slide 26</vt:lpstr>
      <vt:lpstr>TUGAS 3 : MENYUSUN PROGRAM KERJA   PRESENTASI 10 NOV 2017</vt:lpstr>
      <vt:lpstr>TUGAS 3 : MENYUSUN PROGRAM KERJA    PRESENTASI 10 NOV 2017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Akreditasi</cp:lastModifiedBy>
  <cp:revision>72</cp:revision>
  <dcterms:created xsi:type="dcterms:W3CDTF">2017-04-07T05:25:29Z</dcterms:created>
  <dcterms:modified xsi:type="dcterms:W3CDTF">2017-10-27T06:12:27Z</dcterms:modified>
</cp:coreProperties>
</file>