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59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39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11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322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701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243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87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605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43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066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660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28EE-F655-4676-B804-D11B296C0007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3D7A-217A-437F-9902-F61BA6F41B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591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kreditasipuskesmas.org/apa-manfaat-akreditasi-puskesmas-bagi-fktp-fasilitas-kesehatan-tingkat-pertam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kreditasipuskesmas.org/apa-dan-siapa-saja-yang-berperan-dalam-proses-implementasi-akreditasi-puskesma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3515674"/>
            <a:ext cx="5976664" cy="133638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TAHAPAN </a:t>
            </a:r>
            <a:r>
              <a:rPr lang="id-ID" b="1" dirty="0" smtClean="0"/>
              <a:t>AKREDITASI PUSKESMAS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9910" y="5320564"/>
            <a:ext cx="6400800" cy="913656"/>
          </a:xfrm>
        </p:spPr>
        <p:txBody>
          <a:bodyPr/>
          <a:lstStyle/>
          <a:p>
            <a:r>
              <a:rPr lang="id-ID" b="1" dirty="0" smtClean="0"/>
              <a:t>Laela Indawati, SSt.MIK., MKM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872685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9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</a:t>
            </a:r>
            <a:r>
              <a:rPr lang="en-US" b="1" dirty="0"/>
              <a:t> Self </a:t>
            </a:r>
            <a:r>
              <a:rPr lang="en-US" b="1" dirty="0" err="1"/>
              <a:t>Asessment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35090"/>
            <a:ext cx="8229600" cy="60198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100" dirty="0" err="1"/>
              <a:t>fungsi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manfaat</a:t>
            </a:r>
            <a:r>
              <a:rPr lang="en-US" sz="2100" dirty="0"/>
              <a:t> </a:t>
            </a:r>
            <a:r>
              <a:rPr lang="en-US" sz="2100" dirty="0" err="1"/>
              <a:t>dilakukannya</a:t>
            </a:r>
            <a:r>
              <a:rPr lang="en-US" sz="2100" dirty="0"/>
              <a:t> Self </a:t>
            </a:r>
            <a:r>
              <a:rPr lang="en-US" sz="2100" dirty="0" err="1"/>
              <a:t>Assesment</a:t>
            </a:r>
            <a:r>
              <a:rPr lang="en-US" sz="2100" dirty="0"/>
              <a:t> di </a:t>
            </a:r>
            <a:r>
              <a:rPr lang="en-US" sz="2100" dirty="0" err="1"/>
              <a:t>puskesmas</a:t>
            </a:r>
            <a:r>
              <a:rPr lang="en-US" sz="2100" dirty="0"/>
              <a:t> </a:t>
            </a:r>
            <a:r>
              <a:rPr lang="en-US" sz="2100" dirty="0" err="1"/>
              <a:t>akreditasi</a:t>
            </a:r>
            <a:r>
              <a:rPr lang="en-US" sz="2100" dirty="0"/>
              <a:t> </a:t>
            </a:r>
            <a:r>
              <a:rPr lang="en-US" sz="2100" dirty="0" err="1" smtClean="0"/>
              <a:t>adalah</a:t>
            </a:r>
            <a:endParaRPr lang="en-US" sz="2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100" b="1" dirty="0" err="1"/>
              <a:t>Menganalisis</a:t>
            </a:r>
            <a:r>
              <a:rPr lang="en-US" sz="2100" b="1" dirty="0"/>
              <a:t> </a:t>
            </a:r>
            <a:r>
              <a:rPr lang="en-US" sz="2100" b="1" dirty="0" err="1"/>
              <a:t>kondisi</a:t>
            </a:r>
            <a:r>
              <a:rPr lang="en-US" sz="2100" b="1" dirty="0"/>
              <a:t> </a:t>
            </a:r>
            <a:r>
              <a:rPr lang="en-US" sz="2100" b="1" dirty="0" err="1"/>
              <a:t>awal</a:t>
            </a:r>
            <a:r>
              <a:rPr lang="en-US" sz="2100" b="1" dirty="0"/>
              <a:t> </a:t>
            </a:r>
            <a:r>
              <a:rPr lang="en-US" sz="2100" b="1" dirty="0" err="1"/>
              <a:t>Puskesmas</a:t>
            </a:r>
            <a:r>
              <a:rPr lang="en-US" sz="2100" dirty="0"/>
              <a:t>. </a:t>
            </a:r>
            <a:r>
              <a:rPr lang="en-US" sz="2100" dirty="0" err="1"/>
              <a:t>Melihat</a:t>
            </a:r>
            <a:r>
              <a:rPr lang="en-US" sz="2100" dirty="0"/>
              <a:t> </a:t>
            </a:r>
            <a:r>
              <a:rPr lang="en-US" sz="2100" dirty="0" err="1"/>
              <a:t>kondisi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memotret</a:t>
            </a:r>
            <a:r>
              <a:rPr lang="en-US" sz="2100" dirty="0"/>
              <a:t> </a:t>
            </a:r>
            <a:r>
              <a:rPr lang="en-US" sz="2100" dirty="0" err="1"/>
              <a:t>kondisi</a:t>
            </a:r>
            <a:r>
              <a:rPr lang="en-US" sz="2100" dirty="0"/>
              <a:t> </a:t>
            </a:r>
            <a:r>
              <a:rPr lang="en-US" sz="2100" dirty="0" err="1"/>
              <a:t>awal</a:t>
            </a:r>
            <a:r>
              <a:rPr lang="en-US" sz="2100" dirty="0"/>
              <a:t> </a:t>
            </a:r>
            <a:r>
              <a:rPr lang="en-US" sz="2100" dirty="0" err="1"/>
              <a:t>puskesmas</a:t>
            </a:r>
            <a:r>
              <a:rPr lang="en-US" sz="2100" dirty="0"/>
              <a:t> </a:t>
            </a:r>
            <a:r>
              <a:rPr lang="en-US" sz="2100" dirty="0" err="1"/>
              <a:t>berdasarkan</a:t>
            </a:r>
            <a:r>
              <a:rPr lang="en-US" sz="2100" dirty="0"/>
              <a:t> </a:t>
            </a:r>
            <a:r>
              <a:rPr lang="en-US" sz="2100" dirty="0" err="1"/>
              <a:t>instrumen</a:t>
            </a:r>
            <a:r>
              <a:rPr lang="en-US" sz="2100" dirty="0"/>
              <a:t> </a:t>
            </a:r>
            <a:r>
              <a:rPr lang="en-US" sz="2100" dirty="0" err="1"/>
              <a:t>akreditasi</a:t>
            </a:r>
            <a:r>
              <a:rPr lang="en-US" sz="2100" dirty="0"/>
              <a:t>. </a:t>
            </a:r>
            <a:r>
              <a:rPr lang="en-US" sz="2100" dirty="0" err="1"/>
              <a:t>Berapa</a:t>
            </a:r>
            <a:r>
              <a:rPr lang="en-US" sz="2100" dirty="0"/>
              <a:t> </a:t>
            </a:r>
            <a:r>
              <a:rPr lang="en-US" sz="2100" dirty="0" err="1"/>
              <a:t>skor</a:t>
            </a:r>
            <a:r>
              <a:rPr lang="en-US" sz="2100" dirty="0"/>
              <a:t> real yang di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puskesmas</a:t>
            </a:r>
            <a:r>
              <a:rPr lang="en-US" sz="2100" dirty="0"/>
              <a:t>. </a:t>
            </a:r>
            <a:r>
              <a:rPr lang="en-US" sz="2100" dirty="0" err="1"/>
              <a:t>Kuncinya</a:t>
            </a:r>
            <a:r>
              <a:rPr lang="en-US" sz="2100" dirty="0"/>
              <a:t> </a:t>
            </a:r>
            <a:r>
              <a:rPr lang="en-US" sz="2100" dirty="0" err="1"/>
              <a:t>adalah</a:t>
            </a:r>
            <a:r>
              <a:rPr lang="en-US" sz="2100" dirty="0"/>
              <a:t> </a:t>
            </a:r>
            <a:r>
              <a:rPr lang="en-US" sz="2100" i="1" dirty="0" err="1"/>
              <a:t>berikan</a:t>
            </a:r>
            <a:r>
              <a:rPr lang="en-US" sz="2100" i="1" dirty="0"/>
              <a:t> </a:t>
            </a:r>
            <a:r>
              <a:rPr lang="en-US" sz="2100" i="1" dirty="0" err="1"/>
              <a:t>nilai</a:t>
            </a:r>
            <a:r>
              <a:rPr lang="en-US" sz="2100" i="1" dirty="0"/>
              <a:t> </a:t>
            </a:r>
            <a:r>
              <a:rPr lang="en-US" sz="2100" i="1" dirty="0" err="1"/>
              <a:t>serendah</a:t>
            </a:r>
            <a:r>
              <a:rPr lang="en-US" sz="2100" i="1" dirty="0"/>
              <a:t> </a:t>
            </a:r>
            <a:r>
              <a:rPr lang="en-US" sz="2100" i="1" dirty="0" err="1"/>
              <a:t>rendahnya</a:t>
            </a:r>
            <a:r>
              <a:rPr lang="en-US" sz="2100" i="1" dirty="0"/>
              <a:t> agar </a:t>
            </a:r>
            <a:r>
              <a:rPr lang="en-US" sz="2100" i="1" dirty="0" err="1"/>
              <a:t>mendapat</a:t>
            </a:r>
            <a:r>
              <a:rPr lang="en-US" sz="2100" i="1" dirty="0"/>
              <a:t> </a:t>
            </a:r>
            <a:r>
              <a:rPr lang="en-US" sz="2100" i="1" dirty="0" err="1"/>
              <a:t>rekomendasi</a:t>
            </a:r>
            <a:r>
              <a:rPr lang="en-US" sz="2100" i="1" dirty="0"/>
              <a:t> </a:t>
            </a:r>
            <a:r>
              <a:rPr lang="en-US" sz="2100" i="1" dirty="0" err="1"/>
              <a:t>dan</a:t>
            </a:r>
            <a:r>
              <a:rPr lang="en-US" sz="2100" i="1" dirty="0"/>
              <a:t> </a:t>
            </a:r>
            <a:r>
              <a:rPr lang="en-US" sz="2100" i="1" dirty="0" err="1"/>
              <a:t>perbaikan</a:t>
            </a:r>
            <a:r>
              <a:rPr lang="en-US" sz="2100" i="1" dirty="0"/>
              <a:t>.</a:t>
            </a:r>
            <a:endParaRPr lang="en-US" sz="21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100" dirty="0" err="1"/>
              <a:t>Menemukan</a:t>
            </a:r>
            <a:r>
              <a:rPr lang="en-US" sz="2100" dirty="0"/>
              <a:t> </a:t>
            </a:r>
            <a:r>
              <a:rPr lang="en-US" sz="2100" b="1" dirty="0" err="1"/>
              <a:t>fakta-fakta</a:t>
            </a:r>
            <a:r>
              <a:rPr lang="en-US" sz="2100" b="1" dirty="0"/>
              <a:t> &amp; </a:t>
            </a:r>
            <a:r>
              <a:rPr lang="en-US" sz="2100" b="1" dirty="0" err="1"/>
              <a:t>rekomendasi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perbaikan</a:t>
            </a:r>
            <a:r>
              <a:rPr lang="en-US" sz="2100" dirty="0"/>
              <a:t> </a:t>
            </a:r>
            <a:r>
              <a:rPr lang="en-US" sz="2100" dirty="0" err="1"/>
              <a:t>terkait</a:t>
            </a:r>
            <a:r>
              <a:rPr lang="en-US" sz="2100" dirty="0"/>
              <a:t> </a:t>
            </a:r>
            <a:r>
              <a:rPr lang="en-US" sz="2100" dirty="0" err="1"/>
              <a:t>kelengkapan</a:t>
            </a:r>
            <a:r>
              <a:rPr lang="en-US" sz="2100" dirty="0"/>
              <a:t> </a:t>
            </a:r>
            <a:r>
              <a:rPr lang="en-US" sz="2100" dirty="0" err="1"/>
              <a:t>persyaratan</a:t>
            </a:r>
            <a:r>
              <a:rPr lang="en-US" sz="2100" dirty="0"/>
              <a:t> </a:t>
            </a:r>
            <a:r>
              <a:rPr lang="en-US" sz="2100" dirty="0" err="1"/>
              <a:t>akreditasi</a:t>
            </a:r>
            <a:r>
              <a:rPr lang="en-US" sz="2100" dirty="0"/>
              <a:t>. </a:t>
            </a:r>
            <a:r>
              <a:rPr lang="en-US" sz="2100" dirty="0" err="1" smtClean="0"/>
              <a:t>Selanjutnya</a:t>
            </a:r>
            <a:r>
              <a:rPr lang="en-US" sz="2100" dirty="0" smtClean="0"/>
              <a:t> </a:t>
            </a:r>
            <a:r>
              <a:rPr lang="en-US" sz="2100" dirty="0" err="1" smtClean="0"/>
              <a:t>diberikan</a:t>
            </a:r>
            <a:r>
              <a:rPr lang="en-US" sz="2100" dirty="0" smtClean="0"/>
              <a:t> </a:t>
            </a:r>
            <a:r>
              <a:rPr lang="en-US" sz="2100" dirty="0" err="1"/>
              <a:t>rekomendasi</a:t>
            </a:r>
            <a:r>
              <a:rPr lang="en-US" sz="2100" dirty="0"/>
              <a:t> </a:t>
            </a:r>
            <a:r>
              <a:rPr lang="en-US" sz="2100" dirty="0" err="1"/>
              <a:t>perbaikan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kelengkapan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setiap</a:t>
            </a:r>
            <a:r>
              <a:rPr lang="en-US" sz="2100" dirty="0"/>
              <a:t> </a:t>
            </a:r>
            <a:r>
              <a:rPr lang="en-US" sz="2100" dirty="0" err="1"/>
              <a:t>elemen</a:t>
            </a:r>
            <a:r>
              <a:rPr lang="en-US" sz="2100" dirty="0"/>
              <a:t> </a:t>
            </a:r>
            <a:r>
              <a:rPr lang="en-US" sz="2100" dirty="0" err="1"/>
              <a:t>penilaian</a:t>
            </a:r>
            <a:r>
              <a:rPr lang="en-US" sz="2100" dirty="0"/>
              <a:t> yang </a:t>
            </a:r>
            <a:r>
              <a:rPr lang="en-US" sz="2100" dirty="0" err="1"/>
              <a:t>bernilai</a:t>
            </a:r>
            <a:r>
              <a:rPr lang="en-US" sz="2100" dirty="0"/>
              <a:t> 0 ( </a:t>
            </a:r>
            <a:r>
              <a:rPr lang="en-US" sz="2100" dirty="0" err="1"/>
              <a:t>nol</a:t>
            </a:r>
            <a:r>
              <a:rPr lang="en-US" sz="2100" dirty="0"/>
              <a:t> ) </a:t>
            </a:r>
            <a:r>
              <a:rPr lang="en-US" sz="2100" dirty="0" err="1"/>
              <a:t>dan</a:t>
            </a:r>
            <a:r>
              <a:rPr lang="en-US" sz="2100" dirty="0"/>
              <a:t> 5 ( lima 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100" dirty="0" err="1"/>
              <a:t>Setelah</a:t>
            </a:r>
            <a:r>
              <a:rPr lang="en-US" sz="2100" dirty="0"/>
              <a:t> </a:t>
            </a:r>
            <a:r>
              <a:rPr lang="en-US" sz="2100" dirty="0" err="1"/>
              <a:t>mendapat</a:t>
            </a:r>
            <a:r>
              <a:rPr lang="en-US" sz="2100" dirty="0"/>
              <a:t> </a:t>
            </a:r>
            <a:r>
              <a:rPr lang="en-US" sz="2100" dirty="0" err="1"/>
              <a:t>rekomendasi</a:t>
            </a:r>
            <a:r>
              <a:rPr lang="en-US" sz="2100" dirty="0"/>
              <a:t> </a:t>
            </a:r>
            <a:r>
              <a:rPr lang="en-US" sz="2100" dirty="0" err="1"/>
              <a:t>perbaikan</a:t>
            </a:r>
            <a:r>
              <a:rPr lang="en-US" sz="2100" dirty="0"/>
              <a:t> </a:t>
            </a:r>
            <a:r>
              <a:rPr lang="en-US" sz="2100" dirty="0" err="1"/>
              <a:t>hendaknya</a:t>
            </a:r>
            <a:r>
              <a:rPr lang="en-US" sz="2100" dirty="0"/>
              <a:t> di </a:t>
            </a:r>
            <a:r>
              <a:rPr lang="en-US" sz="2100" dirty="0" err="1"/>
              <a:t>lakukan</a:t>
            </a:r>
            <a:r>
              <a:rPr lang="en-US" sz="2100" dirty="0"/>
              <a:t> </a:t>
            </a:r>
            <a:r>
              <a:rPr lang="en-US" sz="2100" b="1" dirty="0" err="1"/>
              <a:t>pembahasan</a:t>
            </a:r>
            <a:r>
              <a:rPr lang="en-US" sz="2100" b="1" dirty="0"/>
              <a:t> </a:t>
            </a:r>
            <a:r>
              <a:rPr lang="en-US" sz="2100" b="1" dirty="0" err="1"/>
              <a:t>setiap</a:t>
            </a:r>
            <a:r>
              <a:rPr lang="en-US" sz="2100" b="1" dirty="0"/>
              <a:t> </a:t>
            </a:r>
            <a:r>
              <a:rPr lang="en-US" sz="2100" b="1" dirty="0" err="1"/>
              <a:t>pokja</a:t>
            </a:r>
            <a:r>
              <a:rPr lang="en-US" sz="2100" dirty="0"/>
              <a:t> yang </a:t>
            </a:r>
            <a:r>
              <a:rPr lang="en-US" sz="2100" dirty="0" err="1"/>
              <a:t>ada</a:t>
            </a:r>
            <a:r>
              <a:rPr lang="en-US" sz="2100" dirty="0"/>
              <a:t> </a:t>
            </a:r>
            <a:r>
              <a:rPr lang="en-US" sz="2100" dirty="0" err="1"/>
              <a:t>dipimpin</a:t>
            </a:r>
            <a:r>
              <a:rPr lang="en-US" sz="2100" dirty="0"/>
              <a:t> </a:t>
            </a:r>
            <a:r>
              <a:rPr lang="en-US" sz="2100" dirty="0" err="1"/>
              <a:t>oleh</a:t>
            </a:r>
            <a:r>
              <a:rPr lang="en-US" sz="2100" dirty="0"/>
              <a:t> </a:t>
            </a:r>
            <a:r>
              <a:rPr lang="en-US" sz="2100" dirty="0" err="1"/>
              <a:t>ketua</a:t>
            </a:r>
            <a:r>
              <a:rPr lang="en-US" sz="2100" dirty="0"/>
              <a:t> </a:t>
            </a:r>
            <a:r>
              <a:rPr lang="en-US" sz="2100" dirty="0" err="1"/>
              <a:t>tim</a:t>
            </a:r>
            <a:r>
              <a:rPr lang="en-US" sz="2100" dirty="0"/>
              <a:t> </a:t>
            </a:r>
            <a:r>
              <a:rPr lang="en-US" sz="2100" dirty="0" err="1"/>
              <a:t>mutu</a:t>
            </a:r>
            <a:r>
              <a:rPr lang="en-US" sz="21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100" dirty="0" err="1"/>
              <a:t>Kemudian</a:t>
            </a:r>
            <a:r>
              <a:rPr lang="en-US" sz="2100" dirty="0"/>
              <a:t> </a:t>
            </a:r>
            <a:r>
              <a:rPr lang="en-US" sz="2100" b="1" dirty="0"/>
              <a:t>mapping </a:t>
            </a:r>
            <a:r>
              <a:rPr lang="en-US" sz="2100" b="1" dirty="0" err="1"/>
              <a:t>dokumen</a:t>
            </a:r>
            <a:r>
              <a:rPr lang="en-US" sz="2100" dirty="0"/>
              <a:t> yang </a:t>
            </a:r>
            <a:r>
              <a:rPr lang="en-US" sz="2100" dirty="0" err="1"/>
              <a:t>belum</a:t>
            </a:r>
            <a:r>
              <a:rPr lang="en-US" sz="2100" dirty="0"/>
              <a:t> </a:t>
            </a:r>
            <a:r>
              <a:rPr lang="en-US" sz="2100" dirty="0" err="1" smtClean="0"/>
              <a:t>ada</a:t>
            </a:r>
            <a:r>
              <a:rPr lang="en-US" sz="2100" dirty="0" smtClean="0"/>
              <a:t>/</a:t>
            </a:r>
            <a:r>
              <a:rPr lang="en-US" sz="2100" dirty="0" err="1" smtClean="0"/>
              <a:t>belum</a:t>
            </a:r>
            <a:r>
              <a:rPr lang="en-US" sz="2100" dirty="0" smtClean="0"/>
              <a:t> </a:t>
            </a:r>
            <a:r>
              <a:rPr lang="en-US" sz="2100" dirty="0" err="1"/>
              <a:t>tersedia</a:t>
            </a:r>
            <a:r>
              <a:rPr lang="en-US" sz="2100" dirty="0"/>
              <a:t> agar </a:t>
            </a:r>
            <a:r>
              <a:rPr lang="en-US" sz="2100" dirty="0" err="1"/>
              <a:t>dilengkapi</a:t>
            </a:r>
            <a:r>
              <a:rPr lang="en-US" sz="21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100" b="1" dirty="0" err="1"/>
              <a:t>Penyusunan</a:t>
            </a:r>
            <a:r>
              <a:rPr lang="en-US" sz="2100" b="1" dirty="0"/>
              <a:t> </a:t>
            </a:r>
            <a:r>
              <a:rPr lang="en-US" sz="2100" b="1" dirty="0" err="1"/>
              <a:t>rencana</a:t>
            </a:r>
            <a:r>
              <a:rPr lang="en-US" sz="2100" b="1" dirty="0"/>
              <a:t> </a:t>
            </a:r>
            <a:r>
              <a:rPr lang="en-US" sz="2100" b="1" dirty="0" err="1"/>
              <a:t>aksi</a:t>
            </a:r>
            <a:r>
              <a:rPr lang="en-US" sz="2100" dirty="0"/>
              <a:t> </a:t>
            </a:r>
            <a:r>
              <a:rPr lang="en-US" sz="2100" dirty="0" err="1"/>
              <a:t>Misalnya</a:t>
            </a:r>
            <a:r>
              <a:rPr lang="en-US" sz="2100" dirty="0"/>
              <a:t> </a:t>
            </a:r>
            <a:r>
              <a:rPr lang="en-US" sz="2100" dirty="0" err="1"/>
              <a:t>ada</a:t>
            </a:r>
            <a:r>
              <a:rPr lang="en-US" sz="2100" dirty="0"/>
              <a:t> </a:t>
            </a:r>
            <a:r>
              <a:rPr lang="en-US" sz="2100" dirty="0" err="1"/>
              <a:t>rapat</a:t>
            </a:r>
            <a:r>
              <a:rPr lang="en-US" sz="2100" dirty="0"/>
              <a:t> per </a:t>
            </a:r>
            <a:r>
              <a:rPr lang="en-US" sz="2100" dirty="0" err="1"/>
              <a:t>pokja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rapat</a:t>
            </a:r>
            <a:r>
              <a:rPr lang="en-US" sz="2100" dirty="0"/>
              <a:t> internal </a:t>
            </a:r>
            <a:r>
              <a:rPr lang="en-US" sz="2100" dirty="0" err="1"/>
              <a:t>tim</a:t>
            </a:r>
            <a:r>
              <a:rPr lang="en-US" sz="2100" dirty="0"/>
              <a:t> </a:t>
            </a:r>
            <a:r>
              <a:rPr lang="en-US" sz="2100" dirty="0" err="1"/>
              <a:t>mutu</a:t>
            </a:r>
            <a:r>
              <a:rPr lang="en-US" sz="21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28212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b="1" dirty="0" err="1"/>
              <a:t>Penyusunan</a:t>
            </a:r>
            <a:r>
              <a:rPr lang="en-US" b="1" dirty="0"/>
              <a:t> </a:t>
            </a:r>
            <a:r>
              <a:rPr lang="en-US" b="1" dirty="0" err="1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Tim </a:t>
            </a:r>
            <a:r>
              <a:rPr lang="en-US" dirty="0" err="1"/>
              <a:t>pendamping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( SK ),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( SOP ),   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 ( KAK ),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b="1" dirty="0"/>
              <a:t>manual </a:t>
            </a:r>
            <a:r>
              <a:rPr lang="en-US" b="1" dirty="0" err="1"/>
              <a:t>mutu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Tim </a:t>
            </a:r>
            <a:r>
              <a:rPr lang="en-US" dirty="0" err="1"/>
              <a:t>pendamping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7658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b="1" dirty="0"/>
              <a:t> </a:t>
            </a:r>
            <a:r>
              <a:rPr lang="en-US" b="1" dirty="0" err="1"/>
              <a:t>Penyusunan</a:t>
            </a:r>
            <a:r>
              <a:rPr lang="en-US" b="1" dirty="0"/>
              <a:t> </a:t>
            </a:r>
            <a:r>
              <a:rPr lang="en-US" b="1" dirty="0" err="1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di </a:t>
            </a:r>
            <a:r>
              <a:rPr lang="en-US" dirty="0" err="1"/>
              <a:t>butuhkan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,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, </a:t>
            </a:r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external, </a:t>
            </a:r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di </a:t>
            </a:r>
            <a:r>
              <a:rPr lang="en-US" dirty="0" err="1"/>
              <a:t>tindaklanjuti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puskesmas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188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b="1" dirty="0"/>
              <a:t> </a:t>
            </a:r>
            <a:r>
              <a:rPr lang="en-US" b="1" dirty="0" err="1"/>
              <a:t>Penyusunan</a:t>
            </a:r>
            <a:r>
              <a:rPr lang="en-US" b="1" dirty="0"/>
              <a:t> </a:t>
            </a:r>
            <a:r>
              <a:rPr lang="en-US" b="1" dirty="0" err="1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 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EP,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algn="just"/>
            <a:r>
              <a:rPr lang="en-US" b="1" dirty="0" err="1"/>
              <a:t>Dokumen</a:t>
            </a:r>
            <a:r>
              <a:rPr lang="en-US" b="1" dirty="0"/>
              <a:t> internal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kebijakan</a:t>
            </a:r>
            <a:r>
              <a:rPr lang="en-US" dirty="0"/>
              <a:t>, manual </a:t>
            </a:r>
            <a:r>
              <a:rPr lang="en-US" dirty="0" err="1"/>
              <a:t>mutu</a:t>
            </a:r>
            <a:r>
              <a:rPr lang="en-US" dirty="0"/>
              <a:t>, </a:t>
            </a:r>
            <a:r>
              <a:rPr lang="en-US" dirty="0" err="1"/>
              <a:t>rencana</a:t>
            </a:r>
            <a:r>
              <a:rPr lang="en-US" dirty="0"/>
              <a:t> lima </a:t>
            </a:r>
            <a:r>
              <a:rPr lang="en-US" dirty="0" err="1"/>
              <a:t>tahunan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( PTP ) </a:t>
            </a:r>
            <a:r>
              <a:rPr lang="en-US" dirty="0" err="1"/>
              <a:t>tahunan</a:t>
            </a:r>
            <a:r>
              <a:rPr lang="en-US" dirty="0"/>
              <a:t>,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,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program,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( SOP ),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Dokumen</a:t>
            </a:r>
            <a:r>
              <a:rPr lang="en-US" b="1" dirty="0"/>
              <a:t> external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pedoman-pedoman</a:t>
            </a:r>
            <a:r>
              <a:rPr lang="en-US" dirty="0"/>
              <a:t> yang 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kemenkes</a:t>
            </a:r>
            <a:r>
              <a:rPr lang="en-US" dirty="0"/>
              <a:t>, </a:t>
            </a:r>
            <a:r>
              <a:rPr lang="en-US" dirty="0" err="1"/>
              <a:t>dinkes</a:t>
            </a:r>
            <a:r>
              <a:rPr lang="en-US" dirty="0"/>
              <a:t> prop/</a:t>
            </a:r>
            <a:r>
              <a:rPr lang="en-US" dirty="0" err="1"/>
              <a:t>kab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FKTP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65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16632"/>
            <a:ext cx="8229600" cy="850106"/>
          </a:xfrm>
        </p:spPr>
        <p:txBody>
          <a:bodyPr>
            <a:normAutofit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913"/>
            <a:ext cx="8229600" cy="6178286"/>
          </a:xfrm>
        </p:spPr>
        <p:txBody>
          <a:bodyPr>
            <a:noAutofit/>
          </a:bodyPr>
          <a:lstStyle/>
          <a:p>
            <a:pPr algn="just"/>
            <a:r>
              <a:rPr lang="en-US" sz="2300" dirty="0" err="1" smtClean="0"/>
              <a:t>Tahapan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merupakan</a:t>
            </a:r>
            <a:r>
              <a:rPr lang="en-US" sz="2300" dirty="0" smtClean="0"/>
              <a:t> </a:t>
            </a:r>
            <a:r>
              <a:rPr lang="en-US" sz="2300" dirty="0" err="1" smtClean="0"/>
              <a:t>pelaksanaan</a:t>
            </a:r>
            <a:r>
              <a:rPr lang="en-US" sz="2300" dirty="0" smtClean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elemen</a:t>
            </a:r>
            <a:r>
              <a:rPr lang="en-US" sz="2300" dirty="0"/>
              <a:t> </a:t>
            </a:r>
            <a:r>
              <a:rPr lang="en-US" sz="2300" dirty="0" err="1"/>
              <a:t>penilaian</a:t>
            </a:r>
            <a:r>
              <a:rPr lang="en-US" sz="2300" dirty="0"/>
              <a:t> yang </a:t>
            </a:r>
            <a:r>
              <a:rPr lang="en-US" sz="2300" dirty="0" err="1"/>
              <a:t>ada</a:t>
            </a:r>
            <a:r>
              <a:rPr lang="en-US" sz="2300" dirty="0"/>
              <a:t>. </a:t>
            </a:r>
            <a:r>
              <a:rPr lang="en-US" sz="2300" dirty="0" err="1"/>
              <a:t>Tahapan</a:t>
            </a:r>
            <a:r>
              <a:rPr lang="en-US" sz="2300" dirty="0"/>
              <a:t> </a:t>
            </a:r>
            <a:r>
              <a:rPr lang="en-US" sz="2300" dirty="0" err="1"/>
              <a:t>menentukan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proses </a:t>
            </a:r>
            <a:r>
              <a:rPr lang="en-US" sz="2300" dirty="0" err="1"/>
              <a:t>akreditasi</a:t>
            </a:r>
            <a:r>
              <a:rPr lang="en-US" sz="2300" dirty="0"/>
              <a:t> </a:t>
            </a:r>
            <a:r>
              <a:rPr lang="en-US" sz="2300" dirty="0" err="1"/>
              <a:t>puskesmas</a:t>
            </a:r>
            <a:r>
              <a:rPr lang="en-US" sz="2300" dirty="0"/>
              <a:t>. </a:t>
            </a:r>
            <a:r>
              <a:rPr lang="en-US" sz="2300" dirty="0" err="1"/>
              <a:t>Jadi</a:t>
            </a:r>
            <a:r>
              <a:rPr lang="en-US" sz="2300" dirty="0"/>
              <a:t> yang </a:t>
            </a:r>
            <a:r>
              <a:rPr lang="en-US" sz="2300" dirty="0" err="1"/>
              <a:t>terdapat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elemen</a:t>
            </a:r>
            <a:r>
              <a:rPr lang="en-US" sz="2300" dirty="0"/>
              <a:t> </a:t>
            </a:r>
            <a:r>
              <a:rPr lang="en-US" sz="2300" dirty="0" err="1"/>
              <a:t>penilaian</a:t>
            </a:r>
            <a:r>
              <a:rPr lang="en-US" sz="2300" dirty="0"/>
              <a:t> </a:t>
            </a:r>
            <a:r>
              <a:rPr lang="en-US" sz="2300" dirty="0" err="1"/>
              <a:t>wajib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dikerjakan</a:t>
            </a:r>
            <a:r>
              <a:rPr lang="en-US" sz="2300" dirty="0"/>
              <a:t>. </a:t>
            </a:r>
            <a:r>
              <a:rPr lang="en-US" sz="2300" dirty="0" err="1" smtClean="0"/>
              <a:t>Sambil</a:t>
            </a:r>
            <a:r>
              <a:rPr lang="en-US" sz="2300" dirty="0" smtClean="0"/>
              <a:t> </a:t>
            </a:r>
            <a:r>
              <a:rPr lang="en-US" sz="2300" dirty="0" err="1" smtClean="0"/>
              <a:t>melakukan</a:t>
            </a:r>
            <a:r>
              <a:rPr lang="en-US" sz="2300" dirty="0" smtClean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elemen</a:t>
            </a:r>
            <a:r>
              <a:rPr lang="en-US" sz="2300" dirty="0"/>
              <a:t> </a:t>
            </a:r>
            <a:r>
              <a:rPr lang="en-US" sz="2300" dirty="0" err="1"/>
              <a:t>penilaian</a:t>
            </a:r>
            <a:r>
              <a:rPr lang="en-US" sz="2300" dirty="0"/>
              <a:t> </a:t>
            </a:r>
            <a:r>
              <a:rPr lang="en-US" sz="2300" dirty="0" err="1"/>
              <a:t>sekaligus</a:t>
            </a:r>
            <a:r>
              <a:rPr lang="en-US" sz="2300" dirty="0"/>
              <a:t> </a:t>
            </a:r>
            <a:r>
              <a:rPr lang="en-US" sz="2300" dirty="0" err="1"/>
              <a:t>penyiapan</a:t>
            </a:r>
            <a:r>
              <a:rPr lang="en-US" sz="2300" dirty="0"/>
              <a:t> </a:t>
            </a:r>
            <a:r>
              <a:rPr lang="en-US" sz="2300" dirty="0" err="1"/>
              <a:t>dokumen</a:t>
            </a:r>
            <a:r>
              <a:rPr lang="en-US" sz="2300" dirty="0"/>
              <a:t>. Lama </a:t>
            </a:r>
            <a:r>
              <a:rPr lang="en-US" sz="2300" dirty="0" err="1"/>
              <a:t>waktu</a:t>
            </a:r>
            <a:r>
              <a:rPr lang="en-US" sz="2300" dirty="0"/>
              <a:t> </a:t>
            </a:r>
            <a:r>
              <a:rPr lang="en-US" sz="2300" dirty="0" err="1"/>
              <a:t>pelaksanaan</a:t>
            </a:r>
            <a:r>
              <a:rPr lang="en-US" sz="2300" dirty="0"/>
              <a:t> </a:t>
            </a:r>
            <a:r>
              <a:rPr lang="en-US" sz="2300" dirty="0" err="1"/>
              <a:t>implementasi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3 – 4 </a:t>
            </a:r>
            <a:r>
              <a:rPr lang="en-US" sz="2300" dirty="0" err="1"/>
              <a:t>bulan</a:t>
            </a:r>
            <a:r>
              <a:rPr lang="en-US" sz="2300" dirty="0"/>
              <a:t>.</a:t>
            </a:r>
          </a:p>
          <a:p>
            <a:pPr algn="just"/>
            <a:r>
              <a:rPr lang="en-US" sz="2300" dirty="0" err="1"/>
              <a:t>Implementasi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sesuai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kebijakan</a:t>
            </a:r>
            <a:r>
              <a:rPr lang="en-US" sz="2300" dirty="0"/>
              <a:t>, manual </a:t>
            </a:r>
            <a:r>
              <a:rPr lang="en-US" sz="2300" dirty="0" err="1"/>
              <a:t>mutu</a:t>
            </a:r>
            <a:r>
              <a:rPr lang="en-US" sz="2300" dirty="0"/>
              <a:t>, </a:t>
            </a:r>
            <a:r>
              <a:rPr lang="en-US" sz="2300" dirty="0" err="1"/>
              <a:t>pedoman</a:t>
            </a:r>
            <a:r>
              <a:rPr lang="en-US" sz="2300" dirty="0"/>
              <a:t>, </a:t>
            </a:r>
            <a:r>
              <a:rPr lang="en-US" sz="2300" dirty="0" err="1"/>
              <a:t>kerangka</a:t>
            </a:r>
            <a:r>
              <a:rPr lang="en-US" sz="2300" dirty="0"/>
              <a:t> </a:t>
            </a:r>
            <a:r>
              <a:rPr lang="en-US" sz="2300" dirty="0" err="1"/>
              <a:t>acuan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SOP yang </a:t>
            </a:r>
            <a:r>
              <a:rPr lang="en-US" sz="2300" dirty="0" err="1"/>
              <a:t>sudah</a:t>
            </a:r>
            <a:r>
              <a:rPr lang="en-US" sz="2300" dirty="0"/>
              <a:t> di </a:t>
            </a:r>
            <a:r>
              <a:rPr lang="en-US" sz="2300" dirty="0" err="1"/>
              <a:t>rencanakan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elemen</a:t>
            </a:r>
            <a:r>
              <a:rPr lang="en-US" sz="2300" dirty="0"/>
              <a:t> </a:t>
            </a:r>
            <a:r>
              <a:rPr lang="en-US" sz="2300" dirty="0" err="1"/>
              <a:t>penilaian</a:t>
            </a:r>
            <a:r>
              <a:rPr lang="en-US" sz="2300" dirty="0"/>
              <a:t> yang </a:t>
            </a:r>
            <a:r>
              <a:rPr lang="en-US" sz="2300" dirty="0" err="1"/>
              <a:t>ada</a:t>
            </a:r>
            <a:r>
              <a:rPr lang="en-US" sz="2300" dirty="0"/>
              <a:t>.</a:t>
            </a:r>
          </a:p>
          <a:p>
            <a:pPr algn="just"/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/>
              <a:t>implementasi</a:t>
            </a:r>
            <a:r>
              <a:rPr lang="en-US" sz="2300" dirty="0"/>
              <a:t> </a:t>
            </a:r>
            <a:r>
              <a:rPr lang="en-US" sz="2300" dirty="0" err="1" smtClean="0"/>
              <a:t>dilakukan</a:t>
            </a:r>
            <a:r>
              <a:rPr lang="en-US" sz="2300" dirty="0" smtClean="0"/>
              <a:t> </a:t>
            </a:r>
            <a:r>
              <a:rPr lang="en-US" sz="2300" b="1" dirty="0" err="1"/>
              <a:t>sosialisasi</a:t>
            </a:r>
            <a:r>
              <a:rPr lang="en-US" sz="2300" b="1" dirty="0"/>
              <a:t> </a:t>
            </a:r>
            <a:r>
              <a:rPr lang="en-US" sz="2300" b="1" dirty="0" err="1"/>
              <a:t>standar</a:t>
            </a:r>
            <a:r>
              <a:rPr lang="en-US" sz="2300" b="1" dirty="0"/>
              <a:t> </a:t>
            </a:r>
            <a:r>
              <a:rPr lang="en-US" sz="2300" b="1" dirty="0" err="1"/>
              <a:t>sesuai</a:t>
            </a:r>
            <a:r>
              <a:rPr lang="en-US" sz="2300" b="1" dirty="0"/>
              <a:t> </a:t>
            </a:r>
            <a:r>
              <a:rPr lang="en-US" sz="2300" b="1" dirty="0" err="1"/>
              <a:t>dengan</a:t>
            </a:r>
            <a:r>
              <a:rPr lang="en-US" sz="2300" b="1" dirty="0"/>
              <a:t> </a:t>
            </a:r>
            <a:r>
              <a:rPr lang="en-US" sz="2300" b="1" dirty="0" err="1"/>
              <a:t>elemen</a:t>
            </a:r>
            <a:r>
              <a:rPr lang="en-US" sz="2300" b="1" dirty="0"/>
              <a:t> </a:t>
            </a:r>
            <a:r>
              <a:rPr lang="en-US" sz="2300" b="1" dirty="0" err="1"/>
              <a:t>penilaian</a:t>
            </a:r>
            <a:r>
              <a:rPr lang="en-US" sz="2300" b="1" dirty="0"/>
              <a:t> di </a:t>
            </a:r>
            <a:r>
              <a:rPr lang="en-US" sz="2300" b="1" dirty="0" err="1"/>
              <a:t>tiap</a:t>
            </a:r>
            <a:r>
              <a:rPr lang="en-US" sz="2300" b="1" dirty="0"/>
              <a:t> </a:t>
            </a:r>
            <a:r>
              <a:rPr lang="en-US" sz="2300" b="1" dirty="0" err="1"/>
              <a:t>pokja</a:t>
            </a:r>
            <a:r>
              <a:rPr lang="en-US" sz="2300" b="1" dirty="0"/>
              <a:t>, </a:t>
            </a:r>
            <a:r>
              <a:rPr lang="en-US" sz="2300" b="1" dirty="0" err="1"/>
              <a:t>pelaksanaan</a:t>
            </a:r>
            <a:r>
              <a:rPr lang="en-US" sz="2300" b="1" dirty="0"/>
              <a:t> </a:t>
            </a:r>
            <a:r>
              <a:rPr lang="en-US" sz="2300" b="1" dirty="0" err="1"/>
              <a:t>kegiatan</a:t>
            </a:r>
            <a:r>
              <a:rPr lang="en-US" sz="2300" b="1" dirty="0"/>
              <a:t> </a:t>
            </a:r>
            <a:r>
              <a:rPr lang="en-US" sz="2300" b="1" dirty="0" err="1"/>
              <a:t>sesuai</a:t>
            </a:r>
            <a:r>
              <a:rPr lang="en-US" sz="2300" b="1" dirty="0"/>
              <a:t> </a:t>
            </a:r>
            <a:r>
              <a:rPr lang="en-US" sz="2300" b="1" dirty="0" err="1"/>
              <a:t>standar</a:t>
            </a:r>
            <a:r>
              <a:rPr lang="en-US" sz="2300" b="1" dirty="0"/>
              <a:t>, </a:t>
            </a:r>
            <a:r>
              <a:rPr lang="en-US" sz="2300" b="1" dirty="0" err="1"/>
              <a:t>berjalannya</a:t>
            </a:r>
            <a:r>
              <a:rPr lang="en-US" sz="2300" b="1" dirty="0"/>
              <a:t> monitoring proses </a:t>
            </a:r>
            <a:r>
              <a:rPr lang="en-US" sz="2300" b="1" dirty="0" err="1"/>
              <a:t>dan</a:t>
            </a:r>
            <a:r>
              <a:rPr lang="en-US" sz="2300" b="1" dirty="0"/>
              <a:t> </a:t>
            </a:r>
            <a:r>
              <a:rPr lang="en-US" sz="2300" b="1" dirty="0" err="1"/>
              <a:t>evaluasi</a:t>
            </a:r>
            <a:r>
              <a:rPr lang="en-US" sz="2300" b="1" dirty="0"/>
              <a:t>.</a:t>
            </a:r>
          </a:p>
          <a:p>
            <a:pPr algn="just"/>
            <a:r>
              <a:rPr lang="en-US" sz="2300" dirty="0"/>
              <a:t>Dan 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dirty="0" err="1"/>
              <a:t>tindaklanjutnya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pula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rapat</a:t>
            </a:r>
            <a:r>
              <a:rPr lang="en-US" sz="2300" dirty="0"/>
              <a:t> </a:t>
            </a:r>
            <a:r>
              <a:rPr lang="en-US" sz="2300" dirty="0" err="1"/>
              <a:t>tinjauan</a:t>
            </a:r>
            <a:r>
              <a:rPr lang="en-US" sz="2300" dirty="0"/>
              <a:t> </a:t>
            </a:r>
            <a:r>
              <a:rPr lang="en-US" sz="2300" dirty="0" err="1"/>
              <a:t>manajemen</a:t>
            </a:r>
            <a:r>
              <a:rPr lang="en-US" sz="2300" dirty="0"/>
              <a:t> ( RTM ), </a:t>
            </a:r>
            <a:r>
              <a:rPr lang="en-US" sz="2300" dirty="0" err="1"/>
              <a:t>tindakan</a:t>
            </a:r>
            <a:r>
              <a:rPr lang="en-US" sz="2300" dirty="0"/>
              <a:t> </a:t>
            </a:r>
            <a:r>
              <a:rPr lang="en-US" sz="2300" dirty="0" err="1"/>
              <a:t>perbaikan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pencegahan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inovasi</a:t>
            </a:r>
            <a:r>
              <a:rPr lang="en-US" sz="2300" dirty="0"/>
              <a:t> </a:t>
            </a:r>
            <a:r>
              <a:rPr lang="en-US" sz="2300" dirty="0" err="1"/>
              <a:t>pelayanan</a:t>
            </a:r>
            <a:r>
              <a:rPr lang="en-US" sz="2300" dirty="0"/>
              <a:t>.</a:t>
            </a:r>
          </a:p>
          <a:p>
            <a:pPr algn="just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301350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6. </a:t>
            </a:r>
            <a:r>
              <a:rPr lang="en-US" b="1" dirty="0" err="1" smtClean="0"/>
              <a:t>Penilaian</a:t>
            </a:r>
            <a:r>
              <a:rPr lang="en-US" b="1" dirty="0" smtClean="0"/>
              <a:t> </a:t>
            </a:r>
            <a:r>
              <a:rPr lang="en-US" b="1" dirty="0" err="1"/>
              <a:t>Pra</a:t>
            </a:r>
            <a:r>
              <a:rPr lang="en-US" b="1" dirty="0"/>
              <a:t> – </a:t>
            </a:r>
            <a:r>
              <a:rPr lang="en-US" b="1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pendamping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kesiapan</a:t>
            </a:r>
            <a:r>
              <a:rPr lang="en-US" b="1" dirty="0"/>
              <a:t> </a:t>
            </a:r>
            <a:r>
              <a:rPr lang="en-US" b="1" dirty="0" err="1"/>
              <a:t>puskesmas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di </a:t>
            </a:r>
            <a:r>
              <a:rPr lang="en-US" dirty="0" err="1"/>
              <a:t>usulkan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–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di </a:t>
            </a:r>
            <a:r>
              <a:rPr lang="en-US" dirty="0" err="1"/>
              <a:t>puskesmas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pendamping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, </a:t>
            </a:r>
            <a:r>
              <a:rPr lang="en-US" b="1" dirty="0" err="1"/>
              <a:t>hasilnya</a:t>
            </a:r>
            <a:r>
              <a:rPr lang="en-US" b="1" dirty="0"/>
              <a:t> </a:t>
            </a:r>
            <a:r>
              <a:rPr lang="en-US" b="1" dirty="0" err="1"/>
              <a:t>dibahas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rapat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tim</a:t>
            </a:r>
            <a:r>
              <a:rPr lang="en-US" b="1" dirty="0"/>
              <a:t> </a:t>
            </a:r>
            <a:r>
              <a:rPr lang="en-US" b="1" dirty="0" err="1"/>
              <a:t>mutu</a:t>
            </a:r>
            <a:r>
              <a:rPr lang="en-US" b="1" dirty="0"/>
              <a:t> </a:t>
            </a:r>
            <a:r>
              <a:rPr lang="en-US" b="1" dirty="0" err="1"/>
              <a:t>puskesmas</a:t>
            </a:r>
            <a:r>
              <a:rPr lang="en-US" b="1" dirty="0"/>
              <a:t> </a:t>
            </a:r>
            <a:r>
              <a:rPr lang="en-US" b="1" dirty="0" err="1"/>
              <a:t>beserta</a:t>
            </a:r>
            <a:r>
              <a:rPr lang="en-US" b="1" dirty="0"/>
              <a:t> </a:t>
            </a:r>
            <a:r>
              <a:rPr lang="en-US" b="1" dirty="0" err="1"/>
              <a:t>kepala</a:t>
            </a:r>
            <a:r>
              <a:rPr lang="en-US" b="1" dirty="0"/>
              <a:t> </a:t>
            </a:r>
            <a:r>
              <a:rPr lang="en-US" b="1" dirty="0" err="1"/>
              <a:t>puskesmas</a:t>
            </a:r>
            <a:r>
              <a:rPr lang="en-US" dirty="0"/>
              <a:t>. </a:t>
            </a:r>
            <a:r>
              <a:rPr lang="en-US" dirty="0" err="1">
                <a:solidFill>
                  <a:srgbClr val="00B0F0"/>
                </a:solidFill>
              </a:rPr>
              <a:t>Kemudian</a:t>
            </a:r>
            <a:r>
              <a:rPr lang="en-US" dirty="0">
                <a:solidFill>
                  <a:srgbClr val="00B0F0"/>
                </a:solidFill>
              </a:rPr>
              <a:t> di </a:t>
            </a:r>
            <a:r>
              <a:rPr lang="en-US" dirty="0" err="1">
                <a:solidFill>
                  <a:srgbClr val="00B0F0"/>
                </a:solidFill>
              </a:rPr>
              <a:t>tentukan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apakah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sudah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layak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atau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belum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untuk</a:t>
            </a:r>
            <a:r>
              <a:rPr lang="en-US" dirty="0">
                <a:solidFill>
                  <a:srgbClr val="00B0F0"/>
                </a:solidFill>
              </a:rPr>
              <a:t> di </a:t>
            </a:r>
            <a:r>
              <a:rPr lang="en-US" dirty="0" err="1">
                <a:solidFill>
                  <a:srgbClr val="00B0F0"/>
                </a:solidFill>
              </a:rPr>
              <a:t>ajukan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ke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tahap</a:t>
            </a:r>
            <a:r>
              <a:rPr lang="en-US" dirty="0">
                <a:solidFill>
                  <a:srgbClr val="00B0F0"/>
                </a:solidFill>
              </a:rPr>
              <a:t> survey </a:t>
            </a:r>
            <a:r>
              <a:rPr lang="en-US" dirty="0" err="1">
                <a:solidFill>
                  <a:srgbClr val="00B0F0"/>
                </a:solidFill>
              </a:rPr>
              <a:t>akreditasi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98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Peraturan Menteri Kesehatan Republik Indonesia Nomor 46 Tahun 2015 Tentang Akreditasi Puskesmas, Klinik Pratama, Tempat Praktik Mandiri Dokter, Dan Tempat Praktik Mandiri Dokter Gigi</a:t>
            </a:r>
            <a:endParaRPr lang="en-US" dirty="0" smtClean="0"/>
          </a:p>
          <a:p>
            <a:pPr algn="just"/>
            <a:r>
              <a:rPr lang="id-ID" dirty="0" smtClean="0"/>
              <a:t>http</a:t>
            </a:r>
            <a:r>
              <a:rPr lang="id-ID" dirty="0"/>
              <a:t>://akreditasipuskesmas.org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37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Lokakarya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Workshop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</a:t>
            </a:r>
            <a:r>
              <a:rPr lang="en-US" dirty="0" err="1" smtClean="0"/>
              <a:t>Assesment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Implementasi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-Survey</a:t>
            </a: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381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Lokakarya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lokakarya</a:t>
            </a:r>
            <a:r>
              <a:rPr lang="en-US" dirty="0"/>
              <a:t> yang di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diskusikan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Manfaat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yang di </a:t>
            </a:r>
            <a:r>
              <a:rPr lang="en-US" sz="31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dapat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</a:t>
            </a:r>
            <a:r>
              <a:rPr lang="en-US" sz="31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puskesmas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Apa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 </a:t>
            </a:r>
            <a:r>
              <a:rPr lang="en-US" sz="31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saja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 </a:t>
            </a:r>
            <a:r>
              <a:rPr lang="en-US" sz="31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peran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 </a:t>
            </a:r>
            <a:r>
              <a:rPr lang="en-US" sz="31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puskesmas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/>
              <a:t>stakeholder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akrediatasi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pokja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( </a:t>
            </a:r>
            <a:r>
              <a:rPr lang="en-US" dirty="0" err="1"/>
              <a:t>pokja</a:t>
            </a:r>
            <a:r>
              <a:rPr lang="en-US" dirty="0"/>
              <a:t> ADMEN, </a:t>
            </a:r>
            <a:r>
              <a:rPr lang="en-US" dirty="0" err="1"/>
              <a:t>pokja</a:t>
            </a:r>
            <a:r>
              <a:rPr lang="en-US" dirty="0"/>
              <a:t> UKM, </a:t>
            </a:r>
            <a:r>
              <a:rPr lang="en-US" dirty="0" err="1"/>
              <a:t>pokja</a:t>
            </a:r>
            <a:r>
              <a:rPr lang="en-US" dirty="0"/>
              <a:t> UKP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auditor 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Penandatanganan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menandatangani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kesepahaman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terkecuali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5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b="1" dirty="0" err="1"/>
              <a:t>Lokakarya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Lama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lokakarya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/>
              <a:t>1 ( </a:t>
            </a:r>
            <a:r>
              <a:rPr lang="en-US" b="1" dirty="0" err="1"/>
              <a:t>satu</a:t>
            </a:r>
            <a:r>
              <a:rPr lang="en-US" b="1" dirty="0"/>
              <a:t> ) </a:t>
            </a:r>
            <a:r>
              <a:rPr lang="en-US" b="1" dirty="0" err="1"/>
              <a:t>hari</a:t>
            </a:r>
            <a:r>
              <a:rPr lang="en-US" dirty="0"/>
              <a:t>. Yang di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, </a:t>
            </a:r>
            <a:r>
              <a:rPr lang="en-US" dirty="0" err="1"/>
              <a:t>Camat</a:t>
            </a:r>
            <a:r>
              <a:rPr lang="en-US" dirty="0"/>
              <a:t>, </a:t>
            </a:r>
            <a:r>
              <a:rPr lang="en-US" dirty="0" err="1"/>
              <a:t>Lurah</a:t>
            </a:r>
            <a:r>
              <a:rPr lang="en-US" dirty="0"/>
              <a:t>,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, LSM, BPD,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5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b="1" dirty="0" err="1"/>
              <a:t>Lokakarya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.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perangkatnya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pokja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(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9 </a:t>
            </a:r>
            <a:r>
              <a:rPr lang="en-US" dirty="0" err="1"/>
              <a:t>bab</a:t>
            </a:r>
            <a:r>
              <a:rPr lang="en-US" dirty="0"/>
              <a:t> 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auditor.</a:t>
            </a:r>
          </a:p>
          <a:p>
            <a:pPr algn="just"/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sepakati</a:t>
            </a:r>
            <a:r>
              <a:rPr lang="en-US" dirty="0"/>
              <a:t> 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0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b="1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Tim </a:t>
            </a:r>
            <a:r>
              <a:rPr lang="en-US" dirty="0" err="1"/>
              <a:t>pendamping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memandu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 smtClean="0"/>
              <a:t>penilaian</a:t>
            </a:r>
            <a:r>
              <a:rPr lang="en-US" dirty="0"/>
              <a:t> (Di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42 </a:t>
            </a:r>
            <a:r>
              <a:rPr lang="en-US" dirty="0" err="1"/>
              <a:t>standar</a:t>
            </a:r>
            <a:r>
              <a:rPr lang="en-US" dirty="0"/>
              <a:t>, 168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776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( EP </a:t>
            </a:r>
            <a:r>
              <a:rPr lang="en-US" dirty="0" smtClean="0"/>
              <a:t>) )</a:t>
            </a:r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semuanya</a:t>
            </a:r>
            <a:r>
              <a:rPr lang="en-US" dirty="0"/>
              <a:t> di </a:t>
            </a:r>
            <a:r>
              <a:rPr lang="en-US" dirty="0" err="1"/>
              <a:t>bahas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workshop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pendamping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EP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EP yang </a:t>
            </a:r>
            <a:r>
              <a:rPr lang="en-US" dirty="0" err="1"/>
              <a:t>ada</a:t>
            </a:r>
            <a:r>
              <a:rPr lang="en-US" dirty="0"/>
              <a:t>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3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b="1" dirty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Peserta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puskeskas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sudah</a:t>
            </a:r>
            <a:r>
              <a:rPr lang="en-US" dirty="0"/>
              <a:t> di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lokakarya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b="1" dirty="0" err="1"/>
              <a:t>pelaksanaan</a:t>
            </a:r>
            <a:r>
              <a:rPr lang="en-US" dirty="0"/>
              <a:t> : 2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tatalaksana</a:t>
            </a:r>
            <a:r>
              <a:rPr lang="en-US" dirty="0"/>
              <a:t> Self </a:t>
            </a:r>
            <a:r>
              <a:rPr lang="en-US" dirty="0" err="1"/>
              <a:t>Assesment</a:t>
            </a:r>
            <a:r>
              <a:rPr lang="en-US" dirty="0"/>
              <a:t>, audit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safety </a:t>
            </a:r>
            <a:r>
              <a:rPr lang="en-US" dirty="0" err="1"/>
              <a:t>dan</a:t>
            </a:r>
            <a:r>
              <a:rPr lang="en-US" dirty="0"/>
              <a:t> K3.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7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b="1" dirty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Tindaklanjut</a:t>
            </a:r>
            <a:r>
              <a:rPr lang="en-US" dirty="0"/>
              <a:t> :</a:t>
            </a:r>
          </a:p>
          <a:p>
            <a:pPr algn="just"/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Self </a:t>
            </a:r>
            <a:r>
              <a:rPr lang="en-US" dirty="0" err="1"/>
              <a:t>Assesment</a:t>
            </a:r>
            <a:r>
              <a:rPr lang="en-US" dirty="0"/>
              <a:t>. Tim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smtClean="0"/>
              <a:t>self </a:t>
            </a:r>
            <a:r>
              <a:rPr lang="en-US" dirty="0" err="1"/>
              <a:t>assesment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UKM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assesment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UKP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timnya</a:t>
            </a:r>
            <a:r>
              <a:rPr lang="en-US" dirty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SA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timnya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Persiapan</a:t>
            </a:r>
            <a:r>
              <a:rPr lang="en-US" dirty="0"/>
              <a:t> Self </a:t>
            </a:r>
            <a:r>
              <a:rPr lang="en-US" dirty="0" err="1"/>
              <a:t>Assesment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Tim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pokja</a:t>
            </a:r>
            <a:r>
              <a:rPr lang="en-US" dirty="0"/>
              <a:t> di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(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).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EP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dikerjakan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dokumen</a:t>
            </a:r>
            <a:r>
              <a:rPr lang="en-US" b="1" dirty="0"/>
              <a:t> </a:t>
            </a:r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disiapkan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0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b="1" dirty="0"/>
              <a:t>Self </a:t>
            </a:r>
            <a:r>
              <a:rPr lang="en-US" b="1" dirty="0" err="1" smtClean="0"/>
              <a:t>Asessment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b="1" dirty="0"/>
              <a:t>self </a:t>
            </a:r>
            <a:r>
              <a:rPr lang="en-US" b="1" dirty="0" err="1"/>
              <a:t>asessment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skor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435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849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TAHAPAN AKREDITASI PUSKESMAS</vt:lpstr>
      <vt:lpstr>PowerPoint Presentation</vt:lpstr>
      <vt:lpstr>1. Lokakarya</vt:lpstr>
      <vt:lpstr>…Lokakarya</vt:lpstr>
      <vt:lpstr>…Lokakarya</vt:lpstr>
      <vt:lpstr>2. Workshop</vt:lpstr>
      <vt:lpstr>…Workshop</vt:lpstr>
      <vt:lpstr>…Workshop</vt:lpstr>
      <vt:lpstr>3. Self Asessment</vt:lpstr>
      <vt:lpstr>… Self Asessment</vt:lpstr>
      <vt:lpstr>4. Penyusunan Dokumen</vt:lpstr>
      <vt:lpstr>… Penyusunan Dokumen</vt:lpstr>
      <vt:lpstr>… Penyusunan Dokumen</vt:lpstr>
      <vt:lpstr>5. Implementasi</vt:lpstr>
      <vt:lpstr>6. Penilaian Pra – Survey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Axio</dc:creator>
  <cp:lastModifiedBy>BPISTI2008</cp:lastModifiedBy>
  <cp:revision>20</cp:revision>
  <dcterms:created xsi:type="dcterms:W3CDTF">2017-09-15T14:32:36Z</dcterms:created>
  <dcterms:modified xsi:type="dcterms:W3CDTF">2017-10-16T21:46:04Z</dcterms:modified>
</cp:coreProperties>
</file>