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39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11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322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701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243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87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605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43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066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660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28EE-F655-4676-B804-D11B296C0007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591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3515674"/>
            <a:ext cx="6552728" cy="133638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TUGAS KELOMPOK</a:t>
            </a:r>
            <a:br>
              <a:rPr lang="id-ID" b="1" dirty="0" smtClean="0"/>
            </a:br>
            <a:r>
              <a:rPr lang="en-US" b="1" dirty="0" smtClean="0"/>
              <a:t>TAHAPAN </a:t>
            </a:r>
            <a:r>
              <a:rPr lang="id-ID" b="1" dirty="0"/>
              <a:t>AKREDITASI PUSKESMAS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9910" y="5320564"/>
            <a:ext cx="6400800" cy="913656"/>
          </a:xfrm>
        </p:spPr>
        <p:txBody>
          <a:bodyPr/>
          <a:lstStyle/>
          <a:p>
            <a:r>
              <a:rPr lang="id-ID" b="1" dirty="0"/>
              <a:t>Laela Indawati, SSt.MIK., MKM</a:t>
            </a:r>
          </a:p>
        </p:txBody>
      </p:sp>
    </p:spTree>
    <p:extLst>
      <p:ext uri="{BB962C8B-B14F-4D97-AF65-F5344CB8AC3E}">
        <p14:creationId xmlns:p14="http://schemas.microsoft.com/office/powerpoint/2010/main" val="287268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Buatlah kelompok, dan kerjakan tugas kelompok  mengenali setiap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Puskesmas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Lokakarya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Workshop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Self </a:t>
            </a:r>
            <a:r>
              <a:rPr lang="en-US" dirty="0" err="1"/>
              <a:t>Assesment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Dokumen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Implementasi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-Survey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Presentasikan hasil kerja kelompok Anda 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9462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35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TUGAS KELOMPOK TAHAPAN AKREDITASI PUSKESMAS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Axio</dc:creator>
  <cp:lastModifiedBy>Alif Naufal</cp:lastModifiedBy>
  <cp:revision>21</cp:revision>
  <dcterms:created xsi:type="dcterms:W3CDTF">2017-09-15T14:32:36Z</dcterms:created>
  <dcterms:modified xsi:type="dcterms:W3CDTF">2018-09-30T12:30:59Z</dcterms:modified>
</cp:coreProperties>
</file>