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5" r:id="rId14"/>
    <p:sldId id="264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396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114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322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701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243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7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605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443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066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3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60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28EE-F655-4676-B804-D11B296C0007}" type="datetimeFigureOut">
              <a:rPr lang="id-ID" smtClean="0"/>
              <a:t>30/09/2018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3D7A-217A-437F-9902-F61BA6F41B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91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3515674"/>
            <a:ext cx="6552728" cy="1336386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PENILAIAN AKREDITASI </a:t>
            </a:r>
            <a:r>
              <a:rPr lang="id-ID" b="1" dirty="0"/>
              <a:t>PUSKESMAS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9910" y="5320564"/>
            <a:ext cx="6400800" cy="913656"/>
          </a:xfrm>
        </p:spPr>
        <p:txBody>
          <a:bodyPr/>
          <a:lstStyle/>
          <a:p>
            <a:r>
              <a:rPr lang="id-ID" b="1" dirty="0"/>
              <a:t>Laela Indawati, SSt.MIK., MKM</a:t>
            </a:r>
          </a:p>
        </p:txBody>
      </p:sp>
    </p:spTree>
    <p:extLst>
      <p:ext uri="{BB962C8B-B14F-4D97-AF65-F5344CB8AC3E}">
        <p14:creationId xmlns:p14="http://schemas.microsoft.com/office/powerpoint/2010/main" val="28726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475" t="28345" r="14580" b="15546"/>
          <a:stretch/>
        </p:blipFill>
        <p:spPr>
          <a:xfrm>
            <a:off x="0" y="1417638"/>
            <a:ext cx="9172575" cy="49636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d-ID" dirty="0" smtClean="0"/>
              <a:t>MANFAAT AKREDITASI FASYANKES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366" t="9642" r="12921" b="18500"/>
          <a:stretch/>
        </p:blipFill>
        <p:spPr>
          <a:xfrm>
            <a:off x="0" y="620688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000" b="1" dirty="0" smtClean="0"/>
              <a:t>KONSEP PENINGKATAN MUTU PELAYANAN MELALUI AKREDITASI DI FASYANKES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134" t="32282" r="17347" b="13578"/>
          <a:stretch/>
        </p:blipFill>
        <p:spPr>
          <a:xfrm>
            <a:off x="27297" y="1196752"/>
            <a:ext cx="914527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TAHAPAN AKREDITASI FKTP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813" t="27360" r="13473" b="5704"/>
          <a:stretch/>
        </p:blipFill>
        <p:spPr>
          <a:xfrm>
            <a:off x="0" y="1124744"/>
            <a:ext cx="917257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2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dr. H. KM. TAUFIQ, MMR. </a:t>
            </a:r>
            <a:r>
              <a:rPr lang="en-US" dirty="0" err="1"/>
              <a:t>Sekretaris</a:t>
            </a:r>
            <a:r>
              <a:rPr lang="en-US" dirty="0"/>
              <a:t>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Tingkat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</a:t>
            </a:r>
            <a:r>
              <a:rPr lang="en-US" dirty="0" smtClean="0"/>
              <a:t>Indonesia</a:t>
            </a:r>
            <a:r>
              <a:rPr lang="id-ID" dirty="0" smtClean="0"/>
              <a:t>. “</a:t>
            </a:r>
            <a:r>
              <a:rPr lang="en-US" dirty="0" smtClean="0"/>
              <a:t>PENTINGNYA </a:t>
            </a:r>
            <a:r>
              <a:rPr lang="en-US" dirty="0"/>
              <a:t>AKREDITASI PUSKESMAS DALAM MENJAMIN MUTU YANKES </a:t>
            </a:r>
            <a:r>
              <a:rPr lang="en-US" dirty="0" smtClean="0"/>
              <a:t>PRIMER</a:t>
            </a:r>
            <a:r>
              <a:rPr lang="id-ID" dirty="0" smtClean="0"/>
              <a:t>”</a:t>
            </a:r>
          </a:p>
          <a:p>
            <a:r>
              <a:rPr lang="id-ID" dirty="0"/>
              <a:t>Peraturan Menteri Kesehatan Republik Indonesia Nomor 46 Tahun 2015 Tentang Akreditasi Puskesmas, Klinik Pratama, Tempat Praktik Mandiri Dokter, Dan Tempat Praktik Mandiri Dokter Gigi</a:t>
            </a:r>
            <a:endParaRPr lang="en-US" dirty="0"/>
          </a:p>
          <a:p>
            <a:endParaRPr lang="id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AKREDITASI FASKES TINGKAT PERTAMA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291" t="21723" r="16794" b="10625"/>
          <a:stretch/>
        </p:blipFill>
        <p:spPr>
          <a:xfrm>
            <a:off x="0" y="1417638"/>
            <a:ext cx="9172574" cy="51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REGULASI YANG PERLU DIKETAHUI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26" t="26375" r="13474" b="7672"/>
          <a:stretch/>
        </p:blipFill>
        <p:spPr>
          <a:xfrm>
            <a:off x="0" y="1124744"/>
            <a:ext cx="917257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4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611560" y="780335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>
                <a:solidFill>
                  <a:srgbClr val="000000"/>
                </a:solidFill>
                <a:latin typeface="ff-meta-web-pro"/>
              </a:rPr>
              <a:t>Penilaian </a:t>
            </a:r>
            <a:r>
              <a:rPr lang="en-US" sz="3200" dirty="0" err="1" smtClean="0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32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ff-meta-web-pro"/>
              </a:rPr>
              <a:t>FKTP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pada</a:t>
            </a:r>
            <a:r>
              <a:rPr lang="en-US" sz="32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puskesmas</a:t>
            </a:r>
            <a:r>
              <a:rPr lang="en-US" sz="3200" dirty="0">
                <a:solidFill>
                  <a:srgbClr val="000000"/>
                </a:solidFill>
                <a:latin typeface="ff-meta-web-pro"/>
              </a:rPr>
              <a:t> di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golongkan</a:t>
            </a:r>
            <a:r>
              <a:rPr lang="en-US" sz="32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menjadi</a:t>
            </a:r>
            <a:r>
              <a:rPr lang="en-US" sz="3200" dirty="0">
                <a:solidFill>
                  <a:srgbClr val="000000"/>
                </a:solidFill>
                <a:latin typeface="ff-meta-web-pro"/>
              </a:rPr>
              <a:t>: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27584" y="2420888"/>
            <a:ext cx="7859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36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paripurna</a:t>
            </a:r>
            <a:r>
              <a:rPr lang="en-US" sz="36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atau</a:t>
            </a:r>
            <a:r>
              <a:rPr lang="en-US" sz="36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36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penuh</a:t>
            </a:r>
            <a:endParaRPr lang="en-US" sz="3600" dirty="0">
              <a:solidFill>
                <a:srgbClr val="000000"/>
              </a:solidFill>
              <a:latin typeface="ff-meta-web-pro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36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utama</a:t>
            </a:r>
            <a:endParaRPr lang="en-US" sz="3600" dirty="0">
              <a:solidFill>
                <a:srgbClr val="000000"/>
              </a:solidFill>
              <a:latin typeface="ff-meta-web-pro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36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madya</a:t>
            </a:r>
            <a:endParaRPr lang="en-US" sz="3600" dirty="0">
              <a:solidFill>
                <a:srgbClr val="000000"/>
              </a:solidFill>
              <a:latin typeface="ff-meta-web-pro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36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dasar</a:t>
            </a:r>
            <a:endParaRPr lang="en-US" sz="3600" dirty="0">
              <a:solidFill>
                <a:srgbClr val="000000"/>
              </a:solidFill>
              <a:latin typeface="ff-meta-web-pro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Tidak</a:t>
            </a:r>
            <a:r>
              <a:rPr lang="en-US" sz="36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ff-meta-web-pro"/>
              </a:rPr>
              <a:t>terakreditasi</a:t>
            </a:r>
            <a:endParaRPr lang="en-US" sz="3600" b="0" i="0" dirty="0">
              <a:solidFill>
                <a:srgbClr val="000000"/>
              </a:solidFill>
              <a:effectLst/>
              <a:latin typeface="ff-meta-web-pro"/>
            </a:endParaRPr>
          </a:p>
        </p:txBody>
      </p:sp>
    </p:spTree>
    <p:extLst>
      <p:ext uri="{BB962C8B-B14F-4D97-AF65-F5344CB8AC3E}">
        <p14:creationId xmlns:p14="http://schemas.microsoft.com/office/powerpoint/2010/main" val="27946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611560" y="908720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3200" dirty="0" smtClean="0">
                <a:solidFill>
                  <a:srgbClr val="000000"/>
                </a:solidFill>
                <a:latin typeface="ff-meta-web-pro"/>
              </a:rPr>
              <a:t>Penilaian </a:t>
            </a:r>
            <a:r>
              <a:rPr lang="en-US" sz="3200" dirty="0" err="1" smtClean="0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32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klinik</a:t>
            </a:r>
            <a:r>
              <a:rPr lang="en-US" sz="32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pratama</a:t>
            </a:r>
            <a:r>
              <a:rPr lang="en-US" sz="3200" dirty="0">
                <a:solidFill>
                  <a:srgbClr val="000000"/>
                </a:solidFill>
                <a:latin typeface="ff-meta-web-pro"/>
              </a:rPr>
              <a:t> di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golongkan</a:t>
            </a:r>
            <a:r>
              <a:rPr lang="en-US" sz="32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ff-meta-web-pro"/>
              </a:rPr>
              <a:t>menjadi</a:t>
            </a:r>
            <a:r>
              <a:rPr lang="id-ID" sz="3200" dirty="0" smtClean="0">
                <a:solidFill>
                  <a:srgbClr val="000000"/>
                </a:solidFill>
                <a:latin typeface="ff-meta-web-pro"/>
              </a:rPr>
              <a:t> :</a:t>
            </a:r>
          </a:p>
          <a:p>
            <a:pPr algn="just"/>
            <a:endParaRPr lang="en-US" sz="3200" dirty="0">
              <a:solidFill>
                <a:srgbClr val="000000"/>
              </a:solidFill>
              <a:latin typeface="ff-meta-web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32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paripurna</a:t>
            </a:r>
            <a:r>
              <a:rPr lang="en-US" sz="32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atau</a:t>
            </a:r>
            <a:r>
              <a:rPr lang="en-US" sz="32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penuh</a:t>
            </a:r>
            <a:endParaRPr lang="en-US" sz="3200" dirty="0">
              <a:solidFill>
                <a:srgbClr val="000000"/>
              </a:solidFill>
              <a:latin typeface="ff-meta-web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32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madya</a:t>
            </a:r>
            <a:endParaRPr lang="en-US" sz="3200" dirty="0">
              <a:solidFill>
                <a:srgbClr val="000000"/>
              </a:solidFill>
              <a:latin typeface="ff-meta-web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32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dasar</a:t>
            </a:r>
            <a:endParaRPr lang="en-US" sz="3200" dirty="0">
              <a:solidFill>
                <a:srgbClr val="000000"/>
              </a:solidFill>
              <a:latin typeface="ff-meta-web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ff-meta-web-pro"/>
              </a:rPr>
              <a:t>Tidak</a:t>
            </a:r>
            <a:r>
              <a:rPr lang="en-US" sz="32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ff-meta-web-pro"/>
              </a:rPr>
              <a:t>terakreditasi</a:t>
            </a:r>
            <a:endParaRPr lang="en-US" sz="3200" b="0" i="0" dirty="0">
              <a:solidFill>
                <a:srgbClr val="000000"/>
              </a:solidFill>
              <a:effectLst/>
              <a:latin typeface="ff-meta-web-pro"/>
            </a:endParaRPr>
          </a:p>
        </p:txBody>
      </p:sp>
    </p:spTree>
    <p:extLst>
      <p:ext uri="{BB962C8B-B14F-4D97-AF65-F5344CB8AC3E}">
        <p14:creationId xmlns:p14="http://schemas.microsoft.com/office/powerpoint/2010/main" val="376636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661851" y="89088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4000" dirty="0" smtClean="0">
                <a:solidFill>
                  <a:srgbClr val="000000"/>
                </a:solidFill>
                <a:latin typeface="ff-meta-web-pro"/>
              </a:rPr>
              <a:t>Penilaian </a:t>
            </a:r>
            <a:r>
              <a:rPr lang="en-US" sz="4000" dirty="0" err="1" smtClean="0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4000" dirty="0" smtClean="0">
                <a:solidFill>
                  <a:srgbClr val="000000"/>
                </a:solidFill>
                <a:latin typeface="ff-meta-web-pro"/>
              </a:rPr>
              <a:t> D</a:t>
            </a:r>
            <a:r>
              <a:rPr lang="id-ID" sz="4000" dirty="0" smtClean="0">
                <a:solidFill>
                  <a:srgbClr val="000000"/>
                </a:solidFill>
                <a:latin typeface="ff-meta-web-pro"/>
              </a:rPr>
              <a:t>okter </a:t>
            </a:r>
            <a:r>
              <a:rPr lang="en-US" sz="4000" dirty="0" smtClean="0">
                <a:solidFill>
                  <a:srgbClr val="000000"/>
                </a:solidFill>
                <a:latin typeface="ff-meta-web-pro"/>
              </a:rPr>
              <a:t>P</a:t>
            </a:r>
            <a:r>
              <a:rPr lang="id-ID" sz="4000" dirty="0" smtClean="0">
                <a:solidFill>
                  <a:srgbClr val="000000"/>
                </a:solidFill>
                <a:latin typeface="ff-meta-web-pro"/>
              </a:rPr>
              <a:t>raktek </a:t>
            </a:r>
            <a:r>
              <a:rPr lang="en-US" sz="4000" dirty="0" smtClean="0">
                <a:solidFill>
                  <a:srgbClr val="000000"/>
                </a:solidFill>
                <a:latin typeface="ff-meta-web-pro"/>
              </a:rPr>
              <a:t>M</a:t>
            </a:r>
            <a:r>
              <a:rPr lang="id-ID" sz="4000" dirty="0" smtClean="0">
                <a:solidFill>
                  <a:srgbClr val="000000"/>
                </a:solidFill>
                <a:latin typeface="ff-meta-web-pro"/>
              </a:rPr>
              <a:t>andiri</a:t>
            </a:r>
            <a:r>
              <a:rPr lang="en-US" sz="4000" dirty="0" smtClean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ff-meta-web-pro"/>
              </a:rPr>
              <a:t>di </a:t>
            </a:r>
            <a:r>
              <a:rPr lang="en-US" sz="4000" dirty="0" err="1">
                <a:solidFill>
                  <a:srgbClr val="000000"/>
                </a:solidFill>
                <a:latin typeface="ff-meta-web-pro"/>
              </a:rPr>
              <a:t>golongkan</a:t>
            </a:r>
            <a:r>
              <a:rPr lang="en-US" sz="4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ff-meta-web-pro"/>
              </a:rPr>
              <a:t>menjadi</a:t>
            </a:r>
            <a:r>
              <a:rPr lang="id-ID" sz="4000" dirty="0" smtClean="0">
                <a:solidFill>
                  <a:srgbClr val="000000"/>
                </a:solidFill>
                <a:latin typeface="ff-meta-web-pro"/>
              </a:rPr>
              <a:t> :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ff-meta-web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ff-meta-web-pro"/>
              </a:rPr>
              <a:t>Terakreditasi</a:t>
            </a:r>
            <a:endParaRPr lang="en-US" sz="4000" dirty="0">
              <a:solidFill>
                <a:srgbClr val="000000"/>
              </a:solidFill>
              <a:latin typeface="ff-meta-web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ff-meta-web-pro"/>
              </a:rPr>
              <a:t>Tidak</a:t>
            </a:r>
            <a:r>
              <a:rPr lang="en-US" sz="4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ff-meta-web-pro"/>
              </a:rPr>
              <a:t>terakreditasi</a:t>
            </a:r>
            <a:endParaRPr lang="en-US" sz="4000" b="0" i="0" dirty="0">
              <a:solidFill>
                <a:srgbClr val="000000"/>
              </a:solidFill>
              <a:effectLst/>
              <a:latin typeface="ff-meta-web-pro"/>
            </a:endParaRPr>
          </a:p>
        </p:txBody>
      </p:sp>
    </p:spTree>
    <p:extLst>
      <p:ext uri="{BB962C8B-B14F-4D97-AF65-F5344CB8AC3E}">
        <p14:creationId xmlns:p14="http://schemas.microsoft.com/office/powerpoint/2010/main" val="322458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179512" y="598500"/>
            <a:ext cx="85072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ff-meta-web-pro"/>
              </a:rPr>
              <a:t>Standar</a:t>
            </a:r>
            <a:r>
              <a:rPr lang="en-US" sz="2800" b="1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ff-meta-web-pro"/>
              </a:rPr>
              <a:t>akreditasi</a:t>
            </a:r>
            <a:r>
              <a:rPr lang="en-US" sz="2800" b="1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ff-meta-web-pro"/>
              </a:rPr>
              <a:t>disusun</a:t>
            </a:r>
            <a:r>
              <a:rPr lang="en-US" sz="2800" b="1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ff-meta-web-pro"/>
              </a:rPr>
              <a:t>dalam</a:t>
            </a:r>
            <a:r>
              <a:rPr lang="en-US" sz="2800" b="1" dirty="0">
                <a:solidFill>
                  <a:srgbClr val="000000"/>
                </a:solidFill>
                <a:latin typeface="ff-meta-web-pro"/>
              </a:rPr>
              <a:t> 9 Bab </a:t>
            </a:r>
            <a:r>
              <a:rPr lang="en-US" sz="2800" b="1" dirty="0" err="1">
                <a:solidFill>
                  <a:srgbClr val="000000"/>
                </a:solidFill>
                <a:latin typeface="ff-meta-web-pro"/>
              </a:rPr>
              <a:t>dengan</a:t>
            </a:r>
            <a:r>
              <a:rPr lang="en-US" sz="2800" b="1" dirty="0">
                <a:solidFill>
                  <a:srgbClr val="000000"/>
                </a:solidFill>
                <a:latin typeface="ff-meta-web-pro"/>
              </a:rPr>
              <a:t> 776 </a:t>
            </a:r>
            <a:r>
              <a:rPr lang="en-US" sz="2800" b="1" dirty="0" err="1">
                <a:solidFill>
                  <a:srgbClr val="000000"/>
                </a:solidFill>
                <a:latin typeface="ff-meta-web-pro"/>
              </a:rPr>
              <a:t>elemen</a:t>
            </a:r>
            <a:r>
              <a:rPr lang="en-US" sz="2800" b="1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ff-meta-web-pro"/>
              </a:rPr>
              <a:t>penilian</a:t>
            </a:r>
            <a:r>
              <a:rPr lang="en-US" sz="2800" b="1" dirty="0">
                <a:solidFill>
                  <a:srgbClr val="000000"/>
                </a:solidFill>
                <a:latin typeface="ff-meta-web-pro"/>
              </a:rPr>
              <a:t> (EP</a:t>
            </a:r>
            <a:r>
              <a:rPr lang="en-US" sz="2800" b="1" dirty="0" smtClean="0">
                <a:solidFill>
                  <a:srgbClr val="000000"/>
                </a:solidFill>
                <a:latin typeface="ff-meta-web-pro"/>
              </a:rPr>
              <a:t>)</a:t>
            </a:r>
            <a:r>
              <a:rPr lang="id-ID" sz="2800" b="1" dirty="0" smtClean="0">
                <a:solidFill>
                  <a:srgbClr val="000000"/>
                </a:solidFill>
                <a:latin typeface="ff-meta-web-pro"/>
              </a:rPr>
              <a:t> :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ff-meta-web-pro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ff-meta-web-pro"/>
              </a:rPr>
              <a:t>Bab I.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Penyelenggaraan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Pelayanan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Puskesmas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(PPP)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59 EP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ff-meta-web-pro"/>
              </a:rPr>
              <a:t>Bab II.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Manajemen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Puskesmas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(KMP)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121 EP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ff-meta-web-pro"/>
              </a:rPr>
              <a:t>Bab III.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Peningkatan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Mutu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Manajement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Resiko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(PMMR)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32 EP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ff-meta-web-pro"/>
              </a:rPr>
              <a:t>Bab IV.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Upaya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Kesehatan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Masyarakat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Berorientasi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Sasaran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(UKMBS)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101 EP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ff-meta-web-pro"/>
              </a:rPr>
              <a:t>Bab V.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Kepemimpinan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Manajement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Upaya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Kesehatan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Masyarakat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(KMUKM)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101 EP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ff-meta-web-pro"/>
              </a:rPr>
              <a:t>Bab VI.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Sasaran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Kinerja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UKM (SKUKM)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29 EP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ff-meta-web-pro"/>
              </a:rPr>
              <a:t>Bab VII.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Layanna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Klinis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Berorientasi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PAsien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(LKBP)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151 EP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ff-meta-web-pro"/>
              </a:rPr>
              <a:t>Bab VIII.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Manajement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Penunjang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LAyanan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Klinis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(MPLK)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172 EP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ff-meta-web-pro"/>
              </a:rPr>
              <a:t>Bab IX.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Peningkatan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Mutu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Klinis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Keselamatan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Pasien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(PMKP) </a:t>
            </a:r>
            <a:r>
              <a:rPr lang="en-US" sz="2000" dirty="0" err="1">
                <a:solidFill>
                  <a:srgbClr val="000000"/>
                </a:solidFill>
                <a:latin typeface="ff-meta-web-pro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ff-meta-web-pro"/>
              </a:rPr>
              <a:t> 58 EP</a:t>
            </a:r>
            <a:endParaRPr lang="en-US" sz="2000" b="0" i="0" dirty="0">
              <a:solidFill>
                <a:srgbClr val="000000"/>
              </a:solidFill>
              <a:effectLst/>
              <a:latin typeface="ff-meta-web-pro"/>
            </a:endParaRPr>
          </a:p>
        </p:txBody>
      </p:sp>
    </p:spTree>
    <p:extLst>
      <p:ext uri="{BB962C8B-B14F-4D97-AF65-F5344CB8AC3E}">
        <p14:creationId xmlns:p14="http://schemas.microsoft.com/office/powerpoint/2010/main" val="238731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07" t="32281" r="45573" b="30313"/>
          <a:stretch/>
        </p:blipFill>
        <p:spPr>
          <a:xfrm>
            <a:off x="0" y="764704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03" t="14564" r="4618" b="10626"/>
          <a:stretch/>
        </p:blipFill>
        <p:spPr>
          <a:xfrm>
            <a:off x="0" y="836712"/>
            <a:ext cx="89644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2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292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ff-meta-web-pro</vt:lpstr>
      <vt:lpstr>Wingdings</vt:lpstr>
      <vt:lpstr>Office Theme</vt:lpstr>
      <vt:lpstr>PENILAIAN AKREDITASI PUSKESMAS</vt:lpstr>
      <vt:lpstr>AKREDITASI FASKES TINGKAT PERTAMA</vt:lpstr>
      <vt:lpstr>REGULASI YANG PERLU DIKETAHUI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MANFAAT AKREDITASI FASYANKES</vt:lpstr>
      <vt:lpstr>PowerPoint Presentation</vt:lpstr>
      <vt:lpstr>KONSEP PENINGKATAN MUTU PELAYANAN MELALUI AKREDITASI DI FASYANKES</vt:lpstr>
      <vt:lpstr>TAHAPAN AKREDITASI FKTP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Axio</dc:creator>
  <cp:lastModifiedBy>Alif Naufal</cp:lastModifiedBy>
  <cp:revision>30</cp:revision>
  <dcterms:created xsi:type="dcterms:W3CDTF">2017-09-15T14:32:36Z</dcterms:created>
  <dcterms:modified xsi:type="dcterms:W3CDTF">2018-09-30T13:54:41Z</dcterms:modified>
</cp:coreProperties>
</file>