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35" r:id="rId3"/>
    <p:sldId id="365" r:id="rId4"/>
    <p:sldId id="366" r:id="rId5"/>
    <p:sldId id="367" r:id="rId6"/>
    <p:sldId id="368" r:id="rId7"/>
    <p:sldId id="379" r:id="rId8"/>
    <p:sldId id="369" r:id="rId9"/>
    <p:sldId id="370" r:id="rId10"/>
    <p:sldId id="37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0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5EFA58-A0CD-47DA-BC2F-ED9DFF61D0C5}" type="datetimeFigureOut">
              <a:rPr lang="id-ID"/>
              <a:pPr>
                <a:defRPr/>
              </a:pPr>
              <a:t>03/02/2018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940169-6E0D-4A90-8C6C-DE745D86ED1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099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117B82-CD9B-404C-AC3B-3B31063B23E8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E243A-9370-4DD3-AD13-FB56CD1CAC7C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D84156-5DFF-4427-902A-5D217E32521E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F50BEB-AA7A-4EC7-806C-3B4B260A10FD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413E50-87E2-48A4-BCA2-23077E08F5D8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A2CD83-DFF3-49CC-AE86-E808488A34F6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C78C18-8C9B-45F0-8C47-AB476F5F048C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CEBBB5-E3D5-4521-82BD-3163DE2BAE7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D11C7-F23D-49B4-AC81-7012F76631EA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CA2EF-73E4-4CE2-8FAD-FD5FF363D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2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C2599-D091-4045-8BAA-59AC43D4E0BA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9B351-40AF-4EBF-924D-88EF7CE29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8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1936E-92DD-4432-A26D-1D4F473A5415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98CA7-F4A5-4A97-80E3-26B61B5BD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9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A2480-87B8-48C7-A187-CEA0B90396F8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8C222-B8EA-4944-8B89-4A3C7F1D6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1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7607F-3C6C-45B8-851C-98921DFB7ABF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A0B8-F919-4B67-A25E-37284AF8D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2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F127-2F9E-42BE-A344-34744751146F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54881-328C-4BCD-9335-975003892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2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25BE-BD00-4B81-87D4-9FEC78C11AEA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25810-85DA-45DF-A3B4-B7DFB6D1A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5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3DD7C-CD16-40BD-A5EB-42E8FABAD459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B9225-5D7D-48B9-BB5E-EAB426324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5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5B6D9-DCEC-4080-B208-085F24CCD84F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2304-3E5B-4765-8013-9D55FB85D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8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B8B47-5BF4-4EDF-A478-4A95CE8E4FA1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6263C-6BCA-4A02-8E9E-1EC1187CE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0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EC9DF-87DD-4364-9869-EAE741033B17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7186A-C4CC-44EB-850E-66B912BAD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6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48A22-ABA0-4591-9630-A33156121167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76CF7EC-FD87-4912-93C3-3586257A6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</a:rPr>
              <a:t>Sistem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Informasi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Anggaran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sistem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informasi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Akuntansi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smtClean="0">
                <a:solidFill>
                  <a:schemeClr val="bg1"/>
                </a:solidFill>
              </a:rPr>
              <a:t>Piutang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11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MUNIROH,SE.,MM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MANAJEMEN INFORMASI KESEHATAN  &amp; FAKULTAS ILMU – ILMU KESEHATAN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0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Contoh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087939"/>
              </p:ext>
            </p:extLst>
          </p:nvPr>
        </p:nvGraphicFramePr>
        <p:xfrm>
          <a:off x="457200" y="1066800"/>
          <a:ext cx="8229600" cy="53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2209800"/>
                <a:gridCol w="533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SPESIFIKASI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CONTOH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2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MASUKAN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PROSES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KELUARAN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100" dirty="0" err="1" smtClean="0"/>
                        <a:t>Anggaran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penerimaan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tahun</a:t>
                      </a:r>
                      <a:r>
                        <a:rPr lang="en-US" sz="1100" dirty="0" smtClean="0"/>
                        <a:t> 2014 </a:t>
                      </a:r>
                      <a:r>
                        <a:rPr lang="en-US" sz="1100" dirty="0" err="1" smtClean="0"/>
                        <a:t>Rp</a:t>
                      </a:r>
                      <a:r>
                        <a:rPr lang="en-US" sz="1100" dirty="0" smtClean="0"/>
                        <a:t>. 240.000.000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100" dirty="0" err="1" smtClean="0"/>
                        <a:t>Anggaran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penerimaan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bulanan</a:t>
                      </a:r>
                      <a:r>
                        <a:rPr lang="en-US" sz="1100" dirty="0" smtClean="0"/>
                        <a:t>       </a:t>
                      </a:r>
                      <a:r>
                        <a:rPr lang="en-US" sz="1100" dirty="0" err="1" smtClean="0"/>
                        <a:t>Rp</a:t>
                      </a:r>
                      <a:r>
                        <a:rPr lang="en-US" sz="1100" dirty="0" smtClean="0"/>
                        <a:t>.  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20.000.000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100" dirty="0" err="1" smtClean="0"/>
                        <a:t>Realisasi</a:t>
                      </a:r>
                      <a:endParaRPr lang="en-US" sz="1100" dirty="0" smtClean="0"/>
                    </a:p>
                    <a:p>
                      <a:pPr marL="0" indent="0">
                        <a:buNone/>
                      </a:pPr>
                      <a:r>
                        <a:rPr lang="en-US" sz="1100" dirty="0" smtClean="0"/>
                        <a:t>       NO             BULAN                         NILAI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dirty="0" smtClean="0"/>
                        <a:t>         1.        JANUARI                        20.000.000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dirty="0" smtClean="0"/>
                        <a:t>         2.        FEBRUARI                      22.000.000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dirty="0" smtClean="0"/>
                        <a:t>         3.        MARET                           20.000.000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dirty="0" smtClean="0"/>
                        <a:t>         4.        APRIL</a:t>
                      </a:r>
                      <a:r>
                        <a:rPr lang="en-US" sz="1100" baseline="0" dirty="0" smtClean="0"/>
                        <a:t>                              26.000.000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aseline="0" dirty="0" smtClean="0"/>
                        <a:t>         5.        MEI                                 24.000.000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aseline="0" dirty="0" smtClean="0"/>
                        <a:t>         6.        JUNI                                22.000.000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aseline="0" dirty="0" smtClean="0"/>
                        <a:t>         7.        JULI                                 20.000.000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aseline="0" dirty="0" smtClean="0"/>
                        <a:t>         8.        AGUSTUS                       18.000.000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aseline="0" dirty="0" smtClean="0"/>
                        <a:t>         9.        SEPTEMBER                   20.000.000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aseline="0" dirty="0" smtClean="0"/>
                        <a:t>        10.       OKTOBER                       16.000.000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aseline="0" dirty="0" smtClean="0"/>
                        <a:t>         11.      NOVEMBER                    24.000.000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aseline="0" dirty="0" smtClean="0"/>
                        <a:t>         12.      DESEMBER                      26.000.000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err="1" smtClean="0"/>
                        <a:t>Dibuat</a:t>
                      </a:r>
                      <a:r>
                        <a:rPr lang="en-US" sz="1100" baseline="0" dirty="0" smtClean="0"/>
                        <a:t>  </a:t>
                      </a:r>
                      <a:r>
                        <a:rPr lang="en-US" sz="1100" baseline="0" dirty="0" err="1" smtClean="0"/>
                        <a:t>tabel</a:t>
                      </a:r>
                      <a:endParaRPr lang="en-US" sz="1100" baseline="0" dirty="0" smtClean="0"/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err="1" smtClean="0"/>
                        <a:t>Dibuat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Grafik</a:t>
                      </a:r>
                      <a:endParaRPr lang="en-US" sz="1100" baseline="0" dirty="0" smtClean="0"/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err="1" smtClean="0"/>
                        <a:t>Dibuat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Prestase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realisasi</a:t>
                      </a:r>
                      <a:endParaRPr lang="en-US" sz="11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1100" baseline="0" dirty="0" err="1" smtClean="0"/>
                        <a:t>Catatan</a:t>
                      </a:r>
                      <a:r>
                        <a:rPr lang="en-US" sz="1100" baseline="0" dirty="0" smtClean="0"/>
                        <a:t>: </a:t>
                      </a:r>
                      <a:r>
                        <a:rPr lang="en-US" sz="1100" baseline="0" dirty="0" err="1" smtClean="0"/>
                        <a:t>Dapat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diproses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dengan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kertas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grafik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atau</a:t>
                      </a:r>
                      <a:r>
                        <a:rPr lang="en-US" sz="1100" baseline="0" dirty="0" smtClean="0"/>
                        <a:t> program </a:t>
                      </a:r>
                      <a:r>
                        <a:rPr lang="en-US" sz="1100" baseline="0" dirty="0" err="1" smtClean="0"/>
                        <a:t>komputer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dengan</a:t>
                      </a:r>
                      <a:r>
                        <a:rPr lang="en-US" sz="1100" baseline="0" dirty="0" smtClean="0"/>
                        <a:t> lotus</a:t>
                      </a:r>
                    </a:p>
                    <a:p>
                      <a:pPr marL="0" indent="0">
                        <a:buNone/>
                      </a:pPr>
                      <a:endParaRPr lang="en-US" sz="1100" baseline="0" dirty="0" smtClean="0"/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err="1" smtClean="0"/>
                        <a:t>Tabel</a:t>
                      </a:r>
                      <a:r>
                        <a:rPr lang="en-US" sz="1100" baseline="0" dirty="0" smtClean="0"/>
                        <a:t>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err="1" smtClean="0"/>
                        <a:t>Grafik</a:t>
                      </a:r>
                      <a:endParaRPr lang="en-US" sz="1100" baseline="0" dirty="0" smtClean="0"/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err="1" smtClean="0"/>
                        <a:t>Presentasi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Realisasi</a:t>
                      </a:r>
                      <a:endParaRPr lang="en-US" sz="11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1100" baseline="0" dirty="0" err="1" smtClean="0"/>
                        <a:t>Catatan</a:t>
                      </a:r>
                      <a:r>
                        <a:rPr lang="en-US" sz="1100" baseline="0" dirty="0" smtClean="0"/>
                        <a:t>: </a:t>
                      </a:r>
                      <a:r>
                        <a:rPr lang="en-US" sz="1100" baseline="0" dirty="0" err="1" smtClean="0"/>
                        <a:t>Dengan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prgram,tabel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graif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terpusat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pada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kertas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grafik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dapat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disatukan</a:t>
                      </a:r>
                      <a:r>
                        <a:rPr lang="en-US" sz="1100" baseline="0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endParaRPr lang="en-US" sz="1100" baseline="0" dirty="0" smtClean="0"/>
                    </a:p>
                    <a:p>
                      <a:pPr marL="0" indent="0"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2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smtClean="0">
                <a:latin typeface="Arial" charset="0"/>
                <a:cs typeface="Arial" charset="0"/>
              </a:rPr>
              <a:t>Mahasiswa mengerti tentang akuntansi RS</a:t>
            </a:r>
          </a:p>
          <a:p>
            <a:pPr>
              <a:buFont typeface="Wingdings" pitchFamily="2" charset="2"/>
              <a:buChar char="ü"/>
            </a:pPr>
            <a:endParaRPr lang="en-US" sz="22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smtClean="0">
                <a:latin typeface="Arial" charset="0"/>
                <a:cs typeface="Arial" charset="0"/>
              </a:rPr>
              <a:t>Mahasiswa Mengerti laporan keuangan </a:t>
            </a:r>
          </a:p>
          <a:p>
            <a:pPr>
              <a:buFont typeface="Wingdings" pitchFamily="2" charset="2"/>
              <a:buChar char="ü"/>
            </a:pPr>
            <a:endParaRPr lang="en-US" sz="22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smtClean="0">
                <a:latin typeface="Arial" charset="0"/>
                <a:cs typeface="Arial" charset="0"/>
              </a:rPr>
              <a:t>Mahasiswa mampu mengerti tentang Akuntansi Accrual Basic </a:t>
            </a:r>
          </a:p>
          <a:p>
            <a:pPr>
              <a:buFont typeface="Arial" charset="0"/>
              <a:buNone/>
            </a:pPr>
            <a:r>
              <a:rPr lang="en-US" sz="2200" smtClean="0">
                <a:latin typeface="Arial" charset="0"/>
                <a:cs typeface="Arial" charset="0"/>
              </a:rPr>
              <a:t>     dan dapat mengaplikasikannya didalam praktek dan didunia kerja</a:t>
            </a:r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SISTEM INFORMASI ANGGARAN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Arial" charset="0"/>
                <a:cs typeface="Arial" charset="0"/>
              </a:rPr>
              <a:t>Membuat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sistem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banyak</a:t>
            </a:r>
            <a:r>
              <a:rPr lang="en-US" sz="2200" dirty="0" smtClean="0">
                <a:latin typeface="Arial" charset="0"/>
                <a:cs typeface="Arial" charset="0"/>
              </a:rPr>
              <a:t> pula </a:t>
            </a:r>
            <a:r>
              <a:rPr lang="en-US" sz="2200" dirty="0" err="1" smtClean="0">
                <a:latin typeface="Arial" charset="0"/>
                <a:cs typeface="Arial" charset="0"/>
              </a:rPr>
              <a:t>jenisnya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memudahkan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perlu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dipilih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saja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</a:p>
          <a:p>
            <a:pPr marL="0" indent="0" algn="just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Macam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Anggaran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136289"/>
              </p:ext>
            </p:extLst>
          </p:nvPr>
        </p:nvGraphicFramePr>
        <p:xfrm>
          <a:off x="762000" y="2667000"/>
          <a:ext cx="7620000" cy="3695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352800"/>
                <a:gridCol w="3276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PENGALAMAN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JENIS ANGGARAN</a:t>
                      </a:r>
                      <a:endParaRPr lang="en-US" dirty="0"/>
                    </a:p>
                  </a:txBody>
                  <a:tcPr/>
                </a:tc>
              </a:tr>
              <a:tr h="323826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PROSES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SIFATNYA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TUJUAN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POLA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Statistik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Operasional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Uang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Tunai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Kapital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1.   </a:t>
                      </a:r>
                      <a:r>
                        <a:rPr lang="en-US" dirty="0" err="1" smtClean="0">
                          <a:solidFill>
                            <a:srgbClr val="FFFF00"/>
                          </a:solidFill>
                        </a:rPr>
                        <a:t>Tetap</a:t>
                      </a:r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2.   </a:t>
                      </a:r>
                      <a:r>
                        <a:rPr lang="en-US" dirty="0" err="1" smtClean="0">
                          <a:solidFill>
                            <a:srgbClr val="FFFF00"/>
                          </a:solidFill>
                        </a:rPr>
                        <a:t>Fleksibel</a:t>
                      </a:r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Penerimaan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Pengeluaran</a:t>
                      </a:r>
                      <a:endParaRPr lang="en-US" dirty="0" smtClean="0"/>
                    </a:p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1.Pola 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Tertentu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 ( RS 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Pemerintah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2.Zero Base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Tujuan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Anggaran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Sangat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Penting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1800" dirty="0" err="1" smtClean="0">
                <a:latin typeface="Arial" charset="0"/>
                <a:cs typeface="Arial" charset="0"/>
              </a:rPr>
              <a:t>Persiapan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petugas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dalam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melaksanakan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menjadwalkan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sumber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daya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diperlukan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1800" dirty="0" err="1" smtClean="0">
                <a:latin typeface="Arial" charset="0"/>
                <a:cs typeface="Arial" charset="0"/>
              </a:rPr>
              <a:t>Pengendalian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kegiatan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apakah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sesuai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atau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tidak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dengan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pedoman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1800" dirty="0" err="1" smtClean="0">
                <a:latin typeface="Arial" charset="0"/>
                <a:cs typeface="Arial" charset="0"/>
              </a:rPr>
              <a:t>Evaluasi,sejauhmana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pencapaian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telah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diperoleh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en-US" sz="1800" dirty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1800" dirty="0" err="1" smtClean="0">
                <a:latin typeface="Arial" charset="0"/>
                <a:cs typeface="Arial" charset="0"/>
              </a:rPr>
              <a:t>Untuk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dapat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mencapai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tujuan,pengendalian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evaluasi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diperlukan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informasi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mendukung</a:t>
            </a:r>
            <a:r>
              <a:rPr lang="en-US" sz="1800" dirty="0" smtClean="0">
                <a:latin typeface="Arial" charset="0"/>
                <a:cs typeface="Arial" charset="0"/>
              </a:rPr>
              <a:t>. </a:t>
            </a:r>
            <a:r>
              <a:rPr lang="en-US" sz="1800" dirty="0" err="1" smtClean="0">
                <a:latin typeface="Arial" charset="0"/>
                <a:cs typeface="Arial" charset="0"/>
              </a:rPr>
              <a:t>Informasi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diperlukan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dalam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rangka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pengendalian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evalusai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sz="1800" dirty="0" err="1" smtClean="0">
                <a:latin typeface="Arial" charset="0"/>
                <a:cs typeface="Arial" charset="0"/>
              </a:rPr>
              <a:t>Adanya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gambaran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perkembangan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smtClean="0">
                <a:latin typeface="Arial" charset="0"/>
                <a:cs typeface="Arial" charset="0"/>
              </a:rPr>
              <a:t>       </a:t>
            </a:r>
            <a:r>
              <a:rPr lang="en-US" sz="1800" dirty="0" err="1" smtClean="0">
                <a:latin typeface="Arial" charset="0"/>
                <a:cs typeface="Arial" charset="0"/>
              </a:rPr>
              <a:t>Kemajuan,kemunduran,kegagalan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kesalahan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terjadi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2.    </a:t>
            </a:r>
            <a:r>
              <a:rPr lang="en-US" sz="1800" dirty="0" err="1" smtClean="0">
                <a:latin typeface="Arial" charset="0"/>
                <a:cs typeface="Arial" charset="0"/>
              </a:rPr>
              <a:t>Adanya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Gambaran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Pencapaian</a:t>
            </a:r>
            <a:r>
              <a:rPr lang="en-US" sz="1800" dirty="0" smtClean="0">
                <a:latin typeface="Arial" charset="0"/>
                <a:cs typeface="Arial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smtClean="0">
                <a:latin typeface="Arial" charset="0"/>
                <a:cs typeface="Arial" charset="0"/>
              </a:rPr>
              <a:t>      </a:t>
            </a:r>
            <a:r>
              <a:rPr lang="en-US" sz="1800" dirty="0" err="1" smtClean="0">
                <a:latin typeface="Arial" charset="0"/>
                <a:cs typeface="Arial" charset="0"/>
              </a:rPr>
              <a:t>Berarti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sejauhmana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pencapaian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telah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dicapai,sesuai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atau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tidak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smtClean="0">
                <a:latin typeface="Arial" charset="0"/>
                <a:cs typeface="Arial" charset="0"/>
              </a:rPr>
              <a:t>      </a:t>
            </a:r>
            <a:r>
              <a:rPr lang="en-US" sz="1800" dirty="0" err="1" smtClean="0">
                <a:latin typeface="Arial" charset="0"/>
                <a:cs typeface="Arial" charset="0"/>
              </a:rPr>
              <a:t>dengan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harapan</a:t>
            </a:r>
            <a:r>
              <a:rPr lang="en-US" sz="1800" dirty="0" smtClean="0">
                <a:latin typeface="Arial" charset="0"/>
                <a:cs typeface="Arial" charset="0"/>
              </a:rPr>
              <a:t>.  </a:t>
            </a:r>
          </a:p>
          <a:p>
            <a:pPr marL="0" indent="0">
              <a:buNone/>
              <a:defRPr/>
            </a:pP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smtClean="0">
                <a:latin typeface="Arial" charset="0"/>
                <a:cs typeface="Arial" charset="0"/>
              </a:rPr>
              <a:t>   </a:t>
            </a:r>
          </a:p>
          <a:p>
            <a:pPr marL="0" indent="0">
              <a:buNone/>
              <a:defRPr/>
            </a:pP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smtClean="0">
                <a:latin typeface="Arial" charset="0"/>
                <a:cs typeface="Arial" charset="0"/>
              </a:rPr>
              <a:t>                                                        </a:t>
            </a:r>
          </a:p>
          <a:p>
            <a:pPr marL="0" indent="0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Informasi</a:t>
            </a:r>
            <a:r>
              <a:rPr lang="en-US" sz="3200" dirty="0" smtClean="0">
                <a:latin typeface="Arial" charset="0"/>
                <a:cs typeface="Arial" charset="0"/>
              </a:rPr>
              <a:t> yang </a:t>
            </a:r>
            <a:r>
              <a:rPr lang="en-US" sz="3200" dirty="0" err="1" smtClean="0">
                <a:latin typeface="Arial" charset="0"/>
                <a:cs typeface="Arial" charset="0"/>
              </a:rPr>
              <a:t>canggih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masih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perlu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diperhatikan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Interprestasi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berarti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pemahanaman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wawasan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Pemanfaatan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digunakan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dasar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pendukung</a:t>
            </a:r>
            <a:r>
              <a:rPr lang="en-US" sz="2200" dirty="0" smtClean="0">
                <a:latin typeface="Arial" charset="0"/>
                <a:cs typeface="Arial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 algn="just">
              <a:buNone/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ANGGARAN PENERIMAAN</a:t>
            </a:r>
          </a:p>
          <a:p>
            <a:pPr marL="0" indent="0" algn="just">
              <a:buNone/>
              <a:defRPr/>
            </a:pPr>
            <a:r>
              <a:rPr lang="en-US" sz="2200" dirty="0">
                <a:latin typeface="Arial" charset="0"/>
                <a:cs typeface="Arial" charset="0"/>
              </a:rPr>
              <a:t>	</a:t>
            </a:r>
            <a:r>
              <a:rPr lang="en-US" sz="2200" dirty="0" err="1" smtClean="0">
                <a:latin typeface="Arial" charset="0"/>
                <a:cs typeface="Arial" charset="0"/>
              </a:rPr>
              <a:t>Anggaran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mengambarkan</a:t>
            </a:r>
            <a:r>
              <a:rPr lang="en-US" sz="2200" dirty="0" smtClean="0">
                <a:latin typeface="Arial" charset="0"/>
                <a:cs typeface="Arial" charset="0"/>
              </a:rPr>
              <a:t> target yang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diterima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sumber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penerimaan.Pada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dasarnya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merupakan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sumber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kelangsungan</a:t>
            </a:r>
            <a:r>
              <a:rPr lang="en-US" sz="2200" dirty="0" smtClean="0">
                <a:latin typeface="Arial" charset="0"/>
                <a:cs typeface="Arial" charset="0"/>
              </a:rPr>
              <a:t> RS,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pengendalian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pengendalian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mengambarkan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pencapaian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telah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diperoleh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dibandingkan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telah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ditentukan</a:t>
            </a:r>
            <a:r>
              <a:rPr lang="en-US" sz="2200" dirty="0" smtClean="0">
                <a:latin typeface="Arial" charset="0"/>
                <a:cs typeface="Arial" charset="0"/>
              </a:rPr>
              <a:t>. </a:t>
            </a:r>
          </a:p>
          <a:p>
            <a:pPr marL="0" indent="0" algn="just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KOMPONEN ANGGARAN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3553"/>
              </p:ext>
            </p:extLst>
          </p:nvPr>
        </p:nvGraphicFramePr>
        <p:xfrm>
          <a:off x="457200" y="15240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40386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URAIAN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2.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KELOMPOK ANGGARAN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MATA ANGGARAN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NILAI ANGGARAN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Seperti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anggaran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penerimaan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pelayanan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medis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penerimaan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penunjang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tertentu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seperti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penerimaan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rawat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inap,pemeliharaan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penerimaan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radiologi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laboratorium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Berapa</a:t>
                      </a:r>
                      <a:r>
                        <a:rPr lang="en-US" baseline="0" dirty="0" smtClean="0"/>
                        <a:t> rupiah </a:t>
                      </a:r>
                      <a:r>
                        <a:rPr lang="en-US" baseline="0" dirty="0" err="1" smtClean="0"/>
                        <a:t>masing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baseline="0" dirty="0" err="1" smtClean="0"/>
                        <a:t>masing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selama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tahun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latin typeface="Algerian" pitchFamily="82" charset="0"/>
              </a:rPr>
              <a:t>PEMBUATAN SISTEM INFORMASI </a:t>
            </a:r>
            <a:r>
              <a:rPr lang="en-US" dirty="0" err="1" smtClean="0">
                <a:solidFill>
                  <a:srgbClr val="92D050"/>
                </a:solidFill>
                <a:latin typeface="Algerian" pitchFamily="82" charset="0"/>
              </a:rPr>
              <a:t>dapat</a:t>
            </a:r>
            <a:r>
              <a:rPr lang="en-US" dirty="0" smtClean="0">
                <a:solidFill>
                  <a:srgbClr val="92D050"/>
                </a:solidFill>
                <a:latin typeface="Algerian" pitchFamily="82" charset="0"/>
              </a:rPr>
              <a:t> :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Bulan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Harian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setahun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Dan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bulanan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Sistim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terkait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erat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tingkatan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manajemen</a:t>
            </a:r>
            <a:r>
              <a:rPr lang="en-US" sz="2200" dirty="0" smtClean="0">
                <a:latin typeface="Arial" charset="0"/>
                <a:cs typeface="Arial" charset="0"/>
              </a:rPr>
              <a:t>, yang </a:t>
            </a:r>
            <a:r>
              <a:rPr lang="en-US" sz="2200" dirty="0" err="1" smtClean="0">
                <a:latin typeface="Arial" charset="0"/>
                <a:cs typeface="Arial" charset="0"/>
              </a:rPr>
              <a:t>makin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tinggi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tingkat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manajemen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menjadi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lebih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menyeluruh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rinci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lagi</a:t>
            </a:r>
            <a:r>
              <a:rPr lang="en-US" sz="2200" dirty="0" smtClean="0">
                <a:latin typeface="Arial" charset="0"/>
                <a:cs typeface="Arial" charset="0"/>
              </a:rPr>
              <a:t>.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Atas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dasar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pengertian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sistem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dibuat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manajemen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tingkat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atas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yaitu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Setingkat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Direktur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Wakil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Direktur</a:t>
            </a:r>
            <a:r>
              <a:rPr lang="en-US" sz="2200" dirty="0">
                <a:latin typeface="Arial" charset="0"/>
                <a:cs typeface="Arial" charset="0"/>
              </a:rPr>
              <a:t>.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86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Spesifikasi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Sistem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600" dirty="0" smtClean="0">
                <a:latin typeface="Arial" charset="0"/>
                <a:cs typeface="Arial" charset="0"/>
              </a:rPr>
              <a:t>      </a:t>
            </a:r>
            <a:r>
              <a:rPr lang="en-US" sz="1600" dirty="0" err="1" smtClean="0">
                <a:latin typeface="Arial" charset="0"/>
                <a:cs typeface="Arial" charset="0"/>
              </a:rPr>
              <a:t>Dalam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hal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ini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dijelaskan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ciri</a:t>
            </a:r>
            <a:r>
              <a:rPr lang="en-US" sz="1600" dirty="0" smtClean="0">
                <a:latin typeface="Arial" charset="0"/>
                <a:cs typeface="Arial" charset="0"/>
              </a:rPr>
              <a:t> – </a:t>
            </a:r>
            <a:r>
              <a:rPr lang="en-US" sz="1600" dirty="0" err="1" smtClean="0">
                <a:latin typeface="Arial" charset="0"/>
                <a:cs typeface="Arial" charset="0"/>
              </a:rPr>
              <a:t>ciri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khusus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dalam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kaitan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sistem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yaitu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masukan</a:t>
            </a:r>
            <a:r>
              <a:rPr lang="en-US" sz="1600" dirty="0" smtClean="0">
                <a:latin typeface="Arial" charset="0"/>
                <a:cs typeface="Arial" charset="0"/>
              </a:rPr>
              <a:t> – proses </a:t>
            </a:r>
            <a:r>
              <a:rPr lang="en-US" sz="1600" dirty="0" err="1" smtClean="0">
                <a:latin typeface="Arial" charset="0"/>
                <a:cs typeface="Arial" charset="0"/>
              </a:rPr>
              <a:t>keluaran</a:t>
            </a:r>
            <a:r>
              <a:rPr lang="en-US" sz="1600" dirty="0" smtClean="0">
                <a:latin typeface="Arial" charset="0"/>
                <a:cs typeface="Arial" charset="0"/>
              </a:rPr>
              <a:t>, </a:t>
            </a:r>
            <a:r>
              <a:rPr lang="en-US" sz="1600" dirty="0" err="1" smtClean="0">
                <a:latin typeface="Arial" charset="0"/>
                <a:cs typeface="Arial" charset="0"/>
              </a:rPr>
              <a:t>sehingga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akan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memperjelas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sistem</a:t>
            </a:r>
            <a:r>
              <a:rPr lang="en-US" sz="1600" dirty="0" smtClean="0">
                <a:latin typeface="Arial" charset="0"/>
                <a:cs typeface="Arial" charset="0"/>
              </a:rPr>
              <a:t> yang </a:t>
            </a:r>
            <a:r>
              <a:rPr lang="en-US" sz="1600" dirty="0" err="1" smtClean="0">
                <a:latin typeface="Arial" charset="0"/>
                <a:cs typeface="Arial" charset="0"/>
              </a:rPr>
              <a:t>akan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berjalan</a:t>
            </a:r>
            <a:endParaRPr lang="en-US" sz="16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1600" dirty="0" smtClean="0">
                <a:latin typeface="Arial" charset="0"/>
                <a:cs typeface="Arial" charset="0"/>
              </a:rPr>
              <a:t>      </a:t>
            </a:r>
            <a:r>
              <a:rPr lang="en-US" sz="1600" dirty="0" err="1" smtClean="0">
                <a:latin typeface="Arial" charset="0"/>
                <a:cs typeface="Arial" charset="0"/>
              </a:rPr>
              <a:t>Spesifikasi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Sistem</a:t>
            </a:r>
            <a:endParaRPr lang="en-US" sz="16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905397"/>
              </p:ext>
            </p:extLst>
          </p:nvPr>
        </p:nvGraphicFramePr>
        <p:xfrm>
          <a:off x="738187" y="2438400"/>
          <a:ext cx="7415213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015"/>
                <a:gridCol w="1982285"/>
                <a:gridCol w="4551913"/>
              </a:tblGrid>
              <a:tr h="3331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SPESIFIKASI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URAIAN</a:t>
                      </a:r>
                      <a:endParaRPr lang="en-US" dirty="0"/>
                    </a:p>
                  </a:txBody>
                  <a:tcPr/>
                </a:tc>
              </a:tr>
              <a:tr h="34006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2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MASUKAN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PROSES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KELUARAN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Nilai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anggaran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penerimaan</a:t>
                      </a:r>
                      <a:r>
                        <a:rPr lang="en-US" sz="1400" dirty="0" smtClean="0"/>
                        <a:t> 1 </a:t>
                      </a:r>
                      <a:r>
                        <a:rPr lang="en-US" sz="1400" dirty="0" err="1" smtClean="0"/>
                        <a:t>tahunan</a:t>
                      </a: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Nilai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anggaran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penerimaan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bulanan</a:t>
                      </a: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Realisasi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anggaran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bulanan</a:t>
                      </a: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Tabulasi</a:t>
                      </a:r>
                      <a:r>
                        <a:rPr lang="en-US" sz="1400" dirty="0" smtClean="0"/>
                        <a:t> Data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Pembuatan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Grafik</a:t>
                      </a: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Perhitungan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Presentase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realisasi</a:t>
                      </a:r>
                      <a:endParaRPr lang="en-US" sz="1400" baseline="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Tabel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anggaran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penerimaan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bulanan</a:t>
                      </a: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Tabel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realisasi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anggaran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penerimaan</a:t>
                      </a: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Grafik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realisasi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penerimaan</a:t>
                      </a: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Presentasi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Realisasi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bulanan</a:t>
                      </a: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US" sz="1400" dirty="0" smtClean="0"/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548</Words>
  <Application>Microsoft Office PowerPoint</Application>
  <PresentationFormat>On-screen Show (4:3)</PresentationFormat>
  <Paragraphs>229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KEMAMPUAN AKHIR YANG DIHARAPKAN</vt:lpstr>
      <vt:lpstr>SISTEM INFORMASI ANGGARAN</vt:lpstr>
      <vt:lpstr>Tujuan Anggaran Sangat Penting</vt:lpstr>
      <vt:lpstr>Informasi yang canggih masih perlu diperhatikan </vt:lpstr>
      <vt:lpstr>KOMPONEN ANGGARAN</vt:lpstr>
      <vt:lpstr>PEMBUATAN SISTEM INFORMASI dapat :</vt:lpstr>
      <vt:lpstr>PowerPoint Presentation</vt:lpstr>
      <vt:lpstr>Spesifikasi Sistem</vt:lpstr>
      <vt:lpstr>Contoh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Muniroh</cp:lastModifiedBy>
  <cp:revision>231</cp:revision>
  <dcterms:created xsi:type="dcterms:W3CDTF">2010-08-24T06:47:44Z</dcterms:created>
  <dcterms:modified xsi:type="dcterms:W3CDTF">2018-02-03T06:02:25Z</dcterms:modified>
</cp:coreProperties>
</file>