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65" r:id="rId3"/>
    <p:sldId id="258" r:id="rId4"/>
    <p:sldId id="259" r:id="rId5"/>
    <p:sldId id="273" r:id="rId6"/>
    <p:sldId id="274" r:id="rId7"/>
    <p:sldId id="275" r:id="rId8"/>
    <p:sldId id="276" r:id="rId9"/>
    <p:sldId id="272" r:id="rId10"/>
    <p:sldId id="277" r:id="rId11"/>
    <p:sldId id="278" r:id="rId12"/>
    <p:sldId id="260" r:id="rId13"/>
    <p:sldId id="270" r:id="rId14"/>
    <p:sldId id="271" r:id="rId15"/>
    <p:sldId id="261" r:id="rId16"/>
    <p:sldId id="262" r:id="rId17"/>
    <p:sldId id="263" r:id="rId18"/>
    <p:sldId id="264" r:id="rId1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1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92F045-DAF9-470D-ABC5-D053804D65AB}" type="doc">
      <dgm:prSet loTypeId="urn:microsoft.com/office/officeart/2005/8/layout/vList2" loCatId="list" qsTypeId="urn:microsoft.com/office/officeart/2005/8/quickstyle/3d1" qsCatId="3D" csTypeId="urn:microsoft.com/office/officeart/2005/8/colors/accent1_4" csCatId="accent1" phldr="1"/>
      <dgm:spPr/>
    </dgm:pt>
    <dgm:pt modelId="{031EE797-DF53-4219-AC75-3FAE48E1724D}">
      <dgm:prSet phldrT="[Text]"/>
      <dgm:spPr/>
      <dgm:t>
        <a:bodyPr/>
        <a:lstStyle/>
        <a:p>
          <a:pPr algn="ctr"/>
          <a:r>
            <a:rPr lang="id-ID" dirty="0" smtClean="0"/>
            <a:t>Mahasiswa mampu menguraikan </a:t>
          </a:r>
          <a:r>
            <a:rPr lang="en-US" dirty="0" err="1" smtClean="0"/>
            <a:t>rumusan</a:t>
          </a:r>
          <a:r>
            <a:rPr lang="en-US" dirty="0" smtClean="0"/>
            <a:t> </a:t>
          </a:r>
          <a:r>
            <a:rPr lang="en-US" dirty="0" err="1" smtClean="0"/>
            <a:t>masalah</a:t>
          </a:r>
          <a:r>
            <a:rPr lang="en-US" dirty="0" smtClean="0"/>
            <a:t> </a:t>
          </a:r>
          <a:r>
            <a:rPr lang="en-US" dirty="0" err="1" smtClean="0"/>
            <a:t>ke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pertanyaan</a:t>
          </a:r>
          <a:r>
            <a:rPr lang="en-US" dirty="0" smtClean="0"/>
            <a:t> </a:t>
          </a:r>
          <a:r>
            <a:rPr lang="en-US" dirty="0" err="1" smtClean="0"/>
            <a:t>penelitian</a:t>
          </a:r>
          <a:r>
            <a:rPr lang="en-US" dirty="0" smtClean="0"/>
            <a:t> </a:t>
          </a:r>
          <a:r>
            <a:rPr lang="en-US" dirty="0" err="1" smtClean="0"/>
            <a:t>kemudian</a:t>
          </a:r>
          <a:r>
            <a:rPr lang="en-US" dirty="0" smtClean="0"/>
            <a:t> </a:t>
          </a:r>
          <a:r>
            <a:rPr lang="en-US" dirty="0" err="1" smtClean="0"/>
            <a:t>menjabarkannya</a:t>
          </a:r>
          <a:r>
            <a:rPr lang="en-US" dirty="0" smtClean="0"/>
            <a:t> </a:t>
          </a:r>
          <a:r>
            <a:rPr lang="en-US" dirty="0" err="1" smtClean="0"/>
            <a:t>ke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tujuan</a:t>
          </a:r>
          <a:r>
            <a:rPr lang="en-US" dirty="0" smtClean="0"/>
            <a:t> </a:t>
          </a:r>
          <a:r>
            <a:rPr lang="en-US" dirty="0" err="1" smtClean="0"/>
            <a:t>penelitian</a:t>
          </a:r>
          <a:endParaRPr lang="en-US" dirty="0"/>
        </a:p>
      </dgm:t>
    </dgm:pt>
    <dgm:pt modelId="{B010DD37-1D05-4804-926D-86C704E62EC3}" type="parTrans" cxnId="{70C8D4E8-827C-4270-9188-E52D56401977}">
      <dgm:prSet/>
      <dgm:spPr/>
      <dgm:t>
        <a:bodyPr/>
        <a:lstStyle/>
        <a:p>
          <a:pPr algn="ctr"/>
          <a:endParaRPr lang="en-US"/>
        </a:p>
      </dgm:t>
    </dgm:pt>
    <dgm:pt modelId="{24C06427-E34D-47E4-BE76-9939DA3BED92}" type="sibTrans" cxnId="{70C8D4E8-827C-4270-9188-E52D56401977}">
      <dgm:prSet/>
      <dgm:spPr/>
      <dgm:t>
        <a:bodyPr/>
        <a:lstStyle/>
        <a:p>
          <a:pPr algn="ctr"/>
          <a:endParaRPr lang="en-US"/>
        </a:p>
      </dgm:t>
    </dgm:pt>
    <dgm:pt modelId="{542F87D6-02B1-4D92-A2A4-43886DEF8D49}" type="pres">
      <dgm:prSet presAssocID="{2692F045-DAF9-470D-ABC5-D053804D65AB}" presName="linear" presStyleCnt="0">
        <dgm:presLayoutVars>
          <dgm:animLvl val="lvl"/>
          <dgm:resizeHandles val="exact"/>
        </dgm:presLayoutVars>
      </dgm:prSet>
      <dgm:spPr/>
    </dgm:pt>
    <dgm:pt modelId="{41E11F48-32EF-4182-952E-6FF5F4563A00}" type="pres">
      <dgm:prSet presAssocID="{031EE797-DF53-4219-AC75-3FAE48E1724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BB8950-CAA1-4E78-B58B-8F70C9F9D891}" type="presOf" srcId="{2692F045-DAF9-470D-ABC5-D053804D65AB}" destId="{542F87D6-02B1-4D92-A2A4-43886DEF8D49}" srcOrd="0" destOrd="0" presId="urn:microsoft.com/office/officeart/2005/8/layout/vList2"/>
    <dgm:cxn modelId="{70C8D4E8-827C-4270-9188-E52D56401977}" srcId="{2692F045-DAF9-470D-ABC5-D053804D65AB}" destId="{031EE797-DF53-4219-AC75-3FAE48E1724D}" srcOrd="0" destOrd="0" parTransId="{B010DD37-1D05-4804-926D-86C704E62EC3}" sibTransId="{24C06427-E34D-47E4-BE76-9939DA3BED92}"/>
    <dgm:cxn modelId="{99963234-EAAD-4A1A-8BF4-ABAB5585D5D8}" type="presOf" srcId="{031EE797-DF53-4219-AC75-3FAE48E1724D}" destId="{41E11F48-32EF-4182-952E-6FF5F4563A00}" srcOrd="0" destOrd="0" presId="urn:microsoft.com/office/officeart/2005/8/layout/vList2"/>
    <dgm:cxn modelId="{49C9D186-60F0-4B56-949A-361690E33EEF}" type="presParOf" srcId="{542F87D6-02B1-4D92-A2A4-43886DEF8D49}" destId="{41E11F48-32EF-4182-952E-6FF5F4563A0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BF25A3-03BD-4760-9801-370492C6EAB1}" type="doc">
      <dgm:prSet loTypeId="urn:microsoft.com/office/officeart/2005/8/layout/chevron1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id-ID"/>
        </a:p>
      </dgm:t>
    </dgm:pt>
    <dgm:pt modelId="{E75DF6A2-89F9-4E41-9393-1B33AE78D3B5}">
      <dgm:prSet phldrT="[Text]" custT="1"/>
      <dgm:spPr/>
      <dgm:t>
        <a:bodyPr/>
        <a:lstStyle/>
        <a:p>
          <a:r>
            <a:rPr lang="id-ID" sz="1300" dirty="0" smtClean="0"/>
            <a:t>Latar Bekang Masalah, Tujuan Penelitian</a:t>
          </a:r>
          <a:endParaRPr lang="id-ID" sz="1300" dirty="0"/>
        </a:p>
      </dgm:t>
    </dgm:pt>
    <dgm:pt modelId="{01376077-B774-444E-BDB1-2CDF51F8A1D5}" type="parTrans" cxnId="{6BC2C360-161A-4295-9626-AB372BA94D64}">
      <dgm:prSet/>
      <dgm:spPr/>
      <dgm:t>
        <a:bodyPr/>
        <a:lstStyle/>
        <a:p>
          <a:endParaRPr lang="id-ID"/>
        </a:p>
      </dgm:t>
    </dgm:pt>
    <dgm:pt modelId="{565AC7F8-6B84-4826-8043-65CA45A987A8}" type="sibTrans" cxnId="{6BC2C360-161A-4295-9626-AB372BA94D64}">
      <dgm:prSet/>
      <dgm:spPr/>
      <dgm:t>
        <a:bodyPr/>
        <a:lstStyle/>
        <a:p>
          <a:endParaRPr lang="id-ID"/>
        </a:p>
      </dgm:t>
    </dgm:pt>
    <dgm:pt modelId="{3813319D-9E9B-4B26-A8F3-51FD7483CADB}">
      <dgm:prSet phldrT="[Text]" custT="1"/>
      <dgm:spPr/>
      <dgm:t>
        <a:bodyPr/>
        <a:lstStyle/>
        <a:p>
          <a:r>
            <a:rPr lang="id-ID" sz="1300" dirty="0" smtClean="0"/>
            <a:t>Kajian Pustaka</a:t>
          </a:r>
          <a:endParaRPr lang="id-ID" sz="1300" dirty="0"/>
        </a:p>
      </dgm:t>
    </dgm:pt>
    <dgm:pt modelId="{869178A2-0E87-4B2E-9288-E4B099128CAC}" type="parTrans" cxnId="{75A7D009-E2CC-400F-84CA-286F9771CD5B}">
      <dgm:prSet/>
      <dgm:spPr/>
      <dgm:t>
        <a:bodyPr/>
        <a:lstStyle/>
        <a:p>
          <a:endParaRPr lang="id-ID"/>
        </a:p>
      </dgm:t>
    </dgm:pt>
    <dgm:pt modelId="{739522FB-B2AD-4BFE-BA41-8099062774DA}" type="sibTrans" cxnId="{75A7D009-E2CC-400F-84CA-286F9771CD5B}">
      <dgm:prSet/>
      <dgm:spPr/>
      <dgm:t>
        <a:bodyPr/>
        <a:lstStyle/>
        <a:p>
          <a:endParaRPr lang="id-ID"/>
        </a:p>
      </dgm:t>
    </dgm:pt>
    <dgm:pt modelId="{6F40A64E-7A36-48BA-8F03-9A1150ECD156}">
      <dgm:prSet phldrT="[Text]" custT="1"/>
      <dgm:spPr/>
      <dgm:t>
        <a:bodyPr/>
        <a:lstStyle/>
        <a:p>
          <a:r>
            <a:rPr lang="id-ID" sz="1400" dirty="0" smtClean="0"/>
            <a:t>Kerangka Teori </a:t>
          </a:r>
          <a:r>
            <a:rPr lang="id-ID" sz="1400" dirty="0" smtClean="0">
              <a:sym typeface="Wingdings" pitchFamily="2" charset="2"/>
            </a:rPr>
            <a:t> Kerangka Konsep</a:t>
          </a:r>
          <a:endParaRPr lang="id-ID" sz="1400" dirty="0"/>
        </a:p>
      </dgm:t>
    </dgm:pt>
    <dgm:pt modelId="{B1A84D5C-F8C5-4CFF-9371-8DBD7380F5A5}" type="parTrans" cxnId="{EF46DF56-07F0-405E-A62B-AC7488AFE43E}">
      <dgm:prSet/>
      <dgm:spPr/>
      <dgm:t>
        <a:bodyPr/>
        <a:lstStyle/>
        <a:p>
          <a:endParaRPr lang="id-ID"/>
        </a:p>
      </dgm:t>
    </dgm:pt>
    <dgm:pt modelId="{F06B0579-BF76-4DF8-B092-AE3AE18FC490}" type="sibTrans" cxnId="{EF46DF56-07F0-405E-A62B-AC7488AFE43E}">
      <dgm:prSet/>
      <dgm:spPr/>
      <dgm:t>
        <a:bodyPr/>
        <a:lstStyle/>
        <a:p>
          <a:endParaRPr lang="id-ID"/>
        </a:p>
      </dgm:t>
    </dgm:pt>
    <dgm:pt modelId="{CCE452D4-F6B9-4869-A715-EF8EA2B4B43D}">
      <dgm:prSet phldrT="[Text]" custT="1"/>
      <dgm:spPr/>
      <dgm:t>
        <a:bodyPr/>
        <a:lstStyle/>
        <a:p>
          <a:r>
            <a:rPr lang="id-ID" sz="1400" dirty="0" smtClean="0"/>
            <a:t>Masalah yang akan diteliti </a:t>
          </a:r>
          <a:r>
            <a:rPr lang="id-ID" sz="1400" dirty="0" smtClean="0">
              <a:sym typeface="Wingdings" pitchFamily="2" charset="2"/>
            </a:rPr>
            <a:t> Pertanyaan penelitian</a:t>
          </a:r>
          <a:endParaRPr lang="id-ID" sz="1400" dirty="0"/>
        </a:p>
      </dgm:t>
    </dgm:pt>
    <dgm:pt modelId="{E037E201-B5DE-42E8-A68A-964E972FFE41}" type="parTrans" cxnId="{F9685504-8592-4D40-9833-FC0521F692E6}">
      <dgm:prSet/>
      <dgm:spPr/>
      <dgm:t>
        <a:bodyPr/>
        <a:lstStyle/>
        <a:p>
          <a:endParaRPr lang="id-ID"/>
        </a:p>
      </dgm:t>
    </dgm:pt>
    <dgm:pt modelId="{E5982674-A4EC-4556-9075-F9EC7AEC9D09}" type="sibTrans" cxnId="{F9685504-8592-4D40-9833-FC0521F692E6}">
      <dgm:prSet/>
      <dgm:spPr/>
      <dgm:t>
        <a:bodyPr/>
        <a:lstStyle/>
        <a:p>
          <a:endParaRPr lang="id-ID"/>
        </a:p>
      </dgm:t>
    </dgm:pt>
    <dgm:pt modelId="{73C582AF-5761-46E5-B0BB-06E24D835616}">
      <dgm:prSet phldrT="[Text]" custT="1"/>
      <dgm:spPr/>
      <dgm:t>
        <a:bodyPr/>
        <a:lstStyle/>
        <a:p>
          <a:r>
            <a:rPr lang="id-ID" sz="1400" dirty="0" smtClean="0"/>
            <a:t>Penetapan &amp; Penyuunan variabel</a:t>
          </a:r>
          <a:endParaRPr lang="id-ID" sz="1400" dirty="0"/>
        </a:p>
      </dgm:t>
    </dgm:pt>
    <dgm:pt modelId="{94AF8275-FE54-466B-9790-5874E538FDA3}" type="parTrans" cxnId="{76AAE2B3-6D10-4B19-99F1-0EDBC322CB4A}">
      <dgm:prSet/>
      <dgm:spPr/>
      <dgm:t>
        <a:bodyPr/>
        <a:lstStyle/>
        <a:p>
          <a:endParaRPr lang="id-ID"/>
        </a:p>
      </dgm:t>
    </dgm:pt>
    <dgm:pt modelId="{E180F9C0-E488-42BC-B91F-71C193044FB4}" type="sibTrans" cxnId="{76AAE2B3-6D10-4B19-99F1-0EDBC322CB4A}">
      <dgm:prSet/>
      <dgm:spPr/>
      <dgm:t>
        <a:bodyPr/>
        <a:lstStyle/>
        <a:p>
          <a:endParaRPr lang="id-ID"/>
        </a:p>
      </dgm:t>
    </dgm:pt>
    <dgm:pt modelId="{9DB58AAD-4D16-4565-9141-003551610603}">
      <dgm:prSet phldrT="[Text]" custT="1"/>
      <dgm:spPr/>
      <dgm:t>
        <a:bodyPr/>
        <a:lstStyle/>
        <a:p>
          <a:r>
            <a:rPr lang="id-ID" sz="1400" dirty="0" smtClean="0"/>
            <a:t>Definisi Operasional</a:t>
          </a:r>
          <a:endParaRPr lang="id-ID" sz="1400" dirty="0"/>
        </a:p>
      </dgm:t>
    </dgm:pt>
    <dgm:pt modelId="{4FB3C4B0-37A3-458B-AC2F-6AABF54D0518}" type="parTrans" cxnId="{8B661ABF-6816-4564-8896-634425084C47}">
      <dgm:prSet/>
      <dgm:spPr/>
      <dgm:t>
        <a:bodyPr/>
        <a:lstStyle/>
        <a:p>
          <a:endParaRPr lang="id-ID"/>
        </a:p>
      </dgm:t>
    </dgm:pt>
    <dgm:pt modelId="{3DF9D569-C244-4FAE-A1BB-BA0C076BDE4C}" type="sibTrans" cxnId="{8B661ABF-6816-4564-8896-634425084C47}">
      <dgm:prSet/>
      <dgm:spPr/>
      <dgm:t>
        <a:bodyPr/>
        <a:lstStyle/>
        <a:p>
          <a:endParaRPr lang="id-ID"/>
        </a:p>
      </dgm:t>
    </dgm:pt>
    <dgm:pt modelId="{98B7D0D8-8D80-49D2-BA9C-5EBF9CD2DEF5}">
      <dgm:prSet phldrT="[Text]" custT="1"/>
      <dgm:spPr/>
      <dgm:t>
        <a:bodyPr/>
        <a:lstStyle/>
        <a:p>
          <a:r>
            <a:rPr lang="id-ID" sz="1400" dirty="0" smtClean="0"/>
            <a:t>Penegakan Hipotesis</a:t>
          </a:r>
          <a:endParaRPr lang="id-ID" sz="1400" dirty="0"/>
        </a:p>
      </dgm:t>
    </dgm:pt>
    <dgm:pt modelId="{4490BB29-FAAD-442A-8498-1762A7649C6F}" type="parTrans" cxnId="{C41351DB-3B7B-4421-AE46-0CDE80D46021}">
      <dgm:prSet/>
      <dgm:spPr/>
      <dgm:t>
        <a:bodyPr/>
        <a:lstStyle/>
        <a:p>
          <a:endParaRPr lang="id-ID"/>
        </a:p>
      </dgm:t>
    </dgm:pt>
    <dgm:pt modelId="{85B179BB-8A02-418C-BE8E-0AD04428C835}" type="sibTrans" cxnId="{C41351DB-3B7B-4421-AE46-0CDE80D46021}">
      <dgm:prSet/>
      <dgm:spPr/>
      <dgm:t>
        <a:bodyPr/>
        <a:lstStyle/>
        <a:p>
          <a:endParaRPr lang="id-ID"/>
        </a:p>
      </dgm:t>
    </dgm:pt>
    <dgm:pt modelId="{F50A9DCE-E2B6-4761-BCAD-021E37CE0778}">
      <dgm:prSet phldrT="[Text]" custT="1"/>
      <dgm:spPr/>
      <dgm:t>
        <a:bodyPr/>
        <a:lstStyle/>
        <a:p>
          <a:r>
            <a:rPr lang="id-ID" sz="1300" dirty="0" smtClean="0"/>
            <a:t>Pemilihan Desain Penelitian</a:t>
          </a:r>
          <a:endParaRPr lang="id-ID" sz="1300" dirty="0"/>
        </a:p>
      </dgm:t>
    </dgm:pt>
    <dgm:pt modelId="{9E79CEA8-D147-4835-8568-A92FB9C22785}" type="parTrans" cxnId="{298EFD4C-B331-4C9D-83B8-FED8E36C1424}">
      <dgm:prSet/>
      <dgm:spPr/>
      <dgm:t>
        <a:bodyPr/>
        <a:lstStyle/>
        <a:p>
          <a:endParaRPr lang="id-ID"/>
        </a:p>
      </dgm:t>
    </dgm:pt>
    <dgm:pt modelId="{0BB0B6A2-25ED-485D-B01C-035B6CC596B9}" type="sibTrans" cxnId="{298EFD4C-B331-4C9D-83B8-FED8E36C1424}">
      <dgm:prSet/>
      <dgm:spPr/>
      <dgm:t>
        <a:bodyPr/>
        <a:lstStyle/>
        <a:p>
          <a:endParaRPr lang="id-ID"/>
        </a:p>
      </dgm:t>
    </dgm:pt>
    <dgm:pt modelId="{DAEEA45E-6604-432D-8B0B-F3BBF226AE17}">
      <dgm:prSet phldrT="[Text]" custT="1"/>
      <dgm:spPr/>
      <dgm:t>
        <a:bodyPr/>
        <a:lstStyle/>
        <a:p>
          <a:r>
            <a:rPr lang="id-ID" sz="1400" dirty="0" smtClean="0"/>
            <a:t>Sampling</a:t>
          </a:r>
          <a:endParaRPr lang="id-ID" sz="1400" dirty="0"/>
        </a:p>
      </dgm:t>
    </dgm:pt>
    <dgm:pt modelId="{F34DA0BA-252E-4722-B550-E52F9E449BB2}" type="parTrans" cxnId="{7B1A2985-0D58-4229-BCBE-F649053D9249}">
      <dgm:prSet/>
      <dgm:spPr/>
      <dgm:t>
        <a:bodyPr/>
        <a:lstStyle/>
        <a:p>
          <a:endParaRPr lang="id-ID"/>
        </a:p>
      </dgm:t>
    </dgm:pt>
    <dgm:pt modelId="{83D07831-7D3A-4E6B-9C67-8E934A0FD50A}" type="sibTrans" cxnId="{7B1A2985-0D58-4229-BCBE-F649053D9249}">
      <dgm:prSet/>
      <dgm:spPr/>
      <dgm:t>
        <a:bodyPr/>
        <a:lstStyle/>
        <a:p>
          <a:endParaRPr lang="id-ID"/>
        </a:p>
      </dgm:t>
    </dgm:pt>
    <dgm:pt modelId="{139C9B80-4D80-4730-99C0-45340317A7FE}">
      <dgm:prSet phldrT="[Text]" custT="1"/>
      <dgm:spPr/>
      <dgm:t>
        <a:bodyPr/>
        <a:lstStyle/>
        <a:p>
          <a:r>
            <a:rPr lang="id-ID" sz="1400" dirty="0" smtClean="0"/>
            <a:t>Penyusunan instrumen penelitian</a:t>
          </a:r>
          <a:endParaRPr lang="id-ID" sz="1400" dirty="0"/>
        </a:p>
      </dgm:t>
    </dgm:pt>
    <dgm:pt modelId="{1BF67FAF-6D0D-43E9-AF99-4A0E5831A55E}" type="parTrans" cxnId="{3C74F2A4-14EF-40AF-BEE8-252D83E78658}">
      <dgm:prSet/>
      <dgm:spPr/>
      <dgm:t>
        <a:bodyPr/>
        <a:lstStyle/>
        <a:p>
          <a:endParaRPr lang="id-ID"/>
        </a:p>
      </dgm:t>
    </dgm:pt>
    <dgm:pt modelId="{7A0625FD-2753-4362-806C-4D498337C88D}" type="sibTrans" cxnId="{3C74F2A4-14EF-40AF-BEE8-252D83E78658}">
      <dgm:prSet/>
      <dgm:spPr/>
      <dgm:t>
        <a:bodyPr/>
        <a:lstStyle/>
        <a:p>
          <a:endParaRPr lang="id-ID"/>
        </a:p>
      </dgm:t>
    </dgm:pt>
    <dgm:pt modelId="{0FC44CAA-B002-4AE2-A4B7-273CEFCA33BD}">
      <dgm:prSet phldrT="[Text]" custT="1"/>
      <dgm:spPr/>
      <dgm:t>
        <a:bodyPr/>
        <a:lstStyle/>
        <a:p>
          <a:r>
            <a:rPr lang="id-ID" sz="1400" dirty="0" smtClean="0"/>
            <a:t>Persiapan lapangan</a:t>
          </a:r>
          <a:endParaRPr lang="id-ID" sz="1400" dirty="0"/>
        </a:p>
      </dgm:t>
    </dgm:pt>
    <dgm:pt modelId="{CB03390F-2220-41DA-8B6D-02A5ACD4428B}" type="parTrans" cxnId="{7619C357-7CDE-45C2-A58C-8C55A54EADB6}">
      <dgm:prSet/>
      <dgm:spPr/>
      <dgm:t>
        <a:bodyPr/>
        <a:lstStyle/>
        <a:p>
          <a:endParaRPr lang="id-ID"/>
        </a:p>
      </dgm:t>
    </dgm:pt>
    <dgm:pt modelId="{4C8143E9-0468-4898-ABC9-72B3BCA3C752}" type="sibTrans" cxnId="{7619C357-7CDE-45C2-A58C-8C55A54EADB6}">
      <dgm:prSet/>
      <dgm:spPr/>
      <dgm:t>
        <a:bodyPr/>
        <a:lstStyle/>
        <a:p>
          <a:endParaRPr lang="id-ID"/>
        </a:p>
      </dgm:t>
    </dgm:pt>
    <dgm:pt modelId="{5C7C3B8D-7FA2-47C6-AAC6-3012BF2C66F9}">
      <dgm:prSet phldrT="[Text]" custT="1"/>
      <dgm:spPr/>
      <dgm:t>
        <a:bodyPr/>
        <a:lstStyle/>
        <a:p>
          <a:r>
            <a:rPr lang="id-ID" sz="1400" dirty="0" smtClean="0"/>
            <a:t>Pengumpulan data</a:t>
          </a:r>
          <a:endParaRPr lang="id-ID" sz="1400" dirty="0"/>
        </a:p>
      </dgm:t>
    </dgm:pt>
    <dgm:pt modelId="{477061CE-C32F-48ED-92DD-31B30E2C8184}" type="parTrans" cxnId="{9D1BABE2-A687-4F2E-A986-6FF6E4055426}">
      <dgm:prSet/>
      <dgm:spPr/>
      <dgm:t>
        <a:bodyPr/>
        <a:lstStyle/>
        <a:p>
          <a:endParaRPr lang="id-ID"/>
        </a:p>
      </dgm:t>
    </dgm:pt>
    <dgm:pt modelId="{C5433604-DE78-471F-9D25-144B67D5E4A0}" type="sibTrans" cxnId="{9D1BABE2-A687-4F2E-A986-6FF6E4055426}">
      <dgm:prSet/>
      <dgm:spPr/>
      <dgm:t>
        <a:bodyPr/>
        <a:lstStyle/>
        <a:p>
          <a:endParaRPr lang="id-ID"/>
        </a:p>
      </dgm:t>
    </dgm:pt>
    <dgm:pt modelId="{D8EDE27B-EA7C-4511-A7E8-12B7A16B4012}">
      <dgm:prSet phldrT="[Text]" custT="1"/>
      <dgm:spPr/>
      <dgm:t>
        <a:bodyPr/>
        <a:lstStyle/>
        <a:p>
          <a:r>
            <a:rPr lang="id-ID" sz="1300" dirty="0" smtClean="0"/>
            <a:t>Analisis data dan interpretasinya</a:t>
          </a:r>
          <a:endParaRPr lang="id-ID" sz="1300" dirty="0"/>
        </a:p>
      </dgm:t>
    </dgm:pt>
    <dgm:pt modelId="{B621E1C7-FB48-4A59-A235-F15A953ADDBD}" type="parTrans" cxnId="{0C78E95D-1274-4D25-8A52-F10ADD2814FB}">
      <dgm:prSet/>
      <dgm:spPr/>
      <dgm:t>
        <a:bodyPr/>
        <a:lstStyle/>
        <a:p>
          <a:endParaRPr lang="id-ID"/>
        </a:p>
      </dgm:t>
    </dgm:pt>
    <dgm:pt modelId="{A677FCF2-D3FD-4C3A-9ADE-E49B31A33432}" type="sibTrans" cxnId="{0C78E95D-1274-4D25-8A52-F10ADD2814FB}">
      <dgm:prSet/>
      <dgm:spPr/>
      <dgm:t>
        <a:bodyPr/>
        <a:lstStyle/>
        <a:p>
          <a:endParaRPr lang="id-ID"/>
        </a:p>
      </dgm:t>
    </dgm:pt>
    <dgm:pt modelId="{B5C2073B-6346-49BE-8CB0-05EFA51EAA0A}">
      <dgm:prSet phldrT="[Text]" custT="1"/>
      <dgm:spPr/>
      <dgm:t>
        <a:bodyPr/>
        <a:lstStyle/>
        <a:p>
          <a:r>
            <a:rPr lang="id-ID" sz="1300" dirty="0" smtClean="0"/>
            <a:t>Penulisan Hasil Penelitian</a:t>
          </a:r>
          <a:endParaRPr lang="id-ID" sz="1300" dirty="0"/>
        </a:p>
      </dgm:t>
    </dgm:pt>
    <dgm:pt modelId="{EB208686-FF29-47B9-B881-07D8C91420DF}" type="parTrans" cxnId="{80E71FCA-D97C-4EAD-929F-6066004823B8}">
      <dgm:prSet/>
      <dgm:spPr/>
      <dgm:t>
        <a:bodyPr/>
        <a:lstStyle/>
        <a:p>
          <a:endParaRPr lang="id-ID"/>
        </a:p>
      </dgm:t>
    </dgm:pt>
    <dgm:pt modelId="{9C4C7BCE-8CD8-44EC-9084-745105F0A9F9}" type="sibTrans" cxnId="{80E71FCA-D97C-4EAD-929F-6066004823B8}">
      <dgm:prSet/>
      <dgm:spPr/>
      <dgm:t>
        <a:bodyPr/>
        <a:lstStyle/>
        <a:p>
          <a:endParaRPr lang="id-ID"/>
        </a:p>
      </dgm:t>
    </dgm:pt>
    <dgm:pt modelId="{0C797C10-8899-4891-96DB-99A7FE16F451}">
      <dgm:prSet phldrT="[Text]" custT="1"/>
      <dgm:spPr/>
      <dgm:t>
        <a:bodyPr/>
        <a:lstStyle/>
        <a:p>
          <a:r>
            <a:rPr lang="id-ID" sz="1300" dirty="0" smtClean="0"/>
            <a:t>Pulikasi &amp; Diseminasi Penelitian</a:t>
          </a:r>
          <a:endParaRPr lang="id-ID" sz="1300" dirty="0"/>
        </a:p>
      </dgm:t>
    </dgm:pt>
    <dgm:pt modelId="{983FC782-BE95-464F-8F02-5CA26D7F45BD}" type="parTrans" cxnId="{21D6BBB9-7986-4698-9010-661FBB40D9D3}">
      <dgm:prSet/>
      <dgm:spPr/>
      <dgm:t>
        <a:bodyPr/>
        <a:lstStyle/>
        <a:p>
          <a:endParaRPr lang="id-ID"/>
        </a:p>
      </dgm:t>
    </dgm:pt>
    <dgm:pt modelId="{DEA7FE42-C764-4C82-8E33-63EC0731E322}" type="sibTrans" cxnId="{21D6BBB9-7986-4698-9010-661FBB40D9D3}">
      <dgm:prSet/>
      <dgm:spPr/>
      <dgm:t>
        <a:bodyPr/>
        <a:lstStyle/>
        <a:p>
          <a:endParaRPr lang="id-ID"/>
        </a:p>
      </dgm:t>
    </dgm:pt>
    <dgm:pt modelId="{5DDB14A7-AD29-45DE-86D4-1B4C550D48F8}">
      <dgm:prSet phldrT="[Text]" custT="1"/>
      <dgm:spPr/>
      <dgm:t>
        <a:bodyPr/>
        <a:lstStyle/>
        <a:p>
          <a:r>
            <a:rPr lang="id-ID" sz="1400" dirty="0" smtClean="0"/>
            <a:t>Masalah penelitian terjawab atau teori baru</a:t>
          </a:r>
          <a:endParaRPr lang="id-ID" sz="1400" dirty="0"/>
        </a:p>
      </dgm:t>
    </dgm:pt>
    <dgm:pt modelId="{D52FCCF3-D1E3-477F-B7DA-371C8B2438D3}" type="parTrans" cxnId="{AB9A5486-19F4-4227-A464-DDC551EA1669}">
      <dgm:prSet/>
      <dgm:spPr/>
      <dgm:t>
        <a:bodyPr/>
        <a:lstStyle/>
        <a:p>
          <a:endParaRPr lang="id-ID"/>
        </a:p>
      </dgm:t>
    </dgm:pt>
    <dgm:pt modelId="{573DDA7D-BDFF-4402-8DD2-E63CF82BBB7D}" type="sibTrans" cxnId="{AB9A5486-19F4-4227-A464-DDC551EA1669}">
      <dgm:prSet/>
      <dgm:spPr/>
      <dgm:t>
        <a:bodyPr/>
        <a:lstStyle/>
        <a:p>
          <a:endParaRPr lang="id-ID"/>
        </a:p>
      </dgm:t>
    </dgm:pt>
    <dgm:pt modelId="{0B8BDD0C-2F52-4BE2-842B-CB4132574BAE}" type="pres">
      <dgm:prSet presAssocID="{84BF25A3-03BD-4760-9801-370492C6EAB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268AE1-7352-40B8-86FA-A91AA0D368CF}" type="pres">
      <dgm:prSet presAssocID="{E75DF6A2-89F9-4E41-9393-1B33AE78D3B5}" presName="composite" presStyleCnt="0"/>
      <dgm:spPr/>
    </dgm:pt>
    <dgm:pt modelId="{D0013C9E-5B62-460E-A49C-97A8DF7D5ACD}" type="pres">
      <dgm:prSet presAssocID="{E75DF6A2-89F9-4E41-9393-1B33AE78D3B5}" presName="parTx" presStyleLbl="node1" presStyleIdx="0" presStyleCnt="6" custScaleX="98375" custScaleY="1313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F3B655-BF31-4922-A5C3-B7AFF33AEB0F}" type="pres">
      <dgm:prSet presAssocID="{E75DF6A2-89F9-4E41-9393-1B33AE78D3B5}" presName="desTx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736618-AA16-462C-968E-389CA0047730}" type="pres">
      <dgm:prSet presAssocID="{565AC7F8-6B84-4826-8043-65CA45A987A8}" presName="space" presStyleCnt="0"/>
      <dgm:spPr/>
    </dgm:pt>
    <dgm:pt modelId="{2AF1137A-A6BD-47B3-80FC-BB6DD5C9B78F}" type="pres">
      <dgm:prSet presAssocID="{3813319D-9E9B-4B26-A8F3-51FD7483CADB}" presName="composite" presStyleCnt="0"/>
      <dgm:spPr/>
    </dgm:pt>
    <dgm:pt modelId="{831210AB-ACE4-4A25-B245-AE16BB444058}" type="pres">
      <dgm:prSet presAssocID="{3813319D-9E9B-4B26-A8F3-51FD7483CADB}" presName="parTx" presStyleLbl="node1" presStyleIdx="1" presStyleCnt="6" custScaleX="98375" custScaleY="1313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8EC943-0DD2-4A8B-99CF-FE5E42858670}" type="pres">
      <dgm:prSet presAssocID="{3813319D-9E9B-4B26-A8F3-51FD7483CADB}" presName="desTx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505652-A790-4D87-B112-4D7031E2ED1B}" type="pres">
      <dgm:prSet presAssocID="{739522FB-B2AD-4BFE-BA41-8099062774DA}" presName="space" presStyleCnt="0"/>
      <dgm:spPr/>
    </dgm:pt>
    <dgm:pt modelId="{9ABD6504-6994-4B67-A09F-64D49027CAE3}" type="pres">
      <dgm:prSet presAssocID="{F50A9DCE-E2B6-4761-BCAD-021E37CE0778}" presName="composite" presStyleCnt="0"/>
      <dgm:spPr/>
    </dgm:pt>
    <dgm:pt modelId="{4069A0D5-C528-498D-8C18-77BA0E8298B4}" type="pres">
      <dgm:prSet presAssocID="{F50A9DCE-E2B6-4761-BCAD-021E37CE0778}" presName="parTx" presStyleLbl="node1" presStyleIdx="2" presStyleCnt="6" custScaleX="98375" custScaleY="1313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4C371-644C-4C74-9321-7F745FA7ED39}" type="pres">
      <dgm:prSet presAssocID="{F50A9DCE-E2B6-4761-BCAD-021E37CE0778}" presName="desTx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2C1CDE-6798-4EF8-95FE-8C4F2B82499A}" type="pres">
      <dgm:prSet presAssocID="{0BB0B6A2-25ED-485D-B01C-035B6CC596B9}" presName="space" presStyleCnt="0"/>
      <dgm:spPr/>
    </dgm:pt>
    <dgm:pt modelId="{EDA4B57E-D957-4C5C-9AD5-70DCF0BE35B3}" type="pres">
      <dgm:prSet presAssocID="{D8EDE27B-EA7C-4511-A7E8-12B7A16B4012}" presName="composite" presStyleCnt="0"/>
      <dgm:spPr/>
    </dgm:pt>
    <dgm:pt modelId="{51EE00C1-44B1-4783-BFA7-D4F294957D24}" type="pres">
      <dgm:prSet presAssocID="{D8EDE27B-EA7C-4511-A7E8-12B7A16B4012}" presName="parTx" presStyleLbl="node1" presStyleIdx="3" presStyleCnt="6" custScaleX="98375" custScaleY="1313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FA1768-7560-40AC-91EF-0F1D79C2E9FD}" type="pres">
      <dgm:prSet presAssocID="{D8EDE27B-EA7C-4511-A7E8-12B7A16B4012}" presName="desTx" presStyleLbl="revTx" presStyleIdx="2" presStyleCnt="4">
        <dgm:presLayoutVars>
          <dgm:bulletEnabled val="1"/>
        </dgm:presLayoutVars>
      </dgm:prSet>
      <dgm:spPr/>
    </dgm:pt>
    <dgm:pt modelId="{3B974466-D1E3-4547-9C76-AF0EA85FA04C}" type="pres">
      <dgm:prSet presAssocID="{A677FCF2-D3FD-4C3A-9ADE-E49B31A33432}" presName="space" presStyleCnt="0"/>
      <dgm:spPr/>
    </dgm:pt>
    <dgm:pt modelId="{567CDCB5-DF2F-433A-8EB7-9567C2BF3C26}" type="pres">
      <dgm:prSet presAssocID="{B5C2073B-6346-49BE-8CB0-05EFA51EAA0A}" presName="composite" presStyleCnt="0"/>
      <dgm:spPr/>
    </dgm:pt>
    <dgm:pt modelId="{F99BF42D-AA5F-445C-AB62-A8DAD792A915}" type="pres">
      <dgm:prSet presAssocID="{B5C2073B-6346-49BE-8CB0-05EFA51EAA0A}" presName="parTx" presStyleLbl="node1" presStyleIdx="4" presStyleCnt="6" custScaleX="98375" custScaleY="1313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A882AE-05D3-426F-9276-7C6BABCA8E6B}" type="pres">
      <dgm:prSet presAssocID="{B5C2073B-6346-49BE-8CB0-05EFA51EAA0A}" presName="desTx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2FE03C-783F-452B-AF9D-0671BB816D40}" type="pres">
      <dgm:prSet presAssocID="{9C4C7BCE-8CD8-44EC-9084-745105F0A9F9}" presName="space" presStyleCnt="0"/>
      <dgm:spPr/>
    </dgm:pt>
    <dgm:pt modelId="{757A77ED-7AC3-4064-8A95-B908ADA3261D}" type="pres">
      <dgm:prSet presAssocID="{0C797C10-8899-4891-96DB-99A7FE16F451}" presName="composite" presStyleCnt="0"/>
      <dgm:spPr/>
    </dgm:pt>
    <dgm:pt modelId="{073666B3-B4D0-4F2B-8223-E06178C579C6}" type="pres">
      <dgm:prSet presAssocID="{0C797C10-8899-4891-96DB-99A7FE16F451}" presName="parTx" presStyleLbl="node1" presStyleIdx="5" presStyleCnt="6" custScaleX="98375" custScaleY="1313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33EE79-A32B-438A-B5B2-2AD80AC439F3}" type="pres">
      <dgm:prSet presAssocID="{0C797C10-8899-4891-96DB-99A7FE16F451}" presName="desTx" presStyleLbl="revTx" presStyleIdx="3" presStyleCnt="4">
        <dgm:presLayoutVars>
          <dgm:bulletEnabled val="1"/>
        </dgm:presLayoutVars>
      </dgm:prSet>
      <dgm:spPr/>
    </dgm:pt>
  </dgm:ptLst>
  <dgm:cxnLst>
    <dgm:cxn modelId="{A9C110E3-6D38-4495-BED9-DC738111382D}" type="presOf" srcId="{73C582AF-5761-46E5-B0BB-06E24D835616}" destId="{8A8EC943-0DD2-4A8B-99CF-FE5E42858670}" srcOrd="0" destOrd="1" presId="urn:microsoft.com/office/officeart/2005/8/layout/chevron1"/>
    <dgm:cxn modelId="{DFD6D94D-11AF-4BAA-A92E-F0F4AAEA1994}" type="presOf" srcId="{139C9B80-4D80-4730-99C0-45340317A7FE}" destId="{F834C371-644C-4C74-9321-7F745FA7ED39}" srcOrd="0" destOrd="1" presId="urn:microsoft.com/office/officeart/2005/8/layout/chevron1"/>
    <dgm:cxn modelId="{8B661ABF-6816-4564-8896-634425084C47}" srcId="{3813319D-9E9B-4B26-A8F3-51FD7483CADB}" destId="{9DB58AAD-4D16-4565-9141-003551610603}" srcOrd="2" destOrd="0" parTransId="{4FB3C4B0-37A3-458B-AC2F-6AABF54D0518}" sibTransId="{3DF9D569-C244-4FAE-A1BB-BA0C076BDE4C}"/>
    <dgm:cxn modelId="{14E282E7-21D5-4412-B7FD-49300D94C14C}" type="presOf" srcId="{5DDB14A7-AD29-45DE-86D4-1B4C550D48F8}" destId="{09A882AE-05D3-426F-9276-7C6BABCA8E6B}" srcOrd="0" destOrd="0" presId="urn:microsoft.com/office/officeart/2005/8/layout/chevron1"/>
    <dgm:cxn modelId="{7619C357-7CDE-45C2-A58C-8C55A54EADB6}" srcId="{F50A9DCE-E2B6-4761-BCAD-021E37CE0778}" destId="{0FC44CAA-B002-4AE2-A4B7-273CEFCA33BD}" srcOrd="2" destOrd="0" parTransId="{CB03390F-2220-41DA-8B6D-02A5ACD4428B}" sibTransId="{4C8143E9-0468-4898-ABC9-72B3BCA3C752}"/>
    <dgm:cxn modelId="{D7F53B1F-E48B-4AF7-8CE0-4CC08B8739CC}" type="presOf" srcId="{F50A9DCE-E2B6-4761-BCAD-021E37CE0778}" destId="{4069A0D5-C528-498D-8C18-77BA0E8298B4}" srcOrd="0" destOrd="0" presId="urn:microsoft.com/office/officeart/2005/8/layout/chevron1"/>
    <dgm:cxn modelId="{298EFD4C-B331-4C9D-83B8-FED8E36C1424}" srcId="{84BF25A3-03BD-4760-9801-370492C6EAB1}" destId="{F50A9DCE-E2B6-4761-BCAD-021E37CE0778}" srcOrd="2" destOrd="0" parTransId="{9E79CEA8-D147-4835-8568-A92FB9C22785}" sibTransId="{0BB0B6A2-25ED-485D-B01C-035B6CC596B9}"/>
    <dgm:cxn modelId="{25EF284B-2E16-419E-8417-1A014D3AE925}" type="presOf" srcId="{5C7C3B8D-7FA2-47C6-AAC6-3012BF2C66F9}" destId="{F834C371-644C-4C74-9321-7F745FA7ED39}" srcOrd="0" destOrd="3" presId="urn:microsoft.com/office/officeart/2005/8/layout/chevron1"/>
    <dgm:cxn modelId="{16376363-8820-4AAC-AE84-ACA7BE1DC615}" type="presOf" srcId="{6F40A64E-7A36-48BA-8F03-9A1150ECD156}" destId="{8A8EC943-0DD2-4A8B-99CF-FE5E42858670}" srcOrd="0" destOrd="0" presId="urn:microsoft.com/office/officeart/2005/8/layout/chevron1"/>
    <dgm:cxn modelId="{76AAE2B3-6D10-4B19-99F1-0EDBC322CB4A}" srcId="{3813319D-9E9B-4B26-A8F3-51FD7483CADB}" destId="{73C582AF-5761-46E5-B0BB-06E24D835616}" srcOrd="1" destOrd="0" parTransId="{94AF8275-FE54-466B-9790-5874E538FDA3}" sibTransId="{E180F9C0-E488-42BC-B91F-71C193044FB4}"/>
    <dgm:cxn modelId="{207AA758-8301-4DDC-BDA1-8DD8A1E7E121}" type="presOf" srcId="{E75DF6A2-89F9-4E41-9393-1B33AE78D3B5}" destId="{D0013C9E-5B62-460E-A49C-97A8DF7D5ACD}" srcOrd="0" destOrd="0" presId="urn:microsoft.com/office/officeart/2005/8/layout/chevron1"/>
    <dgm:cxn modelId="{0C78E95D-1274-4D25-8A52-F10ADD2814FB}" srcId="{84BF25A3-03BD-4760-9801-370492C6EAB1}" destId="{D8EDE27B-EA7C-4511-A7E8-12B7A16B4012}" srcOrd="3" destOrd="0" parTransId="{B621E1C7-FB48-4A59-A235-F15A953ADDBD}" sibTransId="{A677FCF2-D3FD-4C3A-9ADE-E49B31A33432}"/>
    <dgm:cxn modelId="{AB9A5486-19F4-4227-A464-DDC551EA1669}" srcId="{B5C2073B-6346-49BE-8CB0-05EFA51EAA0A}" destId="{5DDB14A7-AD29-45DE-86D4-1B4C550D48F8}" srcOrd="0" destOrd="0" parTransId="{D52FCCF3-D1E3-477F-B7DA-371C8B2438D3}" sibTransId="{573DDA7D-BDFF-4402-8DD2-E63CF82BBB7D}"/>
    <dgm:cxn modelId="{C41351DB-3B7B-4421-AE46-0CDE80D46021}" srcId="{3813319D-9E9B-4B26-A8F3-51FD7483CADB}" destId="{98B7D0D8-8D80-49D2-BA9C-5EBF9CD2DEF5}" srcOrd="3" destOrd="0" parTransId="{4490BB29-FAAD-442A-8498-1762A7649C6F}" sibTransId="{85B179BB-8A02-418C-BE8E-0AD04428C835}"/>
    <dgm:cxn modelId="{A81C4F3A-0DBA-4561-AF11-C0053559E849}" type="presOf" srcId="{0FC44CAA-B002-4AE2-A4B7-273CEFCA33BD}" destId="{F834C371-644C-4C74-9321-7F745FA7ED39}" srcOrd="0" destOrd="2" presId="urn:microsoft.com/office/officeart/2005/8/layout/chevron1"/>
    <dgm:cxn modelId="{75A7D009-E2CC-400F-84CA-286F9771CD5B}" srcId="{84BF25A3-03BD-4760-9801-370492C6EAB1}" destId="{3813319D-9E9B-4B26-A8F3-51FD7483CADB}" srcOrd="1" destOrd="0" parTransId="{869178A2-0E87-4B2E-9288-E4B099128CAC}" sibTransId="{739522FB-B2AD-4BFE-BA41-8099062774DA}"/>
    <dgm:cxn modelId="{4F512950-7683-447A-8C0C-9B4F642B3781}" type="presOf" srcId="{3813319D-9E9B-4B26-A8F3-51FD7483CADB}" destId="{831210AB-ACE4-4A25-B245-AE16BB444058}" srcOrd="0" destOrd="0" presId="urn:microsoft.com/office/officeart/2005/8/layout/chevron1"/>
    <dgm:cxn modelId="{7EBFD259-302A-4A84-ACA6-7A7432DE3735}" type="presOf" srcId="{DAEEA45E-6604-432D-8B0B-F3BBF226AE17}" destId="{F834C371-644C-4C74-9321-7F745FA7ED39}" srcOrd="0" destOrd="0" presId="urn:microsoft.com/office/officeart/2005/8/layout/chevron1"/>
    <dgm:cxn modelId="{7B1A2985-0D58-4229-BCBE-F649053D9249}" srcId="{F50A9DCE-E2B6-4761-BCAD-021E37CE0778}" destId="{DAEEA45E-6604-432D-8B0B-F3BBF226AE17}" srcOrd="0" destOrd="0" parTransId="{F34DA0BA-252E-4722-B550-E52F9E449BB2}" sibTransId="{83D07831-7D3A-4E6B-9C67-8E934A0FD50A}"/>
    <dgm:cxn modelId="{EF46DF56-07F0-405E-A62B-AC7488AFE43E}" srcId="{3813319D-9E9B-4B26-A8F3-51FD7483CADB}" destId="{6F40A64E-7A36-48BA-8F03-9A1150ECD156}" srcOrd="0" destOrd="0" parTransId="{B1A84D5C-F8C5-4CFF-9371-8DBD7380F5A5}" sibTransId="{F06B0579-BF76-4DF8-B092-AE3AE18FC490}"/>
    <dgm:cxn modelId="{6BC2C360-161A-4295-9626-AB372BA94D64}" srcId="{84BF25A3-03BD-4760-9801-370492C6EAB1}" destId="{E75DF6A2-89F9-4E41-9393-1B33AE78D3B5}" srcOrd="0" destOrd="0" parTransId="{01376077-B774-444E-BDB1-2CDF51F8A1D5}" sibTransId="{565AC7F8-6B84-4826-8043-65CA45A987A8}"/>
    <dgm:cxn modelId="{5A55578E-3706-49A2-A686-F7AAD3DA7A0F}" type="presOf" srcId="{CCE452D4-F6B9-4869-A715-EF8EA2B4B43D}" destId="{20F3B655-BF31-4922-A5C3-B7AFF33AEB0F}" srcOrd="0" destOrd="0" presId="urn:microsoft.com/office/officeart/2005/8/layout/chevron1"/>
    <dgm:cxn modelId="{2E78D97F-8CD7-4B9A-A537-9AE18B67197E}" type="presOf" srcId="{84BF25A3-03BD-4760-9801-370492C6EAB1}" destId="{0B8BDD0C-2F52-4BE2-842B-CB4132574BAE}" srcOrd="0" destOrd="0" presId="urn:microsoft.com/office/officeart/2005/8/layout/chevron1"/>
    <dgm:cxn modelId="{9AB5F5EF-F368-4CF7-8735-DB42C84E80B4}" type="presOf" srcId="{98B7D0D8-8D80-49D2-BA9C-5EBF9CD2DEF5}" destId="{8A8EC943-0DD2-4A8B-99CF-FE5E42858670}" srcOrd="0" destOrd="3" presId="urn:microsoft.com/office/officeart/2005/8/layout/chevron1"/>
    <dgm:cxn modelId="{F9685504-8592-4D40-9833-FC0521F692E6}" srcId="{E75DF6A2-89F9-4E41-9393-1B33AE78D3B5}" destId="{CCE452D4-F6B9-4869-A715-EF8EA2B4B43D}" srcOrd="0" destOrd="0" parTransId="{E037E201-B5DE-42E8-A68A-964E972FFE41}" sibTransId="{E5982674-A4EC-4556-9075-F9EC7AEC9D09}"/>
    <dgm:cxn modelId="{A5DE198A-C495-4195-B766-BA98A945ED65}" type="presOf" srcId="{D8EDE27B-EA7C-4511-A7E8-12B7A16B4012}" destId="{51EE00C1-44B1-4783-BFA7-D4F294957D24}" srcOrd="0" destOrd="0" presId="urn:microsoft.com/office/officeart/2005/8/layout/chevron1"/>
    <dgm:cxn modelId="{FD3C5156-7CD4-4131-A306-E4CC71E2857F}" type="presOf" srcId="{0C797C10-8899-4891-96DB-99A7FE16F451}" destId="{073666B3-B4D0-4F2B-8223-E06178C579C6}" srcOrd="0" destOrd="0" presId="urn:microsoft.com/office/officeart/2005/8/layout/chevron1"/>
    <dgm:cxn modelId="{3C74F2A4-14EF-40AF-BEE8-252D83E78658}" srcId="{F50A9DCE-E2B6-4761-BCAD-021E37CE0778}" destId="{139C9B80-4D80-4730-99C0-45340317A7FE}" srcOrd="1" destOrd="0" parTransId="{1BF67FAF-6D0D-43E9-AF99-4A0E5831A55E}" sibTransId="{7A0625FD-2753-4362-806C-4D498337C88D}"/>
    <dgm:cxn modelId="{26AA7283-B594-4CA5-A71F-57D79C026A2C}" type="presOf" srcId="{B5C2073B-6346-49BE-8CB0-05EFA51EAA0A}" destId="{F99BF42D-AA5F-445C-AB62-A8DAD792A915}" srcOrd="0" destOrd="0" presId="urn:microsoft.com/office/officeart/2005/8/layout/chevron1"/>
    <dgm:cxn modelId="{21D6BBB9-7986-4698-9010-661FBB40D9D3}" srcId="{84BF25A3-03BD-4760-9801-370492C6EAB1}" destId="{0C797C10-8899-4891-96DB-99A7FE16F451}" srcOrd="5" destOrd="0" parTransId="{983FC782-BE95-464F-8F02-5CA26D7F45BD}" sibTransId="{DEA7FE42-C764-4C82-8E33-63EC0731E322}"/>
    <dgm:cxn modelId="{80E71FCA-D97C-4EAD-929F-6066004823B8}" srcId="{84BF25A3-03BD-4760-9801-370492C6EAB1}" destId="{B5C2073B-6346-49BE-8CB0-05EFA51EAA0A}" srcOrd="4" destOrd="0" parTransId="{EB208686-FF29-47B9-B881-07D8C91420DF}" sibTransId="{9C4C7BCE-8CD8-44EC-9084-745105F0A9F9}"/>
    <dgm:cxn modelId="{9D1BABE2-A687-4F2E-A986-6FF6E4055426}" srcId="{F50A9DCE-E2B6-4761-BCAD-021E37CE0778}" destId="{5C7C3B8D-7FA2-47C6-AAC6-3012BF2C66F9}" srcOrd="3" destOrd="0" parTransId="{477061CE-C32F-48ED-92DD-31B30E2C8184}" sibTransId="{C5433604-DE78-471F-9D25-144B67D5E4A0}"/>
    <dgm:cxn modelId="{ABAA6142-FFD0-4C85-9DCB-3CA70DBF1F94}" type="presOf" srcId="{9DB58AAD-4D16-4565-9141-003551610603}" destId="{8A8EC943-0DD2-4A8B-99CF-FE5E42858670}" srcOrd="0" destOrd="2" presId="urn:microsoft.com/office/officeart/2005/8/layout/chevron1"/>
    <dgm:cxn modelId="{E2E0F2E3-C4C9-4248-ACEB-CF3C608A3948}" type="presParOf" srcId="{0B8BDD0C-2F52-4BE2-842B-CB4132574BAE}" destId="{DA268AE1-7352-40B8-86FA-A91AA0D368CF}" srcOrd="0" destOrd="0" presId="urn:microsoft.com/office/officeart/2005/8/layout/chevron1"/>
    <dgm:cxn modelId="{220FF13A-2390-4F7D-97F4-36E1BEB2AEF5}" type="presParOf" srcId="{DA268AE1-7352-40B8-86FA-A91AA0D368CF}" destId="{D0013C9E-5B62-460E-A49C-97A8DF7D5ACD}" srcOrd="0" destOrd="0" presId="urn:microsoft.com/office/officeart/2005/8/layout/chevron1"/>
    <dgm:cxn modelId="{E8FB5ACA-6FAC-4212-91D3-B3BBED085A7E}" type="presParOf" srcId="{DA268AE1-7352-40B8-86FA-A91AA0D368CF}" destId="{20F3B655-BF31-4922-A5C3-B7AFF33AEB0F}" srcOrd="1" destOrd="0" presId="urn:microsoft.com/office/officeart/2005/8/layout/chevron1"/>
    <dgm:cxn modelId="{6F8622E9-A210-4FD3-9569-D04E880878F1}" type="presParOf" srcId="{0B8BDD0C-2F52-4BE2-842B-CB4132574BAE}" destId="{D7736618-AA16-462C-968E-389CA0047730}" srcOrd="1" destOrd="0" presId="urn:microsoft.com/office/officeart/2005/8/layout/chevron1"/>
    <dgm:cxn modelId="{7F488F4F-3785-48EB-9281-9BB19B61970C}" type="presParOf" srcId="{0B8BDD0C-2F52-4BE2-842B-CB4132574BAE}" destId="{2AF1137A-A6BD-47B3-80FC-BB6DD5C9B78F}" srcOrd="2" destOrd="0" presId="urn:microsoft.com/office/officeart/2005/8/layout/chevron1"/>
    <dgm:cxn modelId="{09C220B4-4311-4C6A-B330-8A4402F538C2}" type="presParOf" srcId="{2AF1137A-A6BD-47B3-80FC-BB6DD5C9B78F}" destId="{831210AB-ACE4-4A25-B245-AE16BB444058}" srcOrd="0" destOrd="0" presId="urn:microsoft.com/office/officeart/2005/8/layout/chevron1"/>
    <dgm:cxn modelId="{0B29F375-4254-465F-A01A-748E2CC9319E}" type="presParOf" srcId="{2AF1137A-A6BD-47B3-80FC-BB6DD5C9B78F}" destId="{8A8EC943-0DD2-4A8B-99CF-FE5E42858670}" srcOrd="1" destOrd="0" presId="urn:microsoft.com/office/officeart/2005/8/layout/chevron1"/>
    <dgm:cxn modelId="{427FB953-E23C-4E15-B4E4-0ACF16105578}" type="presParOf" srcId="{0B8BDD0C-2F52-4BE2-842B-CB4132574BAE}" destId="{10505652-A790-4D87-B112-4D7031E2ED1B}" srcOrd="3" destOrd="0" presId="urn:microsoft.com/office/officeart/2005/8/layout/chevron1"/>
    <dgm:cxn modelId="{147CE5C7-7E52-4363-AF5C-8BF3891D9AB9}" type="presParOf" srcId="{0B8BDD0C-2F52-4BE2-842B-CB4132574BAE}" destId="{9ABD6504-6994-4B67-A09F-64D49027CAE3}" srcOrd="4" destOrd="0" presId="urn:microsoft.com/office/officeart/2005/8/layout/chevron1"/>
    <dgm:cxn modelId="{94BB68CA-92EC-436E-8670-848724CA5F3E}" type="presParOf" srcId="{9ABD6504-6994-4B67-A09F-64D49027CAE3}" destId="{4069A0D5-C528-498D-8C18-77BA0E8298B4}" srcOrd="0" destOrd="0" presId="urn:microsoft.com/office/officeart/2005/8/layout/chevron1"/>
    <dgm:cxn modelId="{959EDCBC-92DD-4641-8E5D-93AFD636D2CE}" type="presParOf" srcId="{9ABD6504-6994-4B67-A09F-64D49027CAE3}" destId="{F834C371-644C-4C74-9321-7F745FA7ED39}" srcOrd="1" destOrd="0" presId="urn:microsoft.com/office/officeart/2005/8/layout/chevron1"/>
    <dgm:cxn modelId="{C1B5F1D1-B55C-44D3-93FA-BCBB04B8440C}" type="presParOf" srcId="{0B8BDD0C-2F52-4BE2-842B-CB4132574BAE}" destId="{CC2C1CDE-6798-4EF8-95FE-8C4F2B82499A}" srcOrd="5" destOrd="0" presId="urn:microsoft.com/office/officeart/2005/8/layout/chevron1"/>
    <dgm:cxn modelId="{9CD93CA4-6800-498C-8466-40AB3FB3BE26}" type="presParOf" srcId="{0B8BDD0C-2F52-4BE2-842B-CB4132574BAE}" destId="{EDA4B57E-D957-4C5C-9AD5-70DCF0BE35B3}" srcOrd="6" destOrd="0" presId="urn:microsoft.com/office/officeart/2005/8/layout/chevron1"/>
    <dgm:cxn modelId="{00A0374B-B140-4A66-82A5-BE572F1B9F4B}" type="presParOf" srcId="{EDA4B57E-D957-4C5C-9AD5-70DCF0BE35B3}" destId="{51EE00C1-44B1-4783-BFA7-D4F294957D24}" srcOrd="0" destOrd="0" presId="urn:microsoft.com/office/officeart/2005/8/layout/chevron1"/>
    <dgm:cxn modelId="{412E60B4-550A-46CB-9FBB-1D08C6E42ACE}" type="presParOf" srcId="{EDA4B57E-D957-4C5C-9AD5-70DCF0BE35B3}" destId="{84FA1768-7560-40AC-91EF-0F1D79C2E9FD}" srcOrd="1" destOrd="0" presId="urn:microsoft.com/office/officeart/2005/8/layout/chevron1"/>
    <dgm:cxn modelId="{8A2CA0B2-05EC-4DFF-8511-BF6B4A8123B9}" type="presParOf" srcId="{0B8BDD0C-2F52-4BE2-842B-CB4132574BAE}" destId="{3B974466-D1E3-4547-9C76-AF0EA85FA04C}" srcOrd="7" destOrd="0" presId="urn:microsoft.com/office/officeart/2005/8/layout/chevron1"/>
    <dgm:cxn modelId="{461E8335-AAE9-4418-890A-220A40A83E0D}" type="presParOf" srcId="{0B8BDD0C-2F52-4BE2-842B-CB4132574BAE}" destId="{567CDCB5-DF2F-433A-8EB7-9567C2BF3C26}" srcOrd="8" destOrd="0" presId="urn:microsoft.com/office/officeart/2005/8/layout/chevron1"/>
    <dgm:cxn modelId="{471BAC66-5B57-407F-91CD-7A3EE14CA9E5}" type="presParOf" srcId="{567CDCB5-DF2F-433A-8EB7-9567C2BF3C26}" destId="{F99BF42D-AA5F-445C-AB62-A8DAD792A915}" srcOrd="0" destOrd="0" presId="urn:microsoft.com/office/officeart/2005/8/layout/chevron1"/>
    <dgm:cxn modelId="{BD7DFA8F-003F-407E-B9EA-9DC319DC20A6}" type="presParOf" srcId="{567CDCB5-DF2F-433A-8EB7-9567C2BF3C26}" destId="{09A882AE-05D3-426F-9276-7C6BABCA8E6B}" srcOrd="1" destOrd="0" presId="urn:microsoft.com/office/officeart/2005/8/layout/chevron1"/>
    <dgm:cxn modelId="{2119F061-4F0D-426E-AD84-1A5D656F2D6F}" type="presParOf" srcId="{0B8BDD0C-2F52-4BE2-842B-CB4132574BAE}" destId="{072FE03C-783F-452B-AF9D-0671BB816D40}" srcOrd="9" destOrd="0" presId="urn:microsoft.com/office/officeart/2005/8/layout/chevron1"/>
    <dgm:cxn modelId="{36E0ACB1-F4A3-406A-B77B-944DD20C3135}" type="presParOf" srcId="{0B8BDD0C-2F52-4BE2-842B-CB4132574BAE}" destId="{757A77ED-7AC3-4064-8A95-B908ADA3261D}" srcOrd="10" destOrd="0" presId="urn:microsoft.com/office/officeart/2005/8/layout/chevron1"/>
    <dgm:cxn modelId="{971F7976-8FDA-41C4-8845-85AEE2251468}" type="presParOf" srcId="{757A77ED-7AC3-4064-8A95-B908ADA3261D}" destId="{073666B3-B4D0-4F2B-8223-E06178C579C6}" srcOrd="0" destOrd="0" presId="urn:microsoft.com/office/officeart/2005/8/layout/chevron1"/>
    <dgm:cxn modelId="{A89246F1-9EA0-4BEC-BB81-AAEF8AC46E98}" type="presParOf" srcId="{757A77ED-7AC3-4064-8A95-B908ADA3261D}" destId="{5233EE79-A32B-438A-B5B2-2AD80AC439F3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4B3B49-579E-40FD-A7F2-1F4E36774A8E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</dgm:pt>
    <dgm:pt modelId="{485CF4B5-650B-4A65-930F-3ED15D524228}">
      <dgm:prSet phldrT="[Text]"/>
      <dgm:spPr/>
      <dgm:t>
        <a:bodyPr/>
        <a:lstStyle/>
        <a:p>
          <a:r>
            <a:rPr lang="en-US" dirty="0" smtClean="0"/>
            <a:t>Global, </a:t>
          </a:r>
          <a:r>
            <a:rPr lang="en-US" dirty="0" err="1" smtClean="0"/>
            <a:t>Nasional</a:t>
          </a:r>
          <a:endParaRPr lang="en-US" dirty="0"/>
        </a:p>
      </dgm:t>
    </dgm:pt>
    <dgm:pt modelId="{F5A615CC-C3D2-4082-98B2-684D506A504D}" type="parTrans" cxnId="{8C9244D7-3F1C-48C0-BC44-DD088F66FEFC}">
      <dgm:prSet/>
      <dgm:spPr/>
      <dgm:t>
        <a:bodyPr/>
        <a:lstStyle/>
        <a:p>
          <a:endParaRPr lang="en-US"/>
        </a:p>
      </dgm:t>
    </dgm:pt>
    <dgm:pt modelId="{6F793FF3-AB08-4A90-B8BF-C173FCC2D679}" type="sibTrans" cxnId="{8C9244D7-3F1C-48C0-BC44-DD088F66FEFC}">
      <dgm:prSet/>
      <dgm:spPr/>
      <dgm:t>
        <a:bodyPr/>
        <a:lstStyle/>
        <a:p>
          <a:endParaRPr lang="en-US"/>
        </a:p>
      </dgm:t>
    </dgm:pt>
    <dgm:pt modelId="{48ABFC70-0955-4963-A58A-43502E422190}">
      <dgm:prSet phldrT="[Text]"/>
      <dgm:spPr/>
      <dgm:t>
        <a:bodyPr/>
        <a:lstStyle/>
        <a:p>
          <a:r>
            <a:rPr lang="en-US" dirty="0" err="1" smtClean="0"/>
            <a:t>Provinsi</a:t>
          </a:r>
          <a:r>
            <a:rPr lang="en-US" dirty="0" smtClean="0"/>
            <a:t>, </a:t>
          </a:r>
          <a:r>
            <a:rPr lang="en-US" dirty="0" err="1" smtClean="0"/>
            <a:t>Kabupaten</a:t>
          </a:r>
          <a:r>
            <a:rPr lang="en-US" dirty="0" smtClean="0"/>
            <a:t>,</a:t>
          </a:r>
          <a:endParaRPr lang="en-US" dirty="0"/>
        </a:p>
      </dgm:t>
    </dgm:pt>
    <dgm:pt modelId="{6398793E-8A49-48FE-8446-FBC09F6FF99E}" type="parTrans" cxnId="{1357ED5A-626C-4974-8057-7BF78D662F87}">
      <dgm:prSet/>
      <dgm:spPr/>
      <dgm:t>
        <a:bodyPr/>
        <a:lstStyle/>
        <a:p>
          <a:endParaRPr lang="en-US"/>
        </a:p>
      </dgm:t>
    </dgm:pt>
    <dgm:pt modelId="{7A5B5FA3-E15C-4952-A61C-FF1764BD1A30}" type="sibTrans" cxnId="{1357ED5A-626C-4974-8057-7BF78D662F87}">
      <dgm:prSet/>
      <dgm:spPr/>
      <dgm:t>
        <a:bodyPr/>
        <a:lstStyle/>
        <a:p>
          <a:endParaRPr lang="en-US"/>
        </a:p>
      </dgm:t>
    </dgm:pt>
    <dgm:pt modelId="{547C15EF-CE0E-492B-A423-52D9A8AF8F0E}">
      <dgm:prSet phldrT="[Text]"/>
      <dgm:spPr/>
      <dgm:t>
        <a:bodyPr/>
        <a:lstStyle/>
        <a:p>
          <a:r>
            <a:rPr lang="en-US" dirty="0" err="1" smtClean="0"/>
            <a:t>Kecamatan</a:t>
          </a:r>
          <a:r>
            <a:rPr lang="en-US" dirty="0" smtClean="0"/>
            <a:t>, </a:t>
          </a:r>
          <a:r>
            <a:rPr lang="en-US" dirty="0" err="1" smtClean="0"/>
            <a:t>Institusi</a:t>
          </a:r>
          <a:r>
            <a:rPr lang="en-US" dirty="0" smtClean="0"/>
            <a:t>, </a:t>
          </a:r>
          <a:r>
            <a:rPr lang="en-US" dirty="0" err="1" smtClean="0"/>
            <a:t>atau</a:t>
          </a:r>
          <a:r>
            <a:rPr lang="en-US" dirty="0" smtClean="0"/>
            <a:t> unit yang </a:t>
          </a:r>
          <a:r>
            <a:rPr lang="en-US" dirty="0" err="1" smtClean="0"/>
            <a:t>diteliti</a:t>
          </a:r>
          <a:endParaRPr lang="en-US" dirty="0"/>
        </a:p>
      </dgm:t>
    </dgm:pt>
    <dgm:pt modelId="{3A294C6D-C984-4E70-B6AC-CAD8A9C46F3C}" type="parTrans" cxnId="{3A9E4383-B8F3-4BBD-8025-55AF09B9F930}">
      <dgm:prSet/>
      <dgm:spPr/>
      <dgm:t>
        <a:bodyPr/>
        <a:lstStyle/>
        <a:p>
          <a:endParaRPr lang="en-US"/>
        </a:p>
      </dgm:t>
    </dgm:pt>
    <dgm:pt modelId="{6147AFB3-4DE1-4193-958D-E65E1C93243E}" type="sibTrans" cxnId="{3A9E4383-B8F3-4BBD-8025-55AF09B9F930}">
      <dgm:prSet/>
      <dgm:spPr/>
      <dgm:t>
        <a:bodyPr/>
        <a:lstStyle/>
        <a:p>
          <a:endParaRPr lang="en-US"/>
        </a:p>
      </dgm:t>
    </dgm:pt>
    <dgm:pt modelId="{0E7F5D49-AA1F-4061-971C-B4E97BDCAE0A}" type="pres">
      <dgm:prSet presAssocID="{4F4B3B49-579E-40FD-A7F2-1F4E36774A8E}" presName="Name0" presStyleCnt="0">
        <dgm:presLayoutVars>
          <dgm:dir/>
          <dgm:animLvl val="lvl"/>
          <dgm:resizeHandles val="exact"/>
        </dgm:presLayoutVars>
      </dgm:prSet>
      <dgm:spPr/>
    </dgm:pt>
    <dgm:pt modelId="{EAD712E6-0E67-4787-B76D-15F50C61B382}" type="pres">
      <dgm:prSet presAssocID="{485CF4B5-650B-4A65-930F-3ED15D524228}" presName="Name8" presStyleCnt="0"/>
      <dgm:spPr/>
    </dgm:pt>
    <dgm:pt modelId="{D207C6AA-4539-4618-A434-A4D8A7A9652A}" type="pres">
      <dgm:prSet presAssocID="{485CF4B5-650B-4A65-930F-3ED15D524228}" presName="level" presStyleLbl="node1" presStyleIdx="0" presStyleCnt="3">
        <dgm:presLayoutVars>
          <dgm:chMax val="1"/>
          <dgm:bulletEnabled val="1"/>
        </dgm:presLayoutVars>
      </dgm:prSet>
      <dgm:spPr/>
    </dgm:pt>
    <dgm:pt modelId="{32702D9D-7DDB-4A14-A63A-E18E865AF01F}" type="pres">
      <dgm:prSet presAssocID="{485CF4B5-650B-4A65-930F-3ED15D52422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CF79B39-B526-4D48-8883-3AF289528D9D}" type="pres">
      <dgm:prSet presAssocID="{48ABFC70-0955-4963-A58A-43502E422190}" presName="Name8" presStyleCnt="0"/>
      <dgm:spPr/>
    </dgm:pt>
    <dgm:pt modelId="{6CF44232-7BB4-439A-A88B-CC3A46311135}" type="pres">
      <dgm:prSet presAssocID="{48ABFC70-0955-4963-A58A-43502E422190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A251D3-3C8A-4B4A-844B-A22179FE6F85}" type="pres">
      <dgm:prSet presAssocID="{48ABFC70-0955-4963-A58A-43502E42219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9B2DFA-85F6-4068-AD49-8B02CF82E591}" type="pres">
      <dgm:prSet presAssocID="{547C15EF-CE0E-492B-A423-52D9A8AF8F0E}" presName="Name8" presStyleCnt="0"/>
      <dgm:spPr/>
    </dgm:pt>
    <dgm:pt modelId="{00B111F6-979C-4FE6-8F83-D1C1797E4361}" type="pres">
      <dgm:prSet presAssocID="{547C15EF-CE0E-492B-A423-52D9A8AF8F0E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205AEC-0F1A-4283-8643-9CFCF6BC337E}" type="pres">
      <dgm:prSet presAssocID="{547C15EF-CE0E-492B-A423-52D9A8AF8F0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57ED5A-626C-4974-8057-7BF78D662F87}" srcId="{4F4B3B49-579E-40FD-A7F2-1F4E36774A8E}" destId="{48ABFC70-0955-4963-A58A-43502E422190}" srcOrd="1" destOrd="0" parTransId="{6398793E-8A49-48FE-8446-FBC09F6FF99E}" sibTransId="{7A5B5FA3-E15C-4952-A61C-FF1764BD1A30}"/>
    <dgm:cxn modelId="{3A9E4383-B8F3-4BBD-8025-55AF09B9F930}" srcId="{4F4B3B49-579E-40FD-A7F2-1F4E36774A8E}" destId="{547C15EF-CE0E-492B-A423-52D9A8AF8F0E}" srcOrd="2" destOrd="0" parTransId="{3A294C6D-C984-4E70-B6AC-CAD8A9C46F3C}" sibTransId="{6147AFB3-4DE1-4193-958D-E65E1C93243E}"/>
    <dgm:cxn modelId="{A2ED4B0F-56A5-4A0A-A92B-D85014E65B0E}" type="presOf" srcId="{485CF4B5-650B-4A65-930F-3ED15D524228}" destId="{32702D9D-7DDB-4A14-A63A-E18E865AF01F}" srcOrd="1" destOrd="0" presId="urn:microsoft.com/office/officeart/2005/8/layout/pyramid1"/>
    <dgm:cxn modelId="{7909C58F-8CE4-417F-B424-B4885B9FDA2E}" type="presOf" srcId="{547C15EF-CE0E-492B-A423-52D9A8AF8F0E}" destId="{00B111F6-979C-4FE6-8F83-D1C1797E4361}" srcOrd="0" destOrd="0" presId="urn:microsoft.com/office/officeart/2005/8/layout/pyramid1"/>
    <dgm:cxn modelId="{C3AC7C79-1036-4CDD-998B-FC8B098A46BF}" type="presOf" srcId="{48ABFC70-0955-4963-A58A-43502E422190}" destId="{CBA251D3-3C8A-4B4A-844B-A22179FE6F85}" srcOrd="1" destOrd="0" presId="urn:microsoft.com/office/officeart/2005/8/layout/pyramid1"/>
    <dgm:cxn modelId="{8C9244D7-3F1C-48C0-BC44-DD088F66FEFC}" srcId="{4F4B3B49-579E-40FD-A7F2-1F4E36774A8E}" destId="{485CF4B5-650B-4A65-930F-3ED15D524228}" srcOrd="0" destOrd="0" parTransId="{F5A615CC-C3D2-4082-98B2-684D506A504D}" sibTransId="{6F793FF3-AB08-4A90-B8BF-C173FCC2D679}"/>
    <dgm:cxn modelId="{A2A47D4B-8D92-4124-A497-3AFED01BC3AB}" type="presOf" srcId="{48ABFC70-0955-4963-A58A-43502E422190}" destId="{6CF44232-7BB4-439A-A88B-CC3A46311135}" srcOrd="0" destOrd="0" presId="urn:microsoft.com/office/officeart/2005/8/layout/pyramid1"/>
    <dgm:cxn modelId="{7C563488-4339-493C-97B0-3F0DC9CC8F82}" type="presOf" srcId="{4F4B3B49-579E-40FD-A7F2-1F4E36774A8E}" destId="{0E7F5D49-AA1F-4061-971C-B4E97BDCAE0A}" srcOrd="0" destOrd="0" presId="urn:microsoft.com/office/officeart/2005/8/layout/pyramid1"/>
    <dgm:cxn modelId="{36B2A3C7-B7AE-41FD-901B-5BB0F85EEA3D}" type="presOf" srcId="{485CF4B5-650B-4A65-930F-3ED15D524228}" destId="{D207C6AA-4539-4618-A434-A4D8A7A9652A}" srcOrd="0" destOrd="0" presId="urn:microsoft.com/office/officeart/2005/8/layout/pyramid1"/>
    <dgm:cxn modelId="{E9D78FF5-E677-4C9E-8DF2-2432F411238D}" type="presOf" srcId="{547C15EF-CE0E-492B-A423-52D9A8AF8F0E}" destId="{DD205AEC-0F1A-4283-8643-9CFCF6BC337E}" srcOrd="1" destOrd="0" presId="urn:microsoft.com/office/officeart/2005/8/layout/pyramid1"/>
    <dgm:cxn modelId="{477C97D2-A34F-43CB-B38F-6DD264BFAAD6}" type="presParOf" srcId="{0E7F5D49-AA1F-4061-971C-B4E97BDCAE0A}" destId="{EAD712E6-0E67-4787-B76D-15F50C61B382}" srcOrd="0" destOrd="0" presId="urn:microsoft.com/office/officeart/2005/8/layout/pyramid1"/>
    <dgm:cxn modelId="{1C3D1A0D-6593-4FF0-8F19-2487576B3695}" type="presParOf" srcId="{EAD712E6-0E67-4787-B76D-15F50C61B382}" destId="{D207C6AA-4539-4618-A434-A4D8A7A9652A}" srcOrd="0" destOrd="0" presId="urn:microsoft.com/office/officeart/2005/8/layout/pyramid1"/>
    <dgm:cxn modelId="{16FAD616-74D8-444F-81EE-0038AB4AF55B}" type="presParOf" srcId="{EAD712E6-0E67-4787-B76D-15F50C61B382}" destId="{32702D9D-7DDB-4A14-A63A-E18E865AF01F}" srcOrd="1" destOrd="0" presId="urn:microsoft.com/office/officeart/2005/8/layout/pyramid1"/>
    <dgm:cxn modelId="{DFA4422E-28E4-48B5-9E4A-EFF0B199F89D}" type="presParOf" srcId="{0E7F5D49-AA1F-4061-971C-B4E97BDCAE0A}" destId="{FCF79B39-B526-4D48-8883-3AF289528D9D}" srcOrd="1" destOrd="0" presId="urn:microsoft.com/office/officeart/2005/8/layout/pyramid1"/>
    <dgm:cxn modelId="{17AE89B6-EDF5-484D-BB41-0DB69A1BEC7D}" type="presParOf" srcId="{FCF79B39-B526-4D48-8883-3AF289528D9D}" destId="{6CF44232-7BB4-439A-A88B-CC3A46311135}" srcOrd="0" destOrd="0" presId="urn:microsoft.com/office/officeart/2005/8/layout/pyramid1"/>
    <dgm:cxn modelId="{99AB4744-91C3-49EC-9A3D-1CF29BFE295D}" type="presParOf" srcId="{FCF79B39-B526-4D48-8883-3AF289528D9D}" destId="{CBA251D3-3C8A-4B4A-844B-A22179FE6F85}" srcOrd="1" destOrd="0" presId="urn:microsoft.com/office/officeart/2005/8/layout/pyramid1"/>
    <dgm:cxn modelId="{53B13701-78C3-448C-9A60-2E61B107961E}" type="presParOf" srcId="{0E7F5D49-AA1F-4061-971C-B4E97BDCAE0A}" destId="{4F9B2DFA-85F6-4068-AD49-8B02CF82E591}" srcOrd="2" destOrd="0" presId="urn:microsoft.com/office/officeart/2005/8/layout/pyramid1"/>
    <dgm:cxn modelId="{0913735F-7B15-420F-BC5E-B0625687A883}" type="presParOf" srcId="{4F9B2DFA-85F6-4068-AD49-8B02CF82E591}" destId="{00B111F6-979C-4FE6-8F83-D1C1797E4361}" srcOrd="0" destOrd="0" presId="urn:microsoft.com/office/officeart/2005/8/layout/pyramid1"/>
    <dgm:cxn modelId="{65F04AE3-9306-4E6B-AE91-F20B7FC880AC}" type="presParOf" srcId="{4F9B2DFA-85F6-4068-AD49-8B02CF82E591}" destId="{DD205AEC-0F1A-4283-8643-9CFCF6BC337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54F99C-C3DE-4439-9BFB-D5B3C2A979C9}" type="doc">
      <dgm:prSet loTypeId="urn:microsoft.com/office/officeart/2005/8/layout/pyramid3" loCatId="pyramid" qsTypeId="urn:microsoft.com/office/officeart/2005/8/quickstyle/simple1" qsCatId="simple" csTypeId="urn:microsoft.com/office/officeart/2005/8/colors/colorful1" csCatId="colorful" phldr="1"/>
      <dgm:spPr/>
    </dgm:pt>
    <dgm:pt modelId="{37E8A242-9461-455A-B09D-B639A693DD79}">
      <dgm:prSet phldrT="[Text]"/>
      <dgm:spPr/>
      <dgm:t>
        <a:bodyPr/>
        <a:lstStyle/>
        <a:p>
          <a:r>
            <a:rPr lang="en-US" dirty="0" smtClean="0"/>
            <a:t>Superficial/</a:t>
          </a:r>
          <a:r>
            <a:rPr lang="en-US" dirty="0" err="1" smtClean="0"/>
            <a:t>Umum</a:t>
          </a:r>
          <a:endParaRPr lang="en-US" dirty="0"/>
        </a:p>
      </dgm:t>
    </dgm:pt>
    <dgm:pt modelId="{D39B9F2D-A409-4B67-95D5-B61732DB89FD}" type="parTrans" cxnId="{80DC7373-0D4F-4C02-8C7C-C05550479B83}">
      <dgm:prSet/>
      <dgm:spPr/>
      <dgm:t>
        <a:bodyPr/>
        <a:lstStyle/>
        <a:p>
          <a:endParaRPr lang="en-US"/>
        </a:p>
      </dgm:t>
    </dgm:pt>
    <dgm:pt modelId="{C16B6732-10B3-40B3-BE17-1EC27967823B}" type="sibTrans" cxnId="{80DC7373-0D4F-4C02-8C7C-C05550479B83}">
      <dgm:prSet/>
      <dgm:spPr/>
      <dgm:t>
        <a:bodyPr/>
        <a:lstStyle/>
        <a:p>
          <a:endParaRPr lang="en-US"/>
        </a:p>
      </dgm:t>
    </dgm:pt>
    <dgm:pt modelId="{410A1E0B-799D-42F8-9DE1-142E4E1911D7}">
      <dgm:prSet phldrT="[Text]"/>
      <dgm:spPr/>
      <dgm:t>
        <a:bodyPr/>
        <a:lstStyle/>
        <a:p>
          <a:r>
            <a:rPr lang="en-US" dirty="0" smtClean="0"/>
            <a:t>Detail/</a:t>
          </a:r>
          <a:r>
            <a:rPr lang="en-US" dirty="0" err="1" smtClean="0"/>
            <a:t>Terperinci</a:t>
          </a:r>
          <a:endParaRPr lang="en-US" dirty="0"/>
        </a:p>
      </dgm:t>
    </dgm:pt>
    <dgm:pt modelId="{C09E3EFA-411E-490B-88C1-B6C0A9158185}" type="parTrans" cxnId="{06B31311-93FA-459E-9F5F-546381D2658C}">
      <dgm:prSet/>
      <dgm:spPr/>
      <dgm:t>
        <a:bodyPr/>
        <a:lstStyle/>
        <a:p>
          <a:endParaRPr lang="en-US"/>
        </a:p>
      </dgm:t>
    </dgm:pt>
    <dgm:pt modelId="{CD81D15E-B79E-4DCF-B13C-B52B184D4D3C}" type="sibTrans" cxnId="{06B31311-93FA-459E-9F5F-546381D2658C}">
      <dgm:prSet/>
      <dgm:spPr/>
      <dgm:t>
        <a:bodyPr/>
        <a:lstStyle/>
        <a:p>
          <a:endParaRPr lang="en-US"/>
        </a:p>
      </dgm:t>
    </dgm:pt>
    <dgm:pt modelId="{0E508ACE-D725-45D7-8A72-548881C9C6CA}" type="pres">
      <dgm:prSet presAssocID="{EB54F99C-C3DE-4439-9BFB-D5B3C2A979C9}" presName="Name0" presStyleCnt="0">
        <dgm:presLayoutVars>
          <dgm:dir/>
          <dgm:animLvl val="lvl"/>
          <dgm:resizeHandles val="exact"/>
        </dgm:presLayoutVars>
      </dgm:prSet>
      <dgm:spPr/>
    </dgm:pt>
    <dgm:pt modelId="{F553F4BF-109E-4499-8A5B-597D2A055FC2}" type="pres">
      <dgm:prSet presAssocID="{37E8A242-9461-455A-B09D-B639A693DD79}" presName="Name8" presStyleCnt="0"/>
      <dgm:spPr/>
    </dgm:pt>
    <dgm:pt modelId="{87B2CEDA-BD18-4CA6-96D2-13FCED501F32}" type="pres">
      <dgm:prSet presAssocID="{37E8A242-9461-455A-B09D-B639A693DD79}" presName="level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67E905-CD49-447D-B93C-C5DC09CF0CE2}" type="pres">
      <dgm:prSet presAssocID="{37E8A242-9461-455A-B09D-B639A693DD7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6E6DAC-8712-4F81-9896-7B3CC787C223}" type="pres">
      <dgm:prSet presAssocID="{410A1E0B-799D-42F8-9DE1-142E4E1911D7}" presName="Name8" presStyleCnt="0"/>
      <dgm:spPr/>
    </dgm:pt>
    <dgm:pt modelId="{BBD84058-D86E-4ED9-AB27-44B7543448CF}" type="pres">
      <dgm:prSet presAssocID="{410A1E0B-799D-42F8-9DE1-142E4E1911D7}" presName="level" presStyleLbl="node1" presStyleIdx="1" presStyleCnt="2">
        <dgm:presLayoutVars>
          <dgm:chMax val="1"/>
          <dgm:bulletEnabled val="1"/>
        </dgm:presLayoutVars>
      </dgm:prSet>
      <dgm:spPr/>
    </dgm:pt>
    <dgm:pt modelId="{B3756ACD-FEC4-4430-9D0E-416F077D2925}" type="pres">
      <dgm:prSet presAssocID="{410A1E0B-799D-42F8-9DE1-142E4E1911D7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66BFDCE-EEC0-4B07-A68C-B2B76624AD43}" type="presOf" srcId="{37E8A242-9461-455A-B09D-B639A693DD79}" destId="{2C67E905-CD49-447D-B93C-C5DC09CF0CE2}" srcOrd="1" destOrd="0" presId="urn:microsoft.com/office/officeart/2005/8/layout/pyramid3"/>
    <dgm:cxn modelId="{06B31311-93FA-459E-9F5F-546381D2658C}" srcId="{EB54F99C-C3DE-4439-9BFB-D5B3C2A979C9}" destId="{410A1E0B-799D-42F8-9DE1-142E4E1911D7}" srcOrd="1" destOrd="0" parTransId="{C09E3EFA-411E-490B-88C1-B6C0A9158185}" sibTransId="{CD81D15E-B79E-4DCF-B13C-B52B184D4D3C}"/>
    <dgm:cxn modelId="{80DC7373-0D4F-4C02-8C7C-C05550479B83}" srcId="{EB54F99C-C3DE-4439-9BFB-D5B3C2A979C9}" destId="{37E8A242-9461-455A-B09D-B639A693DD79}" srcOrd="0" destOrd="0" parTransId="{D39B9F2D-A409-4B67-95D5-B61732DB89FD}" sibTransId="{C16B6732-10B3-40B3-BE17-1EC27967823B}"/>
    <dgm:cxn modelId="{9DF41D88-9DC8-4641-8DBD-44E37F46F9F4}" type="presOf" srcId="{EB54F99C-C3DE-4439-9BFB-D5B3C2A979C9}" destId="{0E508ACE-D725-45D7-8A72-548881C9C6CA}" srcOrd="0" destOrd="0" presId="urn:microsoft.com/office/officeart/2005/8/layout/pyramid3"/>
    <dgm:cxn modelId="{EFA375A1-6A83-4649-926A-F5811E4898FE}" type="presOf" srcId="{410A1E0B-799D-42F8-9DE1-142E4E1911D7}" destId="{BBD84058-D86E-4ED9-AB27-44B7543448CF}" srcOrd="0" destOrd="0" presId="urn:microsoft.com/office/officeart/2005/8/layout/pyramid3"/>
    <dgm:cxn modelId="{A93E09B4-B403-467D-AFD3-21A92B3242F1}" type="presOf" srcId="{410A1E0B-799D-42F8-9DE1-142E4E1911D7}" destId="{B3756ACD-FEC4-4430-9D0E-416F077D2925}" srcOrd="1" destOrd="0" presId="urn:microsoft.com/office/officeart/2005/8/layout/pyramid3"/>
    <dgm:cxn modelId="{CD6CEBA8-A881-4680-B56F-9F22E218A2EB}" type="presOf" srcId="{37E8A242-9461-455A-B09D-B639A693DD79}" destId="{87B2CEDA-BD18-4CA6-96D2-13FCED501F32}" srcOrd="0" destOrd="0" presId="urn:microsoft.com/office/officeart/2005/8/layout/pyramid3"/>
    <dgm:cxn modelId="{4905948F-CB1D-48DA-8297-D6D564E7785B}" type="presParOf" srcId="{0E508ACE-D725-45D7-8A72-548881C9C6CA}" destId="{F553F4BF-109E-4499-8A5B-597D2A055FC2}" srcOrd="0" destOrd="0" presId="urn:microsoft.com/office/officeart/2005/8/layout/pyramid3"/>
    <dgm:cxn modelId="{78C969D3-303C-4236-9804-31C5529E6090}" type="presParOf" srcId="{F553F4BF-109E-4499-8A5B-597D2A055FC2}" destId="{87B2CEDA-BD18-4CA6-96D2-13FCED501F32}" srcOrd="0" destOrd="0" presId="urn:microsoft.com/office/officeart/2005/8/layout/pyramid3"/>
    <dgm:cxn modelId="{D631225B-C270-4665-978A-28C2BB019F2A}" type="presParOf" srcId="{F553F4BF-109E-4499-8A5B-597D2A055FC2}" destId="{2C67E905-CD49-447D-B93C-C5DC09CF0CE2}" srcOrd="1" destOrd="0" presId="urn:microsoft.com/office/officeart/2005/8/layout/pyramid3"/>
    <dgm:cxn modelId="{CA3BEDF9-0C00-4448-A5B2-26DEDCBAF4BE}" type="presParOf" srcId="{0E508ACE-D725-45D7-8A72-548881C9C6CA}" destId="{756E6DAC-8712-4F81-9896-7B3CC787C223}" srcOrd="1" destOrd="0" presId="urn:microsoft.com/office/officeart/2005/8/layout/pyramid3"/>
    <dgm:cxn modelId="{867D9CEF-6B4B-40E9-94E7-26CEB484FDB5}" type="presParOf" srcId="{756E6DAC-8712-4F81-9896-7B3CC787C223}" destId="{BBD84058-D86E-4ED9-AB27-44B7543448CF}" srcOrd="0" destOrd="0" presId="urn:microsoft.com/office/officeart/2005/8/layout/pyramid3"/>
    <dgm:cxn modelId="{8CF7367D-CCD8-4B40-B59B-AC2CF20554C6}" type="presParOf" srcId="{756E6DAC-8712-4F81-9896-7B3CC787C223}" destId="{B3756ACD-FEC4-4430-9D0E-416F077D2925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E11F48-32EF-4182-952E-6FF5F4563A00}">
      <dsp:nvSpPr>
        <dsp:cNvPr id="0" name=""/>
        <dsp:cNvSpPr/>
      </dsp:nvSpPr>
      <dsp:spPr>
        <a:xfrm>
          <a:off x="0" y="258210"/>
          <a:ext cx="5715000" cy="2683979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100" kern="1200" dirty="0" smtClean="0"/>
            <a:t>Mahasiswa mampu menguraikan </a:t>
          </a:r>
          <a:r>
            <a:rPr lang="en-US" sz="3100" kern="1200" dirty="0" err="1" smtClean="0"/>
            <a:t>rumusan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masalah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ke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dalam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pertanyaan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penelitian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kemudian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menjabarkannya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ke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dalam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tujuan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penelitian</a:t>
          </a:r>
          <a:endParaRPr lang="en-US" sz="3100" kern="1200" dirty="0"/>
        </a:p>
      </dsp:txBody>
      <dsp:txXfrm>
        <a:off x="0" y="258210"/>
        <a:ext cx="5715000" cy="268397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013C9E-5B62-460E-A49C-97A8DF7D5ACD}">
      <dsp:nvSpPr>
        <dsp:cNvPr id="0" name=""/>
        <dsp:cNvSpPr/>
      </dsp:nvSpPr>
      <dsp:spPr>
        <a:xfrm>
          <a:off x="14862" y="912509"/>
          <a:ext cx="1659986" cy="88623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dirty="0" smtClean="0"/>
            <a:t>Latar Bekang Masalah, Tujuan Penelitian</a:t>
          </a:r>
          <a:endParaRPr lang="id-ID" sz="1300" kern="1200" dirty="0"/>
        </a:p>
      </dsp:txBody>
      <dsp:txXfrm>
        <a:off x="14862" y="912509"/>
        <a:ext cx="1659986" cy="886233"/>
      </dsp:txXfrm>
    </dsp:sp>
    <dsp:sp modelId="{20F3B655-BF31-4922-A5C3-B7AFF33AEB0F}">
      <dsp:nvSpPr>
        <dsp:cNvPr id="0" name=""/>
        <dsp:cNvSpPr/>
      </dsp:nvSpPr>
      <dsp:spPr>
        <a:xfrm>
          <a:off x="1152" y="1777477"/>
          <a:ext cx="1349925" cy="205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kern="1200" dirty="0" smtClean="0"/>
            <a:t>Masalah yang akan diteliti </a:t>
          </a:r>
          <a:r>
            <a:rPr lang="id-ID" sz="1400" kern="1200" dirty="0" smtClean="0">
              <a:sym typeface="Wingdings" pitchFamily="2" charset="2"/>
            </a:rPr>
            <a:t> Pertanyaan penelitian</a:t>
          </a:r>
          <a:endParaRPr lang="id-ID" sz="1400" kern="1200" dirty="0"/>
        </a:p>
      </dsp:txBody>
      <dsp:txXfrm>
        <a:off x="1152" y="1777477"/>
        <a:ext cx="1349925" cy="2052000"/>
      </dsp:txXfrm>
    </dsp:sp>
    <dsp:sp modelId="{831210AB-ACE4-4A25-B245-AE16BB444058}">
      <dsp:nvSpPr>
        <dsp:cNvPr id="0" name=""/>
        <dsp:cNvSpPr/>
      </dsp:nvSpPr>
      <dsp:spPr>
        <a:xfrm>
          <a:off x="1472559" y="912509"/>
          <a:ext cx="1659986" cy="88623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dirty="0" smtClean="0"/>
            <a:t>Kajian Pustaka</a:t>
          </a:r>
          <a:endParaRPr lang="id-ID" sz="1300" kern="1200" dirty="0"/>
        </a:p>
      </dsp:txBody>
      <dsp:txXfrm>
        <a:off x="1472559" y="912509"/>
        <a:ext cx="1659986" cy="886233"/>
      </dsp:txXfrm>
    </dsp:sp>
    <dsp:sp modelId="{8A8EC943-0DD2-4A8B-99CF-FE5E42858670}">
      <dsp:nvSpPr>
        <dsp:cNvPr id="0" name=""/>
        <dsp:cNvSpPr/>
      </dsp:nvSpPr>
      <dsp:spPr>
        <a:xfrm>
          <a:off x="1458849" y="1777477"/>
          <a:ext cx="1349925" cy="205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kern="1200" dirty="0" smtClean="0"/>
            <a:t>Kerangka Teori </a:t>
          </a:r>
          <a:r>
            <a:rPr lang="id-ID" sz="1400" kern="1200" dirty="0" smtClean="0">
              <a:sym typeface="Wingdings" pitchFamily="2" charset="2"/>
            </a:rPr>
            <a:t> Kerangka Konsep</a:t>
          </a:r>
          <a:endParaRPr lang="id-ID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kern="1200" dirty="0" smtClean="0"/>
            <a:t>Penetapan &amp; Penyuunan variabel</a:t>
          </a:r>
          <a:endParaRPr lang="id-ID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kern="1200" dirty="0" smtClean="0"/>
            <a:t>Definisi Operasional</a:t>
          </a:r>
          <a:endParaRPr lang="id-ID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kern="1200" dirty="0" smtClean="0"/>
            <a:t>Penegakan Hipotesis</a:t>
          </a:r>
          <a:endParaRPr lang="id-ID" sz="1400" kern="1200" dirty="0"/>
        </a:p>
      </dsp:txBody>
      <dsp:txXfrm>
        <a:off x="1458849" y="1777477"/>
        <a:ext cx="1349925" cy="2052000"/>
      </dsp:txXfrm>
    </dsp:sp>
    <dsp:sp modelId="{4069A0D5-C528-498D-8C18-77BA0E8298B4}">
      <dsp:nvSpPr>
        <dsp:cNvPr id="0" name=""/>
        <dsp:cNvSpPr/>
      </dsp:nvSpPr>
      <dsp:spPr>
        <a:xfrm>
          <a:off x="2930257" y="912509"/>
          <a:ext cx="1659986" cy="88623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dirty="0" smtClean="0"/>
            <a:t>Pemilihan Desain Penelitian</a:t>
          </a:r>
          <a:endParaRPr lang="id-ID" sz="1300" kern="1200" dirty="0"/>
        </a:p>
      </dsp:txBody>
      <dsp:txXfrm>
        <a:off x="2930257" y="912509"/>
        <a:ext cx="1659986" cy="886233"/>
      </dsp:txXfrm>
    </dsp:sp>
    <dsp:sp modelId="{F834C371-644C-4C74-9321-7F745FA7ED39}">
      <dsp:nvSpPr>
        <dsp:cNvPr id="0" name=""/>
        <dsp:cNvSpPr/>
      </dsp:nvSpPr>
      <dsp:spPr>
        <a:xfrm>
          <a:off x="2916546" y="1777477"/>
          <a:ext cx="1349925" cy="205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kern="1200" dirty="0" smtClean="0"/>
            <a:t>Sampling</a:t>
          </a:r>
          <a:endParaRPr lang="id-ID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kern="1200" dirty="0" smtClean="0"/>
            <a:t>Penyusunan instrumen penelitian</a:t>
          </a:r>
          <a:endParaRPr lang="id-ID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kern="1200" dirty="0" smtClean="0"/>
            <a:t>Persiapan lapangan</a:t>
          </a:r>
          <a:endParaRPr lang="id-ID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kern="1200" dirty="0" smtClean="0"/>
            <a:t>Pengumpulan data</a:t>
          </a:r>
          <a:endParaRPr lang="id-ID" sz="1400" kern="1200" dirty="0"/>
        </a:p>
      </dsp:txBody>
      <dsp:txXfrm>
        <a:off x="2916546" y="1777477"/>
        <a:ext cx="1349925" cy="2052000"/>
      </dsp:txXfrm>
    </dsp:sp>
    <dsp:sp modelId="{51EE00C1-44B1-4783-BFA7-D4F294957D24}">
      <dsp:nvSpPr>
        <dsp:cNvPr id="0" name=""/>
        <dsp:cNvSpPr/>
      </dsp:nvSpPr>
      <dsp:spPr>
        <a:xfrm>
          <a:off x="4387954" y="912509"/>
          <a:ext cx="1659986" cy="88623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dirty="0" smtClean="0"/>
            <a:t>Analisis data dan interpretasinya</a:t>
          </a:r>
          <a:endParaRPr lang="id-ID" sz="1300" kern="1200" dirty="0"/>
        </a:p>
      </dsp:txBody>
      <dsp:txXfrm>
        <a:off x="4387954" y="912509"/>
        <a:ext cx="1659986" cy="886233"/>
      </dsp:txXfrm>
    </dsp:sp>
    <dsp:sp modelId="{F99BF42D-AA5F-445C-AB62-A8DAD792A915}">
      <dsp:nvSpPr>
        <dsp:cNvPr id="0" name=""/>
        <dsp:cNvSpPr/>
      </dsp:nvSpPr>
      <dsp:spPr>
        <a:xfrm>
          <a:off x="5845651" y="912509"/>
          <a:ext cx="1659986" cy="886233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dirty="0" smtClean="0"/>
            <a:t>Penulisan Hasil Penelitian</a:t>
          </a:r>
          <a:endParaRPr lang="id-ID" sz="1300" kern="1200" dirty="0"/>
        </a:p>
      </dsp:txBody>
      <dsp:txXfrm>
        <a:off x="5845651" y="912509"/>
        <a:ext cx="1659986" cy="886233"/>
      </dsp:txXfrm>
    </dsp:sp>
    <dsp:sp modelId="{09A882AE-05D3-426F-9276-7C6BABCA8E6B}">
      <dsp:nvSpPr>
        <dsp:cNvPr id="0" name=""/>
        <dsp:cNvSpPr/>
      </dsp:nvSpPr>
      <dsp:spPr>
        <a:xfrm>
          <a:off x="5831941" y="1777477"/>
          <a:ext cx="1349925" cy="205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kern="1200" dirty="0" smtClean="0"/>
            <a:t>Masalah penelitian terjawab atau teori baru</a:t>
          </a:r>
          <a:endParaRPr lang="id-ID" sz="1400" kern="1200" dirty="0"/>
        </a:p>
      </dsp:txBody>
      <dsp:txXfrm>
        <a:off x="5831941" y="1777477"/>
        <a:ext cx="1349925" cy="2052000"/>
      </dsp:txXfrm>
    </dsp:sp>
    <dsp:sp modelId="{073666B3-B4D0-4F2B-8223-E06178C579C6}">
      <dsp:nvSpPr>
        <dsp:cNvPr id="0" name=""/>
        <dsp:cNvSpPr/>
      </dsp:nvSpPr>
      <dsp:spPr>
        <a:xfrm>
          <a:off x="7303348" y="912509"/>
          <a:ext cx="1659986" cy="88623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dirty="0" smtClean="0"/>
            <a:t>Pulikasi &amp; Diseminasi Penelitian</a:t>
          </a:r>
          <a:endParaRPr lang="id-ID" sz="1300" kern="1200" dirty="0"/>
        </a:p>
      </dsp:txBody>
      <dsp:txXfrm>
        <a:off x="7303348" y="912509"/>
        <a:ext cx="1659986" cy="88623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07C6AA-4539-4618-A434-A4D8A7A9652A}">
      <dsp:nvSpPr>
        <dsp:cNvPr id="0" name=""/>
        <dsp:cNvSpPr/>
      </dsp:nvSpPr>
      <dsp:spPr>
        <a:xfrm>
          <a:off x="1164298" y="0"/>
          <a:ext cx="1164298" cy="1037373"/>
        </a:xfrm>
        <a:prstGeom prst="trapezoid">
          <a:avLst>
            <a:gd name="adj" fmla="val 5611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Global, </a:t>
          </a:r>
          <a:r>
            <a:rPr lang="en-US" sz="2300" kern="1200" dirty="0" err="1" smtClean="0"/>
            <a:t>Nasional</a:t>
          </a:r>
          <a:endParaRPr lang="en-US" sz="2300" kern="1200" dirty="0"/>
        </a:p>
      </dsp:txBody>
      <dsp:txXfrm>
        <a:off x="1164298" y="0"/>
        <a:ext cx="1164298" cy="1037373"/>
      </dsp:txXfrm>
    </dsp:sp>
    <dsp:sp modelId="{6CF44232-7BB4-439A-A88B-CC3A46311135}">
      <dsp:nvSpPr>
        <dsp:cNvPr id="0" name=""/>
        <dsp:cNvSpPr/>
      </dsp:nvSpPr>
      <dsp:spPr>
        <a:xfrm>
          <a:off x="582149" y="1037373"/>
          <a:ext cx="2328597" cy="1037373"/>
        </a:xfrm>
        <a:prstGeom prst="trapezoid">
          <a:avLst>
            <a:gd name="adj" fmla="val 5611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Provinsi</a:t>
          </a:r>
          <a:r>
            <a:rPr lang="en-US" sz="2300" kern="1200" dirty="0" smtClean="0"/>
            <a:t>, </a:t>
          </a:r>
          <a:r>
            <a:rPr lang="en-US" sz="2300" kern="1200" dirty="0" err="1" smtClean="0"/>
            <a:t>Kabupaten</a:t>
          </a:r>
          <a:r>
            <a:rPr lang="en-US" sz="2300" kern="1200" dirty="0" smtClean="0"/>
            <a:t>,</a:t>
          </a:r>
          <a:endParaRPr lang="en-US" sz="2300" kern="1200" dirty="0"/>
        </a:p>
      </dsp:txBody>
      <dsp:txXfrm>
        <a:off x="989653" y="1037373"/>
        <a:ext cx="1513588" cy="1037373"/>
      </dsp:txXfrm>
    </dsp:sp>
    <dsp:sp modelId="{00B111F6-979C-4FE6-8F83-D1C1797E4361}">
      <dsp:nvSpPr>
        <dsp:cNvPr id="0" name=""/>
        <dsp:cNvSpPr/>
      </dsp:nvSpPr>
      <dsp:spPr>
        <a:xfrm>
          <a:off x="0" y="2074746"/>
          <a:ext cx="3492896" cy="1037373"/>
        </a:xfrm>
        <a:prstGeom prst="trapezoid">
          <a:avLst>
            <a:gd name="adj" fmla="val 5611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Kecamatan</a:t>
          </a:r>
          <a:r>
            <a:rPr lang="en-US" sz="2300" kern="1200" dirty="0" smtClean="0"/>
            <a:t>, </a:t>
          </a:r>
          <a:r>
            <a:rPr lang="en-US" sz="2300" kern="1200" dirty="0" err="1" smtClean="0"/>
            <a:t>Institusi</a:t>
          </a:r>
          <a:r>
            <a:rPr lang="en-US" sz="2300" kern="1200" dirty="0" smtClean="0"/>
            <a:t>, </a:t>
          </a:r>
          <a:r>
            <a:rPr lang="en-US" sz="2300" kern="1200" dirty="0" err="1" smtClean="0"/>
            <a:t>atau</a:t>
          </a:r>
          <a:r>
            <a:rPr lang="en-US" sz="2300" kern="1200" dirty="0" smtClean="0"/>
            <a:t> unit yang </a:t>
          </a:r>
          <a:r>
            <a:rPr lang="en-US" sz="2300" kern="1200" dirty="0" err="1" smtClean="0"/>
            <a:t>diteliti</a:t>
          </a:r>
          <a:endParaRPr lang="en-US" sz="2300" kern="1200" dirty="0"/>
        </a:p>
      </dsp:txBody>
      <dsp:txXfrm>
        <a:off x="611256" y="2074746"/>
        <a:ext cx="2270382" cy="103737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B2CEDA-BD18-4CA6-96D2-13FCED501F32}">
      <dsp:nvSpPr>
        <dsp:cNvPr id="0" name=""/>
        <dsp:cNvSpPr/>
      </dsp:nvSpPr>
      <dsp:spPr>
        <a:xfrm rot="10800000">
          <a:off x="0" y="0"/>
          <a:ext cx="3816423" cy="1498476"/>
        </a:xfrm>
        <a:prstGeom prst="trapezoid">
          <a:avLst>
            <a:gd name="adj" fmla="val 6367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Superficial/</a:t>
          </a:r>
          <a:r>
            <a:rPr lang="en-US" sz="2100" kern="1200" dirty="0" err="1" smtClean="0"/>
            <a:t>Umum</a:t>
          </a:r>
          <a:endParaRPr lang="en-US" sz="2100" kern="1200" dirty="0"/>
        </a:p>
      </dsp:txBody>
      <dsp:txXfrm>
        <a:off x="667874" y="0"/>
        <a:ext cx="2480675" cy="1498476"/>
      </dsp:txXfrm>
    </dsp:sp>
    <dsp:sp modelId="{BBD84058-D86E-4ED9-AB27-44B7543448CF}">
      <dsp:nvSpPr>
        <dsp:cNvPr id="0" name=""/>
        <dsp:cNvSpPr/>
      </dsp:nvSpPr>
      <dsp:spPr>
        <a:xfrm rot="10800000">
          <a:off x="954106" y="1498475"/>
          <a:ext cx="1908211" cy="1498476"/>
        </a:xfrm>
        <a:prstGeom prst="trapezoid">
          <a:avLst>
            <a:gd name="adj" fmla="val 6367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Detail/</a:t>
          </a:r>
          <a:r>
            <a:rPr lang="en-US" sz="2100" kern="1200" dirty="0" err="1" smtClean="0"/>
            <a:t>Terperinci</a:t>
          </a:r>
          <a:endParaRPr lang="en-US" sz="2100" kern="1200" dirty="0"/>
        </a:p>
      </dsp:txBody>
      <dsp:txXfrm>
        <a:off x="954106" y="1498475"/>
        <a:ext cx="1908211" cy="14984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FDA6E-0977-441D-B43D-18178606C995}" type="datetimeFigureOut">
              <a:rPr lang="en-US" smtClean="0"/>
              <a:pPr/>
              <a:t>9/23/2017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F1169-CC71-4366-9D2A-E9E4562E48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78553-C9CA-463E-9011-827D6D201E46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0C55-C565-44C1-BA29-7C7E11F09F9B}" type="datetimeFigureOut">
              <a:rPr lang="id-ID" smtClean="0"/>
              <a:pPr/>
              <a:t>23/09/2017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879B-8629-421F-85C8-7BE7A6C8DB2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56101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0C55-C565-44C1-BA29-7C7E11F09F9B}" type="datetimeFigureOut">
              <a:rPr lang="id-ID" smtClean="0"/>
              <a:pPr/>
              <a:t>23/09/2017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879B-8629-421F-85C8-7BE7A6C8DB2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655021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0C55-C565-44C1-BA29-7C7E11F09F9B}" type="datetimeFigureOut">
              <a:rPr lang="id-ID" smtClean="0"/>
              <a:pPr/>
              <a:t>23/09/2017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879B-8629-421F-85C8-7BE7A6C8DB2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63291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0C55-C565-44C1-BA29-7C7E11F09F9B}" type="datetimeFigureOut">
              <a:rPr lang="id-ID" smtClean="0"/>
              <a:pPr/>
              <a:t>23/09/2017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879B-8629-421F-85C8-7BE7A6C8DB2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864607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0C55-C565-44C1-BA29-7C7E11F09F9B}" type="datetimeFigureOut">
              <a:rPr lang="id-ID" smtClean="0"/>
              <a:pPr/>
              <a:t>23/09/2017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879B-8629-421F-85C8-7BE7A6C8DB2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906993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0C55-C565-44C1-BA29-7C7E11F09F9B}" type="datetimeFigureOut">
              <a:rPr lang="id-ID" smtClean="0"/>
              <a:pPr/>
              <a:t>23/09/2017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879B-8629-421F-85C8-7BE7A6C8DB2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750109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0C55-C565-44C1-BA29-7C7E11F09F9B}" type="datetimeFigureOut">
              <a:rPr lang="id-ID" smtClean="0"/>
              <a:pPr/>
              <a:t>23/09/2017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879B-8629-421F-85C8-7BE7A6C8DB2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470358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0C55-C565-44C1-BA29-7C7E11F09F9B}" type="datetimeFigureOut">
              <a:rPr lang="id-ID" smtClean="0"/>
              <a:pPr/>
              <a:t>23/09/2017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879B-8629-421F-85C8-7BE7A6C8DB2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4293833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0C55-C565-44C1-BA29-7C7E11F09F9B}" type="datetimeFigureOut">
              <a:rPr lang="id-ID" smtClean="0"/>
              <a:pPr/>
              <a:t>23/09/2017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879B-8629-421F-85C8-7BE7A6C8DB2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127979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0C55-C565-44C1-BA29-7C7E11F09F9B}" type="datetimeFigureOut">
              <a:rPr lang="id-ID" smtClean="0"/>
              <a:pPr/>
              <a:t>23/09/2017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879B-8629-421F-85C8-7BE7A6C8DB2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096556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0C55-C565-44C1-BA29-7C7E11F09F9B}" type="datetimeFigureOut">
              <a:rPr lang="id-ID" smtClean="0"/>
              <a:pPr/>
              <a:t>23/09/2017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8879B-8629-421F-85C8-7BE7A6C8DB2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215377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B0C55-C565-44C1-BA29-7C7E11F09F9B}" type="datetimeFigureOut">
              <a:rPr lang="id-ID" smtClean="0"/>
              <a:pPr/>
              <a:t>23/09/2017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8879B-8629-421F-85C8-7BE7A6C8DB2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263891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3725863"/>
            <a:ext cx="5638800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RUMUSAN MASALAH, </a:t>
            </a:r>
            <a:r>
              <a:rPr lang="id-ID" sz="1600" b="1" dirty="0" smtClean="0">
                <a:solidFill>
                  <a:schemeClr val="bg1"/>
                </a:solidFill>
              </a:rPr>
              <a:t>PERTANYAAN DAN TUJUAN PENELITIAN</a:t>
            </a:r>
            <a:endParaRPr lang="en-US" sz="1600" b="1" dirty="0">
              <a:solidFill>
                <a:schemeClr val="bg1"/>
              </a:solidFill>
            </a:endParaRPr>
          </a:p>
          <a:p>
            <a:pPr marL="342900" indent="-342900" algn="ctr">
              <a:defRPr/>
            </a:pPr>
            <a:endParaRPr lang="en-US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</a:rPr>
              <a:t>PERTEMUAN 2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</a:rPr>
              <a:t>NAURI ANGGITA TEMESVARI, SKM., MKM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</a:rPr>
              <a:t>PRODI MIK, FIKES</a:t>
            </a:r>
          </a:p>
        </p:txBody>
      </p:sp>
    </p:spTree>
    <p:extLst>
      <p:ext uri="{BB962C8B-B14F-4D97-AF65-F5344CB8AC3E}">
        <p14:creationId xmlns="" xmlns:p14="http://schemas.microsoft.com/office/powerpoint/2010/main" val="25850180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id-ID" dirty="0" smtClean="0"/>
              <a:t> </a:t>
            </a:r>
            <a:r>
              <a:rPr lang="id-ID" dirty="0" smtClean="0"/>
              <a:t>Penelitian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endParaRPr lang="en-US" dirty="0" smtClean="0"/>
          </a:p>
          <a:p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34937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id-ID" dirty="0" smtClean="0"/>
              <a:t> </a:t>
            </a:r>
            <a:r>
              <a:rPr lang="id-ID" dirty="0" smtClean="0"/>
              <a:t>Penelitian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endParaRPr lang="en-US" dirty="0" smtClean="0"/>
          </a:p>
          <a:p>
            <a:pPr lvl="1"/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.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sifatnya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,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abstrak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dijawab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(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).</a:t>
            </a:r>
            <a:endParaRPr lang="en-US" dirty="0" smtClean="0"/>
          </a:p>
          <a:p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endParaRPr lang="en-US" dirty="0" smtClean="0"/>
          </a:p>
          <a:p>
            <a:pPr lvl="1"/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 err="1" smtClean="0"/>
              <a:t>spesifik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pertanyaan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rinci</a:t>
            </a:r>
            <a:r>
              <a:rPr lang="en-US" dirty="0" smtClean="0"/>
              <a:t>,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jelas</a:t>
            </a:r>
            <a:r>
              <a:rPr lang="en-US" dirty="0" smtClean="0"/>
              <a:t>.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dijawab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mengacu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data-data </a:t>
            </a:r>
            <a:r>
              <a:rPr lang="en-US" dirty="0" err="1" smtClean="0"/>
              <a:t>penelitian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dibutuhkan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menjawab</a:t>
            </a:r>
            <a:r>
              <a:rPr lang="en-US" dirty="0" smtClean="0"/>
              <a:t>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34937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Tujuan Penelitian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endParaRPr lang="en-US" dirty="0" smtClean="0"/>
          </a:p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34937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Tujuan </a:t>
            </a:r>
            <a:r>
              <a:rPr lang="en-US" dirty="0" err="1" smtClean="0"/>
              <a:t>Umum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yang </a:t>
            </a:r>
            <a:r>
              <a:rPr lang="en-US" dirty="0" err="1" smtClean="0"/>
              <a:t>merangkum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endParaRPr lang="en-US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34937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Tujuan </a:t>
            </a:r>
            <a:r>
              <a:rPr lang="en-US" dirty="0" err="1" smtClean="0"/>
              <a:t>Khusus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mengandung</a:t>
            </a:r>
            <a:r>
              <a:rPr lang="en-US" dirty="0" smtClean="0"/>
              <a:t> </a:t>
            </a:r>
            <a:r>
              <a:rPr lang="en-US" dirty="0" err="1" smtClean="0"/>
              <a:t>hal-hal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rinci</a:t>
            </a:r>
            <a:r>
              <a:rPr lang="en-US" dirty="0" smtClean="0"/>
              <a:t> yang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dicapai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peneliti</a:t>
            </a:r>
            <a:r>
              <a:rPr lang="en-US" dirty="0" smtClean="0"/>
              <a:t>.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uraian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detail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konsisten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.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lima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lima.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nomor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konsisten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nomor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.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nomor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konsisten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nomor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, </a:t>
            </a:r>
            <a:r>
              <a:rPr lang="en-US" dirty="0" err="1" smtClean="0"/>
              <a:t>begitu</a:t>
            </a:r>
            <a:r>
              <a:rPr lang="en-US" dirty="0" smtClean="0"/>
              <a:t> </a:t>
            </a:r>
            <a:r>
              <a:rPr lang="en-US" dirty="0" err="1" smtClean="0"/>
              <a:t>seterusnya</a:t>
            </a:r>
            <a:r>
              <a:rPr lang="en-US" dirty="0" smtClean="0"/>
              <a:t>.</a:t>
            </a:r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34937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Syarat perumusan tujuan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Memakai kata kerja</a:t>
            </a:r>
          </a:p>
          <a:p>
            <a:r>
              <a:rPr lang="id-ID" dirty="0" smtClean="0"/>
              <a:t>Setiap tujuan mengandung satu aspek yang akan dicapai</a:t>
            </a:r>
          </a:p>
          <a:p>
            <a:r>
              <a:rPr lang="id-ID" dirty="0" smtClean="0"/>
              <a:t>Tujuan harus dapat diukur</a:t>
            </a:r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129075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d-ID" sz="2300" dirty="0" smtClean="0"/>
              <a:t>Judul Penelitian: </a:t>
            </a:r>
            <a:r>
              <a:rPr lang="fi-FI" sz="2300" dirty="0"/>
              <a:t>Analisis Perkiraan Kebutuhan Tenaga Kerja Rekam </a:t>
            </a:r>
            <a:r>
              <a:rPr lang="fi-FI" sz="2300" dirty="0" smtClean="0"/>
              <a:t>Medis</a:t>
            </a:r>
            <a:r>
              <a:rPr lang="id-ID" sz="2300" dirty="0" smtClean="0"/>
              <a:t> di RS X</a:t>
            </a:r>
          </a:p>
          <a:p>
            <a:r>
              <a:rPr lang="id-ID" sz="2300" dirty="0" smtClean="0"/>
              <a:t>Latar Belakang Masalah: </a:t>
            </a:r>
            <a:r>
              <a:rPr lang="fi-FI" sz="2300" dirty="0"/>
              <a:t>Berdasarkan </a:t>
            </a:r>
            <a:r>
              <a:rPr lang="fi-FI" sz="2300" i="1" dirty="0"/>
              <a:t>survey </a:t>
            </a:r>
            <a:r>
              <a:rPr lang="fi-FI" sz="2300" dirty="0"/>
              <a:t>pendahuluan rata- rata kunjungan pasien rawat jalan </a:t>
            </a:r>
            <a:r>
              <a:rPr lang="id-ID" sz="2300" dirty="0" smtClean="0"/>
              <a:t>RS X mencapai 200 </a:t>
            </a:r>
            <a:r>
              <a:rPr lang="id-ID" sz="2300" dirty="0"/>
              <a:t>pasien per hari dengan 3 petugas pendaftaran sehingga </a:t>
            </a:r>
            <a:r>
              <a:rPr lang="id-ID" sz="2300" dirty="0" smtClean="0"/>
              <a:t>menyebabkan antrian </a:t>
            </a:r>
            <a:r>
              <a:rPr lang="id-ID" sz="2300" dirty="0"/>
              <a:t>yang panjang, dan dalam pelaksanaan pelayanan pendaftaran dibantu oleh 1 atau 2 </a:t>
            </a:r>
            <a:r>
              <a:rPr lang="id-ID" sz="2300" dirty="0" smtClean="0"/>
              <a:t>petugas </a:t>
            </a:r>
            <a:r>
              <a:rPr lang="fi-FI" sz="2300" dirty="0" smtClean="0"/>
              <a:t>lain </a:t>
            </a:r>
            <a:r>
              <a:rPr lang="fi-FI" sz="2300" dirty="0"/>
              <a:t>seperti sopir maupun bidan desa.</a:t>
            </a:r>
            <a:endParaRPr lang="id-ID" sz="2300" dirty="0" smtClean="0"/>
          </a:p>
          <a:p>
            <a:r>
              <a:rPr lang="id-ID" sz="2300" smtClean="0"/>
              <a:t>Rumusan </a:t>
            </a:r>
            <a:r>
              <a:rPr lang="id-ID" sz="2300" dirty="0" smtClean="0"/>
              <a:t>masalah: </a:t>
            </a:r>
            <a:r>
              <a:rPr lang="id-ID" sz="2300" dirty="0"/>
              <a:t>Berapakah perkiraan jumlah tenaga kerja </a:t>
            </a:r>
            <a:r>
              <a:rPr lang="id-ID" sz="2300" dirty="0" smtClean="0"/>
              <a:t>yang </a:t>
            </a:r>
            <a:r>
              <a:rPr lang="sv-SE" sz="2300" dirty="0" smtClean="0"/>
              <a:t>dibutuhkan </a:t>
            </a:r>
            <a:r>
              <a:rPr lang="sv-SE" sz="2300" dirty="0"/>
              <a:t>sesuai dengan beban kerja </a:t>
            </a:r>
            <a:r>
              <a:rPr lang="sv-SE" sz="2300" dirty="0" smtClean="0"/>
              <a:t>di</a:t>
            </a:r>
            <a:r>
              <a:rPr lang="id-ID" sz="2300" dirty="0" smtClean="0"/>
              <a:t> RS X</a:t>
            </a:r>
            <a:r>
              <a:rPr lang="es-ES" sz="2300" dirty="0" smtClean="0"/>
              <a:t> </a:t>
            </a:r>
            <a:r>
              <a:rPr lang="es-ES" sz="2300" dirty="0"/>
              <a:t>pada </a:t>
            </a:r>
            <a:r>
              <a:rPr lang="es-ES" sz="2300" dirty="0" err="1" smtClean="0"/>
              <a:t>tahun</a:t>
            </a:r>
            <a:r>
              <a:rPr lang="id-ID" sz="2300" dirty="0" smtClean="0"/>
              <a:t> 2013?</a:t>
            </a:r>
          </a:p>
        </p:txBody>
      </p:sp>
    </p:spTree>
    <p:extLst>
      <p:ext uri="{BB962C8B-B14F-4D97-AF65-F5344CB8AC3E}">
        <p14:creationId xmlns="" xmlns:p14="http://schemas.microsoft.com/office/powerpoint/2010/main" val="231158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 perumusan tujuan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id-ID" sz="4000" dirty="0" smtClean="0"/>
          </a:p>
          <a:p>
            <a:pPr marL="0" indent="0" algn="ctr">
              <a:buNone/>
            </a:pPr>
            <a:endParaRPr lang="id-ID" sz="4000" dirty="0"/>
          </a:p>
          <a:p>
            <a:pPr marL="0" indent="0" algn="ctr">
              <a:buNone/>
            </a:pPr>
            <a:r>
              <a:rPr lang="id-ID" sz="4000" dirty="0" smtClean="0"/>
              <a:t>Tujuan umum: </a:t>
            </a:r>
            <a:r>
              <a:rPr lang="fi-FI" sz="4000" dirty="0" smtClean="0"/>
              <a:t>Mengetahui </a:t>
            </a:r>
            <a:r>
              <a:rPr lang="fi-FI" sz="4000" dirty="0"/>
              <a:t>perkiraan kubutuhan tenaga </a:t>
            </a:r>
            <a:r>
              <a:rPr lang="fi-FI" sz="4000" dirty="0" smtClean="0"/>
              <a:t>kerja</a:t>
            </a:r>
            <a:r>
              <a:rPr lang="id-ID" sz="4000" dirty="0" smtClean="0"/>
              <a:t> berdasarkan </a:t>
            </a:r>
            <a:r>
              <a:rPr lang="id-ID" sz="4000" dirty="0"/>
              <a:t>beban </a:t>
            </a:r>
            <a:r>
              <a:rPr lang="id-ID" sz="4000" dirty="0" smtClean="0"/>
              <a:t>kerja</a:t>
            </a:r>
            <a:r>
              <a:rPr lang="en-US" sz="4000" dirty="0" smtClean="0"/>
              <a:t> </a:t>
            </a:r>
            <a:r>
              <a:rPr lang="en-US" sz="4000" dirty="0" err="1" smtClean="0"/>
              <a:t>di</a:t>
            </a:r>
            <a:r>
              <a:rPr lang="en-US" sz="4000" smtClean="0"/>
              <a:t> RS X</a:t>
            </a:r>
            <a:endParaRPr lang="id-ID" sz="4000" dirty="0" smtClean="0"/>
          </a:p>
          <a:p>
            <a:endParaRPr lang="id-ID" sz="4000" dirty="0" smtClean="0"/>
          </a:p>
          <a:p>
            <a:pPr marL="0" indent="0">
              <a:buNone/>
            </a:pPr>
            <a:endParaRPr lang="id-ID" sz="4000" dirty="0"/>
          </a:p>
        </p:txBody>
      </p:sp>
    </p:spTree>
    <p:extLst>
      <p:ext uri="{BB962C8B-B14F-4D97-AF65-F5344CB8AC3E}">
        <p14:creationId xmlns="" xmlns:p14="http://schemas.microsoft.com/office/powerpoint/2010/main" val="14698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 perumusan tujuan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 smtClean="0"/>
              <a:t>Tujuan khusus:</a:t>
            </a:r>
          </a:p>
          <a:p>
            <a:pPr lvl="1"/>
            <a:r>
              <a:rPr lang="id-ID" dirty="0" smtClean="0"/>
              <a:t>Mengetahui </a:t>
            </a:r>
            <a:r>
              <a:rPr lang="id-ID" dirty="0"/>
              <a:t>diskripsi kegiatan pokok </a:t>
            </a:r>
            <a:r>
              <a:rPr lang="id-ID" dirty="0" smtClean="0"/>
              <a:t>di TPPRJ RS X</a:t>
            </a:r>
          </a:p>
          <a:p>
            <a:pPr lvl="1"/>
            <a:r>
              <a:rPr lang="id-ID" dirty="0" smtClean="0"/>
              <a:t>Mengetahui </a:t>
            </a:r>
            <a:r>
              <a:rPr lang="id-ID" dirty="0"/>
              <a:t>waktu kerja yang </a:t>
            </a:r>
            <a:r>
              <a:rPr lang="id-ID" dirty="0" smtClean="0"/>
              <a:t>tersedia di </a:t>
            </a:r>
            <a:r>
              <a:rPr lang="id-ID" dirty="0"/>
              <a:t>TPPRJ </a:t>
            </a:r>
            <a:r>
              <a:rPr lang="id-ID" dirty="0" smtClean="0"/>
              <a:t>RS X </a:t>
            </a:r>
            <a:r>
              <a:rPr lang="fi-FI" dirty="0" smtClean="0"/>
              <a:t>selama </a:t>
            </a:r>
            <a:r>
              <a:rPr lang="fi-FI" dirty="0"/>
              <a:t>1 tahun, yaitu tahun </a:t>
            </a:r>
            <a:r>
              <a:rPr lang="fi-FI" dirty="0" smtClean="0"/>
              <a:t>2013</a:t>
            </a:r>
            <a:endParaRPr lang="id-ID" dirty="0" smtClean="0"/>
          </a:p>
          <a:p>
            <a:pPr lvl="1"/>
            <a:r>
              <a:rPr lang="id-ID" dirty="0" smtClean="0"/>
              <a:t>Mengetahui </a:t>
            </a:r>
            <a:r>
              <a:rPr lang="id-ID" dirty="0"/>
              <a:t>standar beban kerja </a:t>
            </a:r>
            <a:r>
              <a:rPr lang="id-ID" dirty="0" smtClean="0"/>
              <a:t>di TPPRJ RS X .</a:t>
            </a:r>
          </a:p>
          <a:p>
            <a:pPr lvl="1"/>
            <a:r>
              <a:rPr lang="id-ID" dirty="0" smtClean="0"/>
              <a:t>Mengetahui </a:t>
            </a:r>
            <a:r>
              <a:rPr lang="id-ID" dirty="0"/>
              <a:t>standar kelonggaran </a:t>
            </a:r>
            <a:r>
              <a:rPr lang="id-ID" dirty="0" smtClean="0"/>
              <a:t>di TPPRJ RS X .</a:t>
            </a:r>
          </a:p>
          <a:p>
            <a:pPr lvl="1"/>
            <a:r>
              <a:rPr lang="id-ID" dirty="0" smtClean="0"/>
              <a:t>Mengetahui </a:t>
            </a:r>
            <a:r>
              <a:rPr lang="id-ID" dirty="0"/>
              <a:t>kuantitas kegiatan </a:t>
            </a:r>
            <a:r>
              <a:rPr lang="id-ID" dirty="0" smtClean="0"/>
              <a:t>pokok diTPPRJ RS X pada tahun </a:t>
            </a:r>
            <a:r>
              <a:rPr lang="id-ID" dirty="0"/>
              <a:t>2010-2012 untuk </a:t>
            </a:r>
            <a:r>
              <a:rPr lang="id-ID" dirty="0" smtClean="0"/>
              <a:t>menghitung </a:t>
            </a:r>
            <a:r>
              <a:rPr lang="it-IT" dirty="0" smtClean="0"/>
              <a:t>kuantitas </a:t>
            </a:r>
            <a:r>
              <a:rPr lang="it-IT" dirty="0"/>
              <a:t>kegiatan pokok di </a:t>
            </a:r>
            <a:r>
              <a:rPr lang="it-IT" dirty="0" smtClean="0"/>
              <a:t>TPPRJ</a:t>
            </a:r>
            <a:r>
              <a:rPr lang="id-ID" dirty="0" smtClean="0"/>
              <a:t> RS X </a:t>
            </a:r>
            <a:r>
              <a:rPr lang="id-ID" dirty="0"/>
              <a:t>pada </a:t>
            </a:r>
            <a:r>
              <a:rPr lang="id-ID" dirty="0" smtClean="0"/>
              <a:t>tahun 2013.</a:t>
            </a:r>
          </a:p>
          <a:p>
            <a:pPr lvl="1"/>
            <a:r>
              <a:rPr lang="fi-FI" dirty="0" smtClean="0"/>
              <a:t>Menghitung </a:t>
            </a:r>
            <a:r>
              <a:rPr lang="fi-FI" dirty="0"/>
              <a:t>perkiraan jumlah </a:t>
            </a:r>
            <a:r>
              <a:rPr lang="fi-FI" dirty="0" smtClean="0"/>
              <a:t>kebutuhan</a:t>
            </a:r>
            <a:r>
              <a:rPr lang="id-ID" dirty="0" smtClean="0"/>
              <a:t> tenaga </a:t>
            </a:r>
            <a:r>
              <a:rPr lang="id-ID" dirty="0"/>
              <a:t>kerja di TPPRJ </a:t>
            </a:r>
            <a:r>
              <a:rPr lang="id-ID" dirty="0" smtClean="0"/>
              <a:t>RS X </a:t>
            </a:r>
            <a:r>
              <a:rPr lang="id-ID" dirty="0"/>
              <a:t>pada tahun 2013.</a:t>
            </a:r>
          </a:p>
        </p:txBody>
      </p:sp>
    </p:spTree>
    <p:extLst>
      <p:ext uri="{BB962C8B-B14F-4D97-AF65-F5344CB8AC3E}">
        <p14:creationId xmlns="" xmlns:p14="http://schemas.microsoft.com/office/powerpoint/2010/main" val="128444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charset="0"/>
                <a:cs typeface="Arial" charset="0"/>
              </a:rPr>
              <a:t>KEMAMPUAN AKHIR YANG DIHARAPKAN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905000" y="1905000"/>
          <a:ext cx="57150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Alur Penelitian</a:t>
            </a:r>
            <a:endParaRPr lang="id-ID" dirty="0"/>
          </a:p>
        </p:txBody>
      </p:sp>
      <p:graphicFrame>
        <p:nvGraphicFramePr>
          <p:cNvPr id="23" name="Content Placeholder 2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59005780"/>
              </p:ext>
            </p:extLst>
          </p:nvPr>
        </p:nvGraphicFramePr>
        <p:xfrm>
          <a:off x="144016" y="1484784"/>
          <a:ext cx="8964488" cy="4741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915816" y="57239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Sumber: Adik Wibowo, 2010</a:t>
            </a:r>
            <a:endParaRPr lang="id-ID" dirty="0"/>
          </a:p>
        </p:txBody>
      </p:sp>
      <p:sp>
        <p:nvSpPr>
          <p:cNvPr id="25" name="Rectangle 24"/>
          <p:cNvSpPr/>
          <p:nvPr/>
        </p:nvSpPr>
        <p:spPr>
          <a:xfrm>
            <a:off x="107504" y="2060848"/>
            <a:ext cx="1440160" cy="27363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62871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Latar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Kegunaaan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latar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b="1" dirty="0" err="1" smtClean="0"/>
              <a:t>menjelaskan</a:t>
            </a:r>
            <a:r>
              <a:rPr lang="en-US" b="1" dirty="0" smtClean="0"/>
              <a:t> </a:t>
            </a:r>
            <a:r>
              <a:rPr lang="en-US" b="1" dirty="0" err="1" smtClean="0"/>
              <a:t>mengapa</a:t>
            </a:r>
            <a:r>
              <a:rPr lang="en-US" b="1" dirty="0" smtClean="0"/>
              <a:t> </a:t>
            </a:r>
            <a:r>
              <a:rPr lang="en-US" b="1" dirty="0" err="1" smtClean="0"/>
              <a:t>masalah</a:t>
            </a:r>
            <a:r>
              <a:rPr lang="en-US" b="1" dirty="0" smtClean="0"/>
              <a:t> </a:t>
            </a:r>
            <a:r>
              <a:rPr lang="en-US" b="1" dirty="0" err="1" smtClean="0"/>
              <a:t>penelitian</a:t>
            </a:r>
            <a:r>
              <a:rPr lang="en-US" b="1" dirty="0" smtClean="0"/>
              <a:t> yang </a:t>
            </a:r>
            <a:r>
              <a:rPr lang="en-US" b="1" dirty="0" err="1" smtClean="0"/>
              <a:t>anda</a:t>
            </a:r>
            <a:r>
              <a:rPr lang="en-US" b="1" dirty="0" smtClean="0"/>
              <a:t> </a:t>
            </a:r>
            <a:r>
              <a:rPr lang="en-US" b="1" dirty="0" err="1" smtClean="0"/>
              <a:t>buat</a:t>
            </a:r>
            <a:r>
              <a:rPr lang="en-US" b="1" dirty="0" smtClean="0"/>
              <a:t> </a:t>
            </a:r>
            <a:r>
              <a:rPr lang="en-US" b="1" dirty="0" err="1" smtClean="0"/>
              <a:t>perlu</a:t>
            </a:r>
            <a:r>
              <a:rPr lang="en-US" b="1" dirty="0" smtClean="0"/>
              <a:t> </a:t>
            </a:r>
            <a:r>
              <a:rPr lang="en-US" b="1" dirty="0" err="1" smtClean="0"/>
              <a:t>diteliti</a:t>
            </a:r>
            <a:endParaRPr lang="en-US" b="1" dirty="0" smtClean="0"/>
          </a:p>
          <a:p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latar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b="1" dirty="0" err="1" smtClean="0"/>
              <a:t>menguraikan</a:t>
            </a:r>
            <a:r>
              <a:rPr lang="en-US" b="1" dirty="0" smtClean="0"/>
              <a:t> </a:t>
            </a:r>
            <a:r>
              <a:rPr lang="en-US" b="1" dirty="0" err="1" smtClean="0"/>
              <a:t>kriteria</a:t>
            </a:r>
            <a:r>
              <a:rPr lang="en-US" b="1" dirty="0" smtClean="0"/>
              <a:t> </a:t>
            </a:r>
            <a:r>
              <a:rPr lang="en-US" b="1" dirty="0" err="1" smtClean="0"/>
              <a:t>masalah</a:t>
            </a:r>
            <a:r>
              <a:rPr lang="en-US" b="1" dirty="0" smtClean="0"/>
              <a:t> yang </a:t>
            </a:r>
            <a:r>
              <a:rPr lang="en-US" b="1" dirty="0" err="1" smtClean="0"/>
              <a:t>anda</a:t>
            </a:r>
            <a:r>
              <a:rPr lang="en-US" b="1" dirty="0" smtClean="0"/>
              <a:t> </a:t>
            </a:r>
            <a:r>
              <a:rPr lang="en-US" b="1" dirty="0" err="1" smtClean="0"/>
              <a:t>buat</a:t>
            </a:r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243090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Latar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err="1" smtClean="0"/>
              <a:t>Harus</a:t>
            </a:r>
            <a:r>
              <a:rPr lang="en-US" sz="2200" dirty="0" smtClean="0"/>
              <a:t> </a:t>
            </a:r>
            <a:r>
              <a:rPr lang="en-US" sz="2200" dirty="0" err="1" smtClean="0"/>
              <a:t>dibuat</a:t>
            </a:r>
            <a:r>
              <a:rPr lang="en-US" sz="2200" dirty="0" smtClean="0"/>
              <a:t> </a:t>
            </a:r>
            <a:r>
              <a:rPr lang="en-US" sz="2200" dirty="0" err="1" smtClean="0"/>
              <a:t>secara</a:t>
            </a:r>
            <a:r>
              <a:rPr lang="en-US" sz="2200" dirty="0" smtClean="0"/>
              <a:t> </a:t>
            </a:r>
            <a:r>
              <a:rPr lang="en-US" sz="2200" dirty="0" err="1" smtClean="0"/>
              <a:t>mengkerucut</a:t>
            </a:r>
            <a:r>
              <a:rPr lang="en-US" sz="2200" dirty="0" smtClean="0"/>
              <a:t>, 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mengangkat</a:t>
            </a:r>
            <a:r>
              <a:rPr lang="en-US" sz="2200" dirty="0" smtClean="0"/>
              <a:t> </a:t>
            </a:r>
            <a:r>
              <a:rPr lang="en-US" sz="2200" dirty="0" err="1" smtClean="0"/>
              <a:t>suatu</a:t>
            </a:r>
            <a:r>
              <a:rPr lang="en-US" sz="2200" dirty="0" smtClean="0"/>
              <a:t> </a:t>
            </a:r>
            <a:r>
              <a:rPr lang="en-US" sz="2200" dirty="0" err="1" smtClean="0"/>
              <a:t>masalah</a:t>
            </a:r>
            <a:r>
              <a:rPr lang="en-US" sz="2200" dirty="0" smtClean="0"/>
              <a:t> </a:t>
            </a:r>
            <a:r>
              <a:rPr lang="en-US" sz="2200" dirty="0" err="1" smtClean="0"/>
              <a:t>secara</a:t>
            </a:r>
            <a:r>
              <a:rPr lang="en-US" sz="2200" dirty="0" smtClean="0"/>
              <a:t> </a:t>
            </a:r>
            <a:r>
              <a:rPr lang="en-US" sz="2200" dirty="0" err="1" smtClean="0"/>
              <a:t>umum</a:t>
            </a:r>
            <a:r>
              <a:rPr lang="en-US" sz="2200" dirty="0" smtClean="0"/>
              <a:t> 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luas</a:t>
            </a:r>
            <a:r>
              <a:rPr lang="en-US" sz="2200" dirty="0" smtClean="0"/>
              <a:t> </a:t>
            </a:r>
            <a:r>
              <a:rPr lang="en-US" sz="2200" dirty="0" err="1" smtClean="0"/>
              <a:t>hingga</a:t>
            </a:r>
            <a:r>
              <a:rPr lang="en-US" sz="2200" dirty="0" smtClean="0"/>
              <a:t> </a:t>
            </a:r>
            <a:r>
              <a:rPr lang="en-US" sz="2200" dirty="0" err="1" smtClean="0"/>
              <a:t>masalah</a:t>
            </a:r>
            <a:r>
              <a:rPr lang="en-US" sz="2200" dirty="0" smtClean="0"/>
              <a:t> yang </a:t>
            </a:r>
            <a:r>
              <a:rPr lang="en-US" sz="2200" dirty="0" err="1" smtClean="0"/>
              <a:t>secara</a:t>
            </a:r>
            <a:r>
              <a:rPr lang="en-US" sz="2200" dirty="0" smtClean="0"/>
              <a:t> </a:t>
            </a:r>
            <a:r>
              <a:rPr lang="en-US" sz="2200" dirty="0" err="1" smtClean="0"/>
              <a:t>khusus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spesifik</a:t>
            </a:r>
            <a:endParaRPr lang="id-ID" sz="2200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683568" y="3341216"/>
          <a:ext cx="3492896" cy="3112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1403648" y="2780928"/>
            <a:ext cx="1944216" cy="50405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Merumuskan</a:t>
            </a:r>
            <a:r>
              <a:rPr lang="en-US" dirty="0" smtClean="0"/>
              <a:t> Data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4860032" y="3573016"/>
          <a:ext cx="3816424" cy="2996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Rectangle 7"/>
          <p:cNvSpPr/>
          <p:nvPr/>
        </p:nvSpPr>
        <p:spPr>
          <a:xfrm>
            <a:off x="5868144" y="2852936"/>
            <a:ext cx="1944216" cy="50405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Merumuskan</a:t>
            </a:r>
            <a:r>
              <a:rPr lang="en-US" dirty="0" smtClean="0"/>
              <a:t> </a:t>
            </a:r>
            <a:r>
              <a:rPr lang="en-US" dirty="0" err="1" smtClean="0"/>
              <a:t>Substansi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3090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endParaRPr lang="id-ID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Topik</a:t>
            </a:r>
            <a:r>
              <a:rPr lang="en-US" sz="2400" dirty="0" smtClean="0"/>
              <a:t>: </a:t>
            </a:r>
            <a:r>
              <a:rPr lang="en-US" sz="2400" dirty="0" err="1" smtClean="0"/>
              <a:t>Kepuasa</a:t>
            </a:r>
            <a:r>
              <a:rPr lang="en-US" sz="2400" dirty="0" smtClean="0"/>
              <a:t> </a:t>
            </a:r>
            <a:r>
              <a:rPr lang="en-US" sz="2400" dirty="0" err="1" smtClean="0"/>
              <a:t>Pasien</a:t>
            </a:r>
            <a:r>
              <a:rPr lang="en-US" sz="2400" dirty="0" smtClean="0"/>
              <a:t> </a:t>
            </a:r>
            <a:r>
              <a:rPr lang="en-US" sz="2400" dirty="0" err="1" smtClean="0"/>
              <a:t>Rawat</a:t>
            </a:r>
            <a:r>
              <a:rPr lang="en-US" sz="2400" dirty="0" smtClean="0"/>
              <a:t> </a:t>
            </a:r>
            <a:r>
              <a:rPr lang="en-US" sz="2400" dirty="0" err="1" smtClean="0"/>
              <a:t>Inap</a:t>
            </a:r>
            <a:r>
              <a:rPr lang="en-US" sz="2400" dirty="0" smtClean="0"/>
              <a:t> </a:t>
            </a:r>
            <a:r>
              <a:rPr lang="en-US" sz="2400" dirty="0" err="1" smtClean="0"/>
              <a:t>thd</a:t>
            </a:r>
            <a:r>
              <a:rPr lang="en-US" sz="2400" dirty="0" smtClean="0"/>
              <a:t> </a:t>
            </a:r>
            <a:r>
              <a:rPr lang="en-US" sz="2400" dirty="0" err="1" smtClean="0"/>
              <a:t>Pelayanan</a:t>
            </a:r>
            <a:endParaRPr lang="en-US" sz="2400" dirty="0" smtClean="0"/>
          </a:p>
          <a:p>
            <a:r>
              <a:rPr lang="en-US" sz="2600" dirty="0" err="1" smtClean="0"/>
              <a:t>Perumusan</a:t>
            </a:r>
            <a:r>
              <a:rPr lang="en-US" sz="2600" dirty="0" smtClean="0"/>
              <a:t> Data</a:t>
            </a:r>
            <a:endParaRPr lang="en-US" sz="2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8485" t="32360" r="17688"/>
          <a:stretch>
            <a:fillRect/>
          </a:stretch>
        </p:blipFill>
        <p:spPr bwMode="auto">
          <a:xfrm>
            <a:off x="395536" y="2492896"/>
            <a:ext cx="7200800" cy="379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3090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endParaRPr lang="id-ID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Perumusan</a:t>
            </a:r>
            <a:r>
              <a:rPr lang="en-US" dirty="0" smtClean="0"/>
              <a:t> </a:t>
            </a:r>
            <a:r>
              <a:rPr lang="en-US" dirty="0" err="1" smtClean="0"/>
              <a:t>Substansi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8821" t="36140" r="25071"/>
          <a:stretch>
            <a:fillRect/>
          </a:stretch>
        </p:blipFill>
        <p:spPr bwMode="auto">
          <a:xfrm>
            <a:off x="755576" y="2204864"/>
            <a:ext cx="6984776" cy="408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3090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endParaRPr lang="id-ID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Perumusan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20297" t="36140" r="21379" b="4641"/>
          <a:stretch>
            <a:fillRect/>
          </a:stretch>
        </p:blipFill>
        <p:spPr bwMode="auto">
          <a:xfrm>
            <a:off x="611560" y="2276872"/>
            <a:ext cx="705678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3090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Pertanyaan dan tujuan penelitian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Setelah masalah penelitian ditemukan, maka selanjutnya dibuat </a:t>
            </a:r>
            <a:r>
              <a:rPr lang="id-ID" b="1" dirty="0" smtClean="0"/>
              <a:t>pertanyaan</a:t>
            </a:r>
            <a:r>
              <a:rPr lang="id-ID" dirty="0" smtClean="0"/>
              <a:t> </a:t>
            </a:r>
            <a:r>
              <a:rPr lang="id-ID" dirty="0" smtClean="0"/>
              <a:t>penelitia</a:t>
            </a:r>
            <a:r>
              <a:rPr lang="en-US" dirty="0" smtClean="0"/>
              <a:t>n</a:t>
            </a:r>
            <a:r>
              <a:rPr lang="id-ID" dirty="0" smtClean="0"/>
              <a:t> </a:t>
            </a:r>
            <a:r>
              <a:rPr lang="id-ID" dirty="0" smtClean="0"/>
              <a:t>dan merumuskan </a:t>
            </a:r>
            <a:r>
              <a:rPr lang="id-ID" b="1" dirty="0" smtClean="0"/>
              <a:t>tujuan</a:t>
            </a:r>
            <a:r>
              <a:rPr lang="id-ID" dirty="0" smtClean="0"/>
              <a:t> penelitian</a:t>
            </a:r>
          </a:p>
          <a:p>
            <a:r>
              <a:rPr lang="id-ID" dirty="0" smtClean="0"/>
              <a:t>Tujuan penelitian dibagi menjadi: Tujuan umum dan tujuan khusus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243090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601</Words>
  <Application>Microsoft Office PowerPoint</Application>
  <PresentationFormat>On-screen Show (4:3)</PresentationFormat>
  <Paragraphs>85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KEMAMPUAN AKHIR YANG DIHARAPKAN</vt:lpstr>
      <vt:lpstr>Alur Penelitian</vt:lpstr>
      <vt:lpstr>Latar Belakang Masalah</vt:lpstr>
      <vt:lpstr>Membuat Latar belakang Masalah</vt:lpstr>
      <vt:lpstr>Contoh</vt:lpstr>
      <vt:lpstr>Contoh</vt:lpstr>
      <vt:lpstr>Contoh</vt:lpstr>
      <vt:lpstr>Pertanyaan dan tujuan penelitian</vt:lpstr>
      <vt:lpstr>Pertanyaan  Penelitian</vt:lpstr>
      <vt:lpstr>Pertanyaan  Penelitian</vt:lpstr>
      <vt:lpstr>Tujuan Penelitian</vt:lpstr>
      <vt:lpstr>Tujuan Umum</vt:lpstr>
      <vt:lpstr>Tujuan Khusus</vt:lpstr>
      <vt:lpstr>Syarat perumusan tujuan</vt:lpstr>
      <vt:lpstr>Contoh</vt:lpstr>
      <vt:lpstr>Contoh perumusan tujuan</vt:lpstr>
      <vt:lpstr>Contoh perumusan tujuan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NAURI  AT</cp:lastModifiedBy>
  <cp:revision>8</cp:revision>
  <dcterms:created xsi:type="dcterms:W3CDTF">2017-04-01T06:52:20Z</dcterms:created>
  <dcterms:modified xsi:type="dcterms:W3CDTF">2017-09-23T22:21:22Z</dcterms:modified>
</cp:coreProperties>
</file>