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51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4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9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0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1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/>
          <a:srcRect l="1051" r="800" b="504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58652" y="3525168"/>
            <a:ext cx="7379369" cy="12957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Pertemuan</a:t>
            </a:r>
            <a:r>
              <a:rPr lang="en-US" sz="28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10: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Pengaturan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Layout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Infografis</a:t>
            </a:r>
            <a:endParaRPr lang="en-US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Mieke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Nurmalasari</a:t>
            </a:r>
            <a:endParaRPr 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Witri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Zuama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Qomarnia</a:t>
            </a:r>
            <a:endParaRPr 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98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Screenshot 2018-06-29 13.00.2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22" r="-45422"/>
          <a:stretch>
            <a:fillRect/>
          </a:stretch>
        </p:blipFill>
        <p:spPr>
          <a:xfrm>
            <a:off x="1104900" y="1381125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1409700" y="762000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Template </a:t>
            </a:r>
            <a:r>
              <a:rPr lang="en-US" dirty="0" err="1" smtClean="0"/>
              <a:t>Infografis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0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5"/>
            <a:ext cx="10515600" cy="96879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Kemampuan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Akhir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Mahasiswa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2242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infografis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layout </a:t>
            </a:r>
            <a:r>
              <a:rPr lang="en-US" dirty="0" err="1" smtClean="0"/>
              <a:t>infografis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kontras</a:t>
            </a:r>
            <a:r>
              <a:rPr lang="en-US" dirty="0" smtClean="0"/>
              <a:t>,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, </a:t>
            </a:r>
            <a:r>
              <a:rPr lang="en-US" dirty="0" err="1" smtClean="0"/>
              <a:t>pemilihan</a:t>
            </a:r>
            <a:r>
              <a:rPr lang="en-US" dirty="0" smtClean="0"/>
              <a:t> icon,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443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5"/>
            <a:ext cx="10515600" cy="9687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creenshot 2018-06-29 12.31.3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30" r="-77430"/>
          <a:stretch>
            <a:fillRect/>
          </a:stretch>
        </p:blipFill>
        <p:spPr>
          <a:xfrm>
            <a:off x="863600" y="898524"/>
            <a:ext cx="12345566" cy="5108575"/>
          </a:xfrm>
        </p:spPr>
      </p:pic>
    </p:spTree>
    <p:extLst>
      <p:ext uri="{BB962C8B-B14F-4D97-AF65-F5344CB8AC3E}">
        <p14:creationId xmlns:p14="http://schemas.microsoft.com/office/powerpoint/2010/main" val="342857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6"/>
            <a:ext cx="10515600" cy="721894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Jenis</a:t>
            </a:r>
            <a:r>
              <a:rPr lang="en-US" dirty="0" smtClean="0"/>
              <a:t> layout </a:t>
            </a:r>
            <a:r>
              <a:rPr lang="en-US" dirty="0" err="1" smtClean="0"/>
              <a:t>Infografis</a:t>
            </a:r>
            <a:endParaRPr lang="en-US" dirty="0"/>
          </a:p>
        </p:txBody>
      </p:sp>
      <p:pic>
        <p:nvPicPr>
          <p:cNvPr id="5" name="Content Placeholder 4" descr="Screenshot 2018-06-29 12.32.1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89" r="-52989"/>
          <a:stretch>
            <a:fillRect/>
          </a:stretch>
        </p:blipFill>
        <p:spPr>
          <a:xfrm>
            <a:off x="-1117600" y="1485900"/>
            <a:ext cx="9912594" cy="4462463"/>
          </a:xfrm>
        </p:spPr>
      </p:pic>
      <p:pic>
        <p:nvPicPr>
          <p:cNvPr id="6" name="Picture 5" descr="Screenshot 2018-06-29 12.32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60" y="330200"/>
            <a:ext cx="2868339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4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creenshot 2018-06-29 12.33.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80" r="-62180"/>
          <a:stretch>
            <a:fillRect/>
          </a:stretch>
        </p:blipFill>
        <p:spPr>
          <a:xfrm>
            <a:off x="698499" y="901700"/>
            <a:ext cx="11889035" cy="4919663"/>
          </a:xfrm>
        </p:spPr>
      </p:pic>
    </p:spTree>
    <p:extLst>
      <p:ext uri="{BB962C8B-B14F-4D97-AF65-F5344CB8AC3E}">
        <p14:creationId xmlns:p14="http://schemas.microsoft.com/office/powerpoint/2010/main" val="292005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shot 2018-06-29 12.33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698500"/>
            <a:ext cx="5346700" cy="5715000"/>
          </a:xfrm>
          <a:prstGeom prst="rect">
            <a:avLst/>
          </a:prstGeom>
        </p:spPr>
      </p:pic>
      <p:pic>
        <p:nvPicPr>
          <p:cNvPr id="6" name="Picture 5" descr="Screenshot 2018-06-29 12.33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696254"/>
            <a:ext cx="3467099" cy="53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0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Screenshot 2018-06-29 12.33.5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00" r="-21500"/>
          <a:stretch>
            <a:fillRect/>
          </a:stretch>
        </p:blipFill>
        <p:spPr>
          <a:xfrm>
            <a:off x="-279400" y="1727200"/>
            <a:ext cx="8886571" cy="4241800"/>
          </a:xfrm>
        </p:spPr>
      </p:pic>
      <p:pic>
        <p:nvPicPr>
          <p:cNvPr id="6" name="Picture 5" descr="Screenshot 2018-06-29 12.34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604626"/>
            <a:ext cx="3780817" cy="55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0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ontent Placeholder 1" descr="Screenshot 2018-06-29 12.34.4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00" b="-25300"/>
          <a:stretch>
            <a:fillRect/>
          </a:stretch>
        </p:blipFill>
        <p:spPr>
          <a:xfrm>
            <a:off x="939800" y="889000"/>
            <a:ext cx="10642600" cy="5080000"/>
          </a:xfrm>
        </p:spPr>
      </p:pic>
    </p:spTree>
    <p:extLst>
      <p:ext uri="{BB962C8B-B14F-4D97-AF65-F5344CB8AC3E}">
        <p14:creationId xmlns:p14="http://schemas.microsoft.com/office/powerpoint/2010/main" val="145678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9700" y="762000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Pemilihan</a:t>
            </a:r>
            <a:r>
              <a:rPr lang="en-US" dirty="0" smtClean="0"/>
              <a:t> Layout </a:t>
            </a:r>
            <a:r>
              <a:rPr lang="en-US" dirty="0" err="1" smtClean="0"/>
              <a:t>Infografis</a:t>
            </a:r>
            <a:endParaRPr lang="en-US" dirty="0"/>
          </a:p>
        </p:txBody>
      </p:sp>
      <p:pic>
        <p:nvPicPr>
          <p:cNvPr id="11" name="Content Placeholder 10" descr="Screenshot 2018-06-29 13.04.4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35" r="-48735"/>
          <a:stretch>
            <a:fillRect/>
          </a:stretch>
        </p:blipFill>
        <p:spPr>
          <a:xfrm>
            <a:off x="1104900" y="12287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173708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62</Words>
  <Application>Microsoft Macintosh PowerPoint</Application>
  <PresentationFormat>Custom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Kemampuan Akhir Mahasiswa</vt:lpstr>
      <vt:lpstr>PowerPoint Presentation</vt:lpstr>
      <vt:lpstr>  Jenis layout Infografis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</dc:creator>
  <cp:lastModifiedBy>Setia</cp:lastModifiedBy>
  <cp:revision>19</cp:revision>
  <dcterms:created xsi:type="dcterms:W3CDTF">2018-05-18T04:10:42Z</dcterms:created>
  <dcterms:modified xsi:type="dcterms:W3CDTF">2018-06-29T07:47:09Z</dcterms:modified>
</cp:coreProperties>
</file>