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12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04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6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3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66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6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1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98153-5CF4-4A5C-A0C7-26940C4ACCC2}" type="datetimeFigureOut">
              <a:rPr lang="en-US" smtClean="0"/>
              <a:t>7/31/18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644EA-571F-4CDC-BB28-7FCEB3CA2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85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058652" y="3525168"/>
            <a:ext cx="7379369" cy="12957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Pertemuan</a:t>
            </a:r>
            <a:r>
              <a:rPr lang="en-US" sz="28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11: Data Story Telling</a:t>
            </a: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Mieke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Nurmalasari</a:t>
            </a:r>
            <a:endParaRPr lang="en-US" sz="2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Witri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Zuama</a:t>
            </a:r>
            <a:r>
              <a:rPr lang="en-US" sz="2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000" b="1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Qomarnia</a:t>
            </a:r>
            <a:endParaRPr lang="en-US" sz="2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098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/>
              <a:t>Kemampuan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Akhir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Mahasiswa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1622425"/>
            <a:ext cx="10515600" cy="435133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yang </a:t>
            </a:r>
            <a:r>
              <a:rPr lang="en-US" dirty="0" err="1" smtClean="0"/>
              <a:t>dipresentasikan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menarik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en-US" dirty="0" smtClean="0"/>
              <a:t> yang </a:t>
            </a:r>
            <a:r>
              <a:rPr lang="en-US" dirty="0" err="1" smtClean="0"/>
              <a:t>ditambahkan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443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5"/>
            <a:ext cx="10515600" cy="96879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cerita</a:t>
            </a:r>
            <a:r>
              <a:rPr lang="x-none" dirty="0"/>
              <a:t/>
            </a:r>
            <a:br>
              <a:rPr lang="x-none" dirty="0"/>
            </a:b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x-none" dirty="0"/>
              <a:t>Infografis adalah salah satu cara terbaik untuk menginformasikan masyarakat umum tentang masalah kesehatan. </a:t>
            </a:r>
            <a:endParaRPr lang="en-US" dirty="0" smtClean="0"/>
          </a:p>
          <a:p>
            <a:pPr algn="just"/>
            <a:r>
              <a:rPr lang="x-none" dirty="0" smtClean="0"/>
              <a:t>Informasi</a:t>
            </a:r>
            <a:r>
              <a:rPr lang="en-US" dirty="0" smtClean="0"/>
              <a:t> </a:t>
            </a:r>
            <a:r>
              <a:rPr lang="x-none" dirty="0" smtClean="0"/>
              <a:t>yang </a:t>
            </a:r>
            <a:r>
              <a:rPr lang="x-none" dirty="0"/>
              <a:t>disajikan dalam bentuk grafik membuat ide-ide kompleks menjadi menyenangkan untuk dibaca dan mudah diingat. </a:t>
            </a:r>
            <a:endParaRPr lang="en-US" dirty="0" smtClean="0"/>
          </a:p>
          <a:p>
            <a:pPr algn="just"/>
            <a:r>
              <a:rPr lang="x-none" dirty="0" smtClean="0"/>
              <a:t>Audiens </a:t>
            </a:r>
            <a:r>
              <a:rPr lang="x-none" dirty="0"/>
              <a:t>mengingat 80% dari apa yang mereka lihat, dan hanya 20% dari apa yang mereka baca.  </a:t>
            </a:r>
            <a:endParaRPr lang="en-US" dirty="0" smtClean="0"/>
          </a:p>
          <a:p>
            <a:pPr algn="just"/>
            <a:r>
              <a:rPr lang="x-none" dirty="0" smtClean="0"/>
              <a:t>Konten </a:t>
            </a:r>
            <a:r>
              <a:rPr lang="x-none" dirty="0"/>
              <a:t>yang sangat ilmiah seperti masalah kesehatan memiliki peluang yang lebih baik untuk diingat oleh audiens </a:t>
            </a:r>
            <a:r>
              <a:rPr lang="x-none" dirty="0" smtClean="0"/>
              <a:t>jika </a:t>
            </a:r>
            <a:r>
              <a:rPr lang="x-none" dirty="0"/>
              <a:t>disajikan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x-none" dirty="0" smtClean="0"/>
              <a:t> </a:t>
            </a:r>
            <a:r>
              <a:rPr lang="x-none" dirty="0"/>
              <a:t>infografis.  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576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95400" y="809624"/>
            <a:ext cx="10515600" cy="470217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x-none" dirty="0"/>
              <a:t>Secara alamiah kita akan tertarik terhadap sebuah cerita, karena ternyata </a:t>
            </a:r>
            <a:r>
              <a:rPr lang="en-US" dirty="0" err="1" smtClean="0"/>
              <a:t>penyampaian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x-none" dirty="0" smtClean="0"/>
              <a:t>cerita </a:t>
            </a:r>
            <a:r>
              <a:rPr lang="x-none" dirty="0"/>
              <a:t>22 kali lebih berkesan daripada hanya fakta</a:t>
            </a:r>
            <a:r>
              <a:rPr lang="x-none" dirty="0" smtClean="0"/>
              <a:t>.</a:t>
            </a:r>
            <a:endParaRPr lang="en-US" dirty="0" smtClean="0"/>
          </a:p>
          <a:p>
            <a:pPr algn="just"/>
            <a:r>
              <a:rPr lang="x-none" dirty="0" smtClean="0"/>
              <a:t>Untuk </a:t>
            </a:r>
            <a:r>
              <a:rPr lang="x-none" dirty="0"/>
              <a:t>menyampaikan pesan kita tidak cukup hanya mengutip fakta dan angka. </a:t>
            </a:r>
            <a:endParaRPr lang="en-US" dirty="0" smtClean="0"/>
          </a:p>
          <a:p>
            <a:pPr algn="just"/>
            <a:r>
              <a:rPr lang="x-none" dirty="0" smtClean="0"/>
              <a:t>Kombinasi </a:t>
            </a:r>
            <a:r>
              <a:rPr lang="x-none" dirty="0"/>
              <a:t>antara cerita dan fakta akan jauh lebih menarik </a:t>
            </a:r>
            <a:r>
              <a:rPr lang="en-US" dirty="0" err="1" smtClean="0"/>
              <a:t>untuk</a:t>
            </a:r>
            <a:r>
              <a:rPr lang="x-none" dirty="0" smtClean="0"/>
              <a:t> </a:t>
            </a:r>
            <a:r>
              <a:rPr lang="x-none" dirty="0" smtClean="0"/>
              <a:t>audiens.</a:t>
            </a:r>
            <a:endParaRPr lang="en-US" dirty="0" smtClean="0"/>
          </a:p>
          <a:p>
            <a:pPr algn="just"/>
            <a:r>
              <a:rPr lang="x-none" dirty="0" smtClean="0"/>
              <a:t>Kekuatan </a:t>
            </a:r>
            <a:r>
              <a:rPr lang="x-none" dirty="0"/>
              <a:t>infografis sebagai alat cerita karena paduan warna, bentuk, dan naratif yang ditampilkan dalam infografis menjadi alat komunikasi yang efektif untuk audiensnya. </a:t>
            </a:r>
            <a:endParaRPr lang="en-US" dirty="0" smtClean="0"/>
          </a:p>
          <a:p>
            <a:pPr algn="just"/>
            <a:r>
              <a:rPr lang="x-none" dirty="0" smtClean="0"/>
              <a:t>Fakta </a:t>
            </a:r>
            <a:r>
              <a:rPr lang="x-none" dirty="0"/>
              <a:t>tentang informasi kesehatan akan lebih diingat, dan ketika melakukan suatu ajakan tentang suatu program kesehatan yang kita punya juga akan lebih efektif hasilnya. </a:t>
            </a:r>
            <a:endParaRPr lang="en-US" dirty="0" smtClean="0"/>
          </a:p>
          <a:p>
            <a:pPr algn="just"/>
            <a:r>
              <a:rPr lang="x-none" dirty="0" smtClean="0"/>
              <a:t>Jadi </a:t>
            </a:r>
            <a:r>
              <a:rPr lang="x-none" dirty="0"/>
              <a:t>kombinasi antara data, visual dan narasi inilah yang disebut sebagai </a:t>
            </a:r>
            <a:r>
              <a:rPr lang="x-none" i="1" dirty="0"/>
              <a:t>data storytelling</a:t>
            </a:r>
            <a:endParaRPr lang="x-non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442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863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1896"/>
            <a:ext cx="10515600" cy="721894"/>
          </a:xfrm>
        </p:spPr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95400" y="809624"/>
            <a:ext cx="10515600" cy="47021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Art of storytelling: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Introduction/ foundation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Ah-Ha! The Main Event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Conclusion/ Call to Action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902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Introduction/ 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bagian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Judul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Sub </a:t>
            </a:r>
            <a:r>
              <a:rPr lang="en-US" dirty="0" err="1" smtClean="0"/>
              <a:t>Judul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perkenalan</a:t>
            </a:r>
            <a:r>
              <a:rPr lang="en-US" dirty="0" smtClean="0"/>
              <a:t> 	yang </a:t>
            </a:r>
            <a:r>
              <a:rPr lang="en-US" dirty="0" err="1" smtClean="0"/>
              <a:t>menghubungkan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storytelling.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Instagram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Marketing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Raja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2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Ah-HA/ The Main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dibaca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didominasi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kuantitas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keterangannya</a:t>
            </a:r>
            <a:endParaRPr lang="en-US" dirty="0" smtClean="0"/>
          </a:p>
          <a:p>
            <a:r>
              <a:rPr lang="en-US" dirty="0" smtClean="0"/>
              <a:t>2/3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The Main Event.</a:t>
            </a:r>
          </a:p>
          <a:p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i="1" dirty="0" smtClean="0"/>
              <a:t>step by step</a:t>
            </a:r>
            <a:r>
              <a:rPr lang="en-US" dirty="0" smtClean="0"/>
              <a:t> </a:t>
            </a:r>
            <a:endParaRPr lang="en-US" i="1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06343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Conclusion/ Call to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penutup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 </a:t>
            </a:r>
            <a:r>
              <a:rPr lang="en-US" dirty="0" err="1" smtClean="0"/>
              <a:t>hal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(</a:t>
            </a:r>
            <a:r>
              <a:rPr lang="en-US" dirty="0" err="1" smtClean="0"/>
              <a:t>buku</a:t>
            </a:r>
            <a:r>
              <a:rPr lang="en-US" dirty="0" smtClean="0"/>
              <a:t>, </a:t>
            </a:r>
            <a:r>
              <a:rPr lang="en-US" dirty="0" err="1" smtClean="0"/>
              <a:t>artikel</a:t>
            </a:r>
            <a:r>
              <a:rPr lang="en-US" dirty="0" smtClean="0"/>
              <a:t>,    </a:t>
            </a:r>
            <a:r>
              <a:rPr lang="en-US" dirty="0" err="1" smtClean="0"/>
              <a:t>undang-undang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</a:t>
            </a:r>
            <a:r>
              <a:rPr lang="en-US" dirty="0" err="1" smtClean="0"/>
              <a:t>Lankah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yang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infografis</a:t>
            </a:r>
            <a:r>
              <a:rPr lang="en-US" dirty="0" smtClean="0"/>
              <a:t>,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r>
              <a:rPr lang="en-US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03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304</Words>
  <Application>Microsoft Macintosh PowerPoint</Application>
  <PresentationFormat>Custom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Kemampuan Akhir Mahasiswa</vt:lpstr>
      <vt:lpstr>Infografis sebagai sarana cerita </vt:lpstr>
      <vt:lpstr>  </vt:lpstr>
      <vt:lpstr>  </vt:lpstr>
      <vt:lpstr>Introduction/ Foundation</vt:lpstr>
      <vt:lpstr>Ah-HA/ The Main Event</vt:lpstr>
      <vt:lpstr>Conclusion/ Call to Action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Zoe</dc:creator>
  <cp:lastModifiedBy>Setia</cp:lastModifiedBy>
  <cp:revision>25</cp:revision>
  <dcterms:created xsi:type="dcterms:W3CDTF">2018-05-18T04:10:42Z</dcterms:created>
  <dcterms:modified xsi:type="dcterms:W3CDTF">2018-07-31T04:24:48Z</dcterms:modified>
</cp:coreProperties>
</file>