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5" r:id="rId8"/>
    <p:sldId id="262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12" y="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9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3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0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1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58652" y="3525168"/>
            <a:ext cx="7379369" cy="487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13: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Teknik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Presentasi</a:t>
            </a:r>
            <a:endParaRPr lang="en-US" sz="28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098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47331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err="1" smtClean="0"/>
              <a:t>Selamat</a:t>
            </a:r>
            <a:r>
              <a:rPr lang="en-US" sz="3600" dirty="0" smtClean="0"/>
              <a:t> </a:t>
            </a:r>
            <a:r>
              <a:rPr lang="en-US" sz="3600" dirty="0" err="1" smtClean="0"/>
              <a:t>Mengerjakan</a:t>
            </a:r>
            <a:r>
              <a:rPr lang="en-US" sz="3600" dirty="0" smtClean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46739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Akhir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:</a:t>
            </a:r>
          </a:p>
          <a:p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persiapan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persentasi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data</a:t>
            </a:r>
            <a:r>
              <a:rPr lang="x-none" sz="2400" dirty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/>
              <a:t>Mengusai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persiapan</a:t>
            </a:r>
            <a:r>
              <a:rPr lang="en-US" sz="2400" dirty="0"/>
              <a:t> </a:t>
            </a:r>
            <a:r>
              <a:rPr lang="en-US" sz="2400" dirty="0" err="1"/>
              <a:t>persentasi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data</a:t>
            </a:r>
            <a:r>
              <a:rPr lang="x-none" sz="2400" dirty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8443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731095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2990"/>
            <a:ext cx="10515600" cy="47239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endParaRPr lang="x-none" dirty="0"/>
          </a:p>
          <a:p>
            <a:pPr lvl="0"/>
            <a:r>
              <a:rPr lang="en-US" dirty="0"/>
              <a:t>Hal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x-none" dirty="0"/>
          </a:p>
          <a:p>
            <a:pPr lvl="0"/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pembawaan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x-none" dirty="0"/>
          </a:p>
          <a:p>
            <a:pPr marL="0" indent="0">
              <a:buNone/>
            </a:pPr>
            <a:endParaRPr lang="en-US" dirty="0"/>
          </a:p>
          <a:p>
            <a:pPr marL="241300" indent="-2540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01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Pendahuluan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forum, audience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ide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Meyakinkan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membujuk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Menginspirasi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6100" y="3848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7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>
            <a:normAutofit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media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Slide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Poster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Kedua</a:t>
            </a:r>
            <a:r>
              <a:rPr lang="en-US" dirty="0" smtClean="0"/>
              <a:t> media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oral, visual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tekstual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6100" y="3848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1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>
            <a:normAutofit fontScale="90000"/>
          </a:bodyPr>
          <a:lstStyle/>
          <a:p>
            <a:r>
              <a:rPr lang="en-US" dirty="0"/>
              <a:t>Hal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473317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Siapkan</a:t>
            </a:r>
            <a:r>
              <a:rPr lang="en-US" dirty="0" smtClean="0"/>
              <a:t> media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slide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layout slide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audience </a:t>
            </a:r>
            <a:r>
              <a:rPr lang="en-US" dirty="0" err="1" smtClean="0"/>
              <a:t>kita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Berpakaian</a:t>
            </a:r>
            <a:r>
              <a:rPr lang="en-US" dirty="0" smtClean="0"/>
              <a:t> yang </a:t>
            </a:r>
            <a:r>
              <a:rPr lang="en-US" dirty="0" err="1" smtClean="0"/>
              <a:t>rapi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Kuasai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044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>
            <a:normAutofit/>
          </a:bodyPr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4733173"/>
          </a:xfrm>
        </p:spPr>
        <p:txBody>
          <a:bodyPr/>
          <a:lstStyle/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agian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endParaRPr lang="en-US" dirty="0" smtClean="0"/>
          </a:p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/ data</a:t>
            </a:r>
          </a:p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/ </a:t>
            </a:r>
            <a:r>
              <a:rPr lang="en-US" dirty="0" err="1" smtClean="0"/>
              <a:t>pernyataan</a:t>
            </a:r>
            <a:endParaRPr lang="en-US" dirty="0" smtClean="0"/>
          </a:p>
          <a:p>
            <a:r>
              <a:rPr lang="en-US" dirty="0" smtClean="0"/>
              <a:t>PEMBUKAAN YANG KUAT AUDIENS AKAN INGAT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1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kebosanan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, </a:t>
            </a:r>
            <a:r>
              <a:rPr lang="en-US" dirty="0" err="1" smtClean="0"/>
              <a:t>pemutaran</a:t>
            </a:r>
            <a:r>
              <a:rPr lang="en-US" dirty="0" smtClean="0"/>
              <a:t> video,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slide.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embicara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khas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antusiasme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Agar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mengantuk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.  </a:t>
            </a:r>
            <a:r>
              <a:rPr lang="en-US" dirty="0" err="1" smtClean="0"/>
              <a:t>Gunakan</a:t>
            </a:r>
            <a:r>
              <a:rPr lang="en-US" dirty="0" smtClean="0"/>
              <a:t> kata-kata yang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kalimat-kalimat</a:t>
            </a:r>
            <a:r>
              <a:rPr lang="en-US" dirty="0" smtClean="0"/>
              <a:t> </a:t>
            </a:r>
            <a:r>
              <a:rPr lang="en-US" dirty="0" err="1" smtClean="0"/>
              <a:t>penyemangat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poin-poin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/>
              <a:t> </a:t>
            </a:r>
            <a:r>
              <a:rPr lang="en-US" dirty="0" smtClean="0"/>
              <a:t>outline/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sorytelling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penutupan</a:t>
            </a:r>
            <a:r>
              <a:rPr lang="en-US" dirty="0" smtClean="0"/>
              <a:t> yang </a:t>
            </a:r>
            <a:r>
              <a:rPr lang="en-US" dirty="0" err="1" smtClean="0"/>
              <a:t>mengesankan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3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327</Words>
  <Application>Microsoft Macintosh PowerPoint</Application>
  <PresentationFormat>Custom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Kemampuan Akhir Mahasiswa </vt:lpstr>
      <vt:lpstr>Pendahuluan</vt:lpstr>
      <vt:lpstr>Pendahuluan </vt:lpstr>
      <vt:lpstr>Teknik Presentasi</vt:lpstr>
      <vt:lpstr>Hal yang harus dipersiapkan sebelum presentasi</vt:lpstr>
      <vt:lpstr>Bagian Pembukaan Presentasi</vt:lpstr>
      <vt:lpstr>Teknik presentasi yang baik dan efektif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Setia</cp:lastModifiedBy>
  <cp:revision>31</cp:revision>
  <dcterms:created xsi:type="dcterms:W3CDTF">2018-05-18T04:10:42Z</dcterms:created>
  <dcterms:modified xsi:type="dcterms:W3CDTF">2018-07-31T07:11:11Z</dcterms:modified>
</cp:coreProperties>
</file>