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2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28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4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9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1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1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0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4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4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8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8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2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5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214563" y="0"/>
            <a:ext cx="11753849" cy="6884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894729" y="3428676"/>
            <a:ext cx="5257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Pertemuan</a:t>
            </a:r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2</a:t>
            </a:r>
          </a:p>
          <a:p>
            <a:pPr algn="ctr"/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JENIS </a:t>
            </a:r>
            <a:r>
              <a:rPr lang="en-US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dan </a:t>
            </a:r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TIPE </a:t>
            </a:r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DATA</a:t>
            </a:r>
          </a:p>
          <a:p>
            <a:pPr algn="ctr"/>
            <a:r>
              <a:rPr lang="en-US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Mieke</a:t>
            </a:r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Nurmalasari</a:t>
            </a:r>
            <a:endParaRPr lang="en-US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Witri</a:t>
            </a:r>
            <a:r>
              <a:rPr lang="en-US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Zuama</a:t>
            </a:r>
            <a:r>
              <a:rPr lang="en-US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Qomarania</a:t>
            </a:r>
            <a:endParaRPr lang="en-US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1032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06555" y="2505670"/>
            <a:ext cx="49382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Apa</a:t>
            </a:r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5400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itu</a:t>
            </a:r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DATA???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1588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6568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1378"/>
            <a:ext cx="10515600" cy="971968"/>
          </a:xfrm>
        </p:spPr>
        <p:txBody>
          <a:bodyPr/>
          <a:lstStyle/>
          <a:p>
            <a:r>
              <a:rPr lang="en-US" dirty="0" smtClean="0"/>
              <a:t>PENGERTIAN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3346"/>
            <a:ext cx="10515600" cy="4743617"/>
          </a:xfrm>
        </p:spPr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smtClean="0"/>
              <a:t>“</a:t>
            </a:r>
            <a:r>
              <a:rPr lang="en-US" b="1" i="1" dirty="0" smtClean="0"/>
              <a:t>numeric files created and organized for processing  and analysis</a:t>
            </a:r>
            <a:r>
              <a:rPr lang="en-US" b="1" dirty="0" smtClean="0"/>
              <a:t>”  </a:t>
            </a:r>
            <a:r>
              <a:rPr lang="en-US" dirty="0" err="1" smtClean="0"/>
              <a:t>bentuknya</a:t>
            </a:r>
            <a:r>
              <a:rPr lang="en-US" dirty="0"/>
              <a:t>  </a:t>
            </a:r>
            <a:r>
              <a:rPr lang="en-US" b="1" dirty="0"/>
              <a:t>“</a:t>
            </a:r>
            <a:r>
              <a:rPr lang="en-US" b="1" i="1" dirty="0"/>
              <a:t>aggregate and microdata</a:t>
            </a:r>
            <a:r>
              <a:rPr lang="en-US" b="1" i="1" dirty="0" smtClean="0"/>
              <a:t>”</a:t>
            </a:r>
            <a:r>
              <a:rPr lang="en-US" dirty="0" smtClean="0"/>
              <a:t> (</a:t>
            </a:r>
            <a:r>
              <a:rPr lang="en-US" dirty="0" err="1" smtClean="0"/>
              <a:t>Statistik</a:t>
            </a:r>
            <a:r>
              <a:rPr lang="en-US" dirty="0" smtClean="0"/>
              <a:t> Canada yang </a:t>
            </a:r>
            <a:r>
              <a:rPr lang="en-US" dirty="0" err="1" smtClean="0"/>
              <a:t>dikutip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Asra</a:t>
            </a:r>
            <a:r>
              <a:rPr lang="en-US" dirty="0" smtClean="0"/>
              <a:t> (2015)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I </a:t>
            </a:r>
            <a:r>
              <a:rPr lang="en-US" dirty="0" err="1" smtClean="0"/>
              <a:t>tahun</a:t>
            </a:r>
            <a:r>
              <a:rPr lang="en-US" dirty="0" smtClean="0"/>
              <a:t> 2016)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anggapan</a:t>
            </a:r>
            <a:r>
              <a:rPr lang="en-US" dirty="0" smtClean="0"/>
              <a:t>,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(</a:t>
            </a:r>
            <a:r>
              <a:rPr lang="en-US" dirty="0" err="1" smtClean="0"/>
              <a:t>Supardi</a:t>
            </a:r>
            <a:r>
              <a:rPr lang="en-US" dirty="0" smtClean="0"/>
              <a:t>, 2014)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(</a:t>
            </a:r>
            <a:r>
              <a:rPr lang="en-US" dirty="0" err="1" smtClean="0"/>
              <a:t>Arikunto</a:t>
            </a:r>
            <a:r>
              <a:rPr lang="en-US" dirty="0" smtClean="0"/>
              <a:t> (2002)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Spardi</a:t>
            </a:r>
            <a:r>
              <a:rPr lang="en-US" dirty="0" smtClean="0"/>
              <a:t> (2014))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sutu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kata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diuji</a:t>
            </a:r>
            <a:r>
              <a:rPr lang="en-US" dirty="0" smtClean="0"/>
              <a:t> </a:t>
            </a:r>
            <a:r>
              <a:rPr lang="en-US" dirty="0" err="1" smtClean="0"/>
              <a:t>kebenarannya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577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6568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1379"/>
            <a:ext cx="10515600" cy="501148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Penggolongan</a:t>
            </a:r>
            <a:r>
              <a:rPr lang="en-US" sz="3600" dirty="0" smtClean="0"/>
              <a:t> Data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2527"/>
            <a:ext cx="10515600" cy="5214437"/>
          </a:xfrm>
        </p:spPr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susunannya</a:t>
            </a:r>
            <a:endParaRPr lang="en-US" dirty="0" smtClean="0"/>
          </a:p>
          <a:p>
            <a:pPr lvl="1"/>
            <a:r>
              <a:rPr lang="en-US" dirty="0" smtClean="0"/>
              <a:t>Data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data yang </a:t>
            </a:r>
            <a:r>
              <a:rPr lang="en-US" dirty="0" err="1" smtClean="0">
                <a:sym typeface="Wingdings" panose="05000000000000000000" pitchFamily="2" charset="2"/>
              </a:rPr>
              <a:t>belum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tersusun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kelas-kelas</a:t>
            </a:r>
            <a:r>
              <a:rPr lang="en-US" dirty="0" smtClean="0">
                <a:sym typeface="Wingdings" panose="05000000000000000000" pitchFamily="2" charset="2"/>
              </a:rPr>
              <a:t>  interval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Data </a:t>
            </a:r>
            <a:r>
              <a:rPr lang="en-US" dirty="0" err="1" smtClean="0"/>
              <a:t>berkelompok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 data yang </a:t>
            </a:r>
            <a:r>
              <a:rPr lang="en-US" dirty="0" err="1" smtClean="0">
                <a:sym typeface="Wingdings" panose="05000000000000000000" pitchFamily="2" charset="2"/>
              </a:rPr>
              <a:t>sudah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tersusun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kelas-kelas</a:t>
            </a:r>
            <a:r>
              <a:rPr lang="en-US" dirty="0" smtClean="0">
                <a:sym typeface="Wingdings" panose="05000000000000000000" pitchFamily="2" charset="2"/>
              </a:rPr>
              <a:t> interval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435486"/>
              </p:ext>
            </p:extLst>
          </p:nvPr>
        </p:nvGraphicFramePr>
        <p:xfrm>
          <a:off x="1804735" y="2171199"/>
          <a:ext cx="4186989" cy="1547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6790"/>
                <a:gridCol w="611239"/>
                <a:gridCol w="586790"/>
                <a:gridCol w="568453"/>
                <a:gridCol w="611239"/>
                <a:gridCol w="611239"/>
                <a:gridCol w="611239"/>
              </a:tblGrid>
              <a:tr h="30941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941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941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941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941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666466"/>
              </p:ext>
            </p:extLst>
          </p:nvPr>
        </p:nvGraphicFramePr>
        <p:xfrm>
          <a:off x="1804734" y="4261517"/>
          <a:ext cx="4186990" cy="171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6097"/>
                <a:gridCol w="1674796"/>
                <a:gridCol w="1256097"/>
              </a:tblGrid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Nilai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Turus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Frekuensi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1-2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III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3-4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IIIII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5-6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IIIII   IIIII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7-8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IIIII   IIIII   IIIII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9-10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IIIII   II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177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6568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1379"/>
            <a:ext cx="10515600" cy="501148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Penggolongan</a:t>
            </a:r>
            <a:r>
              <a:rPr lang="en-US" sz="3600" dirty="0" smtClean="0"/>
              <a:t> Data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3158"/>
            <a:ext cx="10515600" cy="4973806"/>
          </a:xfrm>
        </p:spPr>
        <p:txBody>
          <a:bodyPr/>
          <a:lstStyle/>
          <a:p>
            <a:pPr lvl="1"/>
            <a:r>
              <a:rPr lang="en-US" dirty="0" smtClean="0"/>
              <a:t>Data </a:t>
            </a:r>
            <a:r>
              <a:rPr lang="en-US" dirty="0" err="1" smtClean="0"/>
              <a:t>berkelompok</a:t>
            </a:r>
            <a:endParaRPr lang="en-US" dirty="0" smtClean="0"/>
          </a:p>
          <a:p>
            <a:pPr lvl="2"/>
            <a:r>
              <a:rPr lang="en-US" dirty="0" smtClean="0"/>
              <a:t>Data </a:t>
            </a:r>
            <a:r>
              <a:rPr lang="en-US" dirty="0" err="1" smtClean="0"/>
              <a:t>diskrit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/>
              <a:t>Data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endParaRPr lang="en-US" dirty="0"/>
          </a:p>
          <a:p>
            <a:pPr marL="1130300" lvl="2" indent="2540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TB</a:t>
            </a:r>
          </a:p>
          <a:p>
            <a:pPr marL="1130300" lvl="2" indent="25400">
              <a:buNone/>
            </a:pPr>
            <a:endParaRPr lang="en-US" dirty="0" smtClean="0"/>
          </a:p>
          <a:p>
            <a:pPr lvl="2"/>
            <a:r>
              <a:rPr lang="en-US" dirty="0" smtClean="0"/>
              <a:t>Data </a:t>
            </a:r>
            <a:r>
              <a:rPr lang="en-US" dirty="0" err="1" smtClean="0"/>
              <a:t>kontinu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Data yang </a:t>
            </a:r>
            <a:r>
              <a:rPr lang="en-US" dirty="0" err="1" smtClean="0">
                <a:sym typeface="Wingdings" panose="05000000000000000000" pitchFamily="2" charset="2"/>
              </a:rPr>
              <a:t>merupakan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rangkaian</a:t>
            </a:r>
            <a:r>
              <a:rPr lang="en-US" dirty="0" smtClean="0">
                <a:sym typeface="Wingdings" panose="05000000000000000000" pitchFamily="2" charset="2"/>
              </a:rPr>
              <a:t> data, </a:t>
            </a:r>
            <a:r>
              <a:rPr lang="en-US" dirty="0" err="1" smtClean="0">
                <a:sym typeface="Wingdings" panose="05000000000000000000" pitchFamily="2" charset="2"/>
              </a:rPr>
              <a:t>nilainya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dapat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berbentuk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desimal</a:t>
            </a:r>
            <a:endParaRPr lang="en-US" dirty="0" smtClean="0">
              <a:sym typeface="Wingdings" panose="05000000000000000000" pitchFamily="2" charset="2"/>
            </a:endParaRPr>
          </a:p>
          <a:p>
            <a:pPr marL="1130300" lvl="2" indent="0">
              <a:buNone/>
            </a:pPr>
            <a:r>
              <a:rPr lang="en-US" dirty="0" err="1" smtClean="0">
                <a:sym typeface="Wingdings" panose="05000000000000000000" pitchFamily="2" charset="2"/>
              </a:rPr>
              <a:t>Contoh</a:t>
            </a:r>
            <a:r>
              <a:rPr lang="en-US" dirty="0" smtClean="0">
                <a:sym typeface="Wingdings" panose="05000000000000000000" pitchFamily="2" charset="2"/>
              </a:rPr>
              <a:t> : TB 162,5 cm, BB 63,8 kg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372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6568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1379"/>
            <a:ext cx="10515600" cy="501148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Penggolongan</a:t>
            </a:r>
            <a:r>
              <a:rPr lang="en-US" sz="3600" dirty="0" smtClean="0"/>
              <a:t> Data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2527"/>
            <a:ext cx="10515600" cy="5214437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endParaRPr lang="en-US" dirty="0" smtClean="0"/>
          </a:p>
          <a:p>
            <a:pPr lvl="1"/>
            <a:r>
              <a:rPr lang="en-US" dirty="0"/>
              <a:t>Data </a:t>
            </a:r>
            <a:r>
              <a:rPr lang="en-US" dirty="0" err="1"/>
              <a:t>kualitatif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data </a:t>
            </a:r>
            <a:r>
              <a:rPr lang="en-US" dirty="0" err="1">
                <a:sym typeface="Wingdings" panose="05000000000000000000" pitchFamily="2" charset="2"/>
              </a:rPr>
              <a:t>dalam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bentuk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pernyataan</a:t>
            </a:r>
            <a:r>
              <a:rPr lang="en-US" dirty="0">
                <a:sym typeface="Wingdings" panose="05000000000000000000" pitchFamily="2" charset="2"/>
              </a:rPr>
              <a:t> verbal, symbol </a:t>
            </a:r>
            <a:r>
              <a:rPr lang="en-US" dirty="0" err="1">
                <a:sym typeface="Wingdings" panose="05000000000000000000" pitchFamily="2" charset="2"/>
              </a:rPr>
              <a:t>atau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gambar</a:t>
            </a:r>
            <a:endParaRPr lang="en-US" dirty="0"/>
          </a:p>
          <a:p>
            <a:pPr marL="1781175" lvl="1" indent="-1108075">
              <a:buNone/>
            </a:pPr>
            <a:r>
              <a:rPr lang="en-US" dirty="0" err="1"/>
              <a:t>Contoh</a:t>
            </a:r>
            <a:r>
              <a:rPr lang="en-US" dirty="0"/>
              <a:t> : Data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,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,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(</a:t>
            </a:r>
            <a:r>
              <a:rPr lang="en-US" dirty="0" err="1"/>
              <a:t>setuju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setuju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)</a:t>
            </a:r>
          </a:p>
          <a:p>
            <a:pPr marL="698500" lvl="1" indent="-241300"/>
            <a:r>
              <a:rPr lang="en-US" dirty="0" smtClean="0"/>
              <a:t>Data </a:t>
            </a:r>
            <a:r>
              <a:rPr lang="en-US" dirty="0" err="1"/>
              <a:t>kuantitatif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data </a:t>
            </a:r>
            <a:r>
              <a:rPr lang="en-US" dirty="0" err="1">
                <a:sym typeface="Wingdings" panose="05000000000000000000" pitchFamily="2" charset="2"/>
              </a:rPr>
              <a:t>dalam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bentuk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bilangan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atau</a:t>
            </a:r>
            <a:r>
              <a:rPr lang="en-US" dirty="0">
                <a:sym typeface="Wingdings" panose="05000000000000000000" pitchFamily="2" charset="2"/>
              </a:rPr>
              <a:t> data </a:t>
            </a:r>
            <a:r>
              <a:rPr lang="en-US" dirty="0" err="1">
                <a:sym typeface="Wingdings" panose="05000000000000000000" pitchFamily="2" charset="2"/>
              </a:rPr>
              <a:t>kualitatif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sudah</a:t>
            </a:r>
            <a:r>
              <a:rPr lang="en-US" dirty="0">
                <a:sym typeface="Wingdings" panose="05000000000000000000" pitchFamily="2" charset="2"/>
              </a:rPr>
              <a:t>  </a:t>
            </a:r>
            <a:r>
              <a:rPr lang="en-US" dirty="0" err="1">
                <a:sym typeface="Wingdings" panose="05000000000000000000" pitchFamily="2" charset="2"/>
              </a:rPr>
              <a:t>dirubah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menjadi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angka</a:t>
            </a:r>
            <a:endParaRPr lang="en-US" dirty="0">
              <a:sym typeface="Wingdings" panose="05000000000000000000" pitchFamily="2" charset="2"/>
            </a:endParaRPr>
          </a:p>
          <a:p>
            <a:pPr marL="673100" lvl="1" indent="0">
              <a:buNone/>
            </a:pPr>
            <a:r>
              <a:rPr lang="en-US" dirty="0" err="1">
                <a:sym typeface="Wingdings" panose="05000000000000000000" pitchFamily="2" charset="2"/>
              </a:rPr>
              <a:t>Contoh</a:t>
            </a:r>
            <a:r>
              <a:rPr lang="en-US" dirty="0">
                <a:sym typeface="Wingdings" panose="05000000000000000000" pitchFamily="2" charset="2"/>
              </a:rPr>
              <a:t> : data TB, BB, </a:t>
            </a:r>
            <a:r>
              <a:rPr lang="en-US" dirty="0" err="1">
                <a:sym typeface="Wingdings" panose="05000000000000000000" pitchFamily="2" charset="2"/>
              </a:rPr>
              <a:t>skor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hasil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belajar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dll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Data </a:t>
            </a:r>
            <a:r>
              <a:rPr lang="en-US" dirty="0" err="1" smtClean="0"/>
              <a:t>berkala</a:t>
            </a:r>
            <a:r>
              <a:rPr lang="en-US" dirty="0" smtClean="0"/>
              <a:t> (</a:t>
            </a:r>
            <a:r>
              <a:rPr lang="en-US" i="1" dirty="0" smtClean="0"/>
              <a:t>time series</a:t>
            </a:r>
            <a:r>
              <a:rPr lang="en-US" dirty="0" smtClean="0"/>
              <a:t>) </a:t>
            </a:r>
            <a:r>
              <a:rPr lang="en-US" dirty="0" smtClean="0">
                <a:sym typeface="Wingdings" panose="05000000000000000000" pitchFamily="2" charset="2"/>
              </a:rPr>
              <a:t> Data yang </a:t>
            </a:r>
            <a:r>
              <a:rPr lang="en-US" dirty="0" err="1" smtClean="0">
                <a:sym typeface="Wingdings" panose="05000000000000000000" pitchFamily="2" charset="2"/>
              </a:rPr>
              <a:t>terkumpul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waktu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waktu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marL="673100" lvl="1" indent="0">
              <a:buNone/>
            </a:pPr>
            <a:r>
              <a:rPr lang="en-US" dirty="0" err="1" smtClean="0">
                <a:sym typeface="Wingdings" panose="05000000000000000000" pitchFamily="2" charset="2"/>
              </a:rPr>
              <a:t>Contoh</a:t>
            </a:r>
            <a:r>
              <a:rPr lang="en-US" dirty="0" smtClean="0">
                <a:sym typeface="Wingdings" panose="05000000000000000000" pitchFamily="2" charset="2"/>
              </a:rPr>
              <a:t> : Data </a:t>
            </a:r>
            <a:r>
              <a:rPr lang="en-US" dirty="0" err="1" smtClean="0">
                <a:sym typeface="Wingdings" panose="05000000000000000000" pitchFamily="2" charset="2"/>
              </a:rPr>
              <a:t>jumlah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penderita</a:t>
            </a:r>
            <a:r>
              <a:rPr lang="en-US" dirty="0" smtClean="0">
                <a:sym typeface="Wingdings" panose="05000000000000000000" pitchFamily="2" charset="2"/>
              </a:rPr>
              <a:t> TB per </a:t>
            </a:r>
            <a:r>
              <a:rPr lang="en-US" dirty="0" err="1" smtClean="0">
                <a:sym typeface="Wingdings" panose="05000000000000000000" pitchFamily="2" charset="2"/>
              </a:rPr>
              <a:t>bulan</a:t>
            </a:r>
            <a:endParaRPr lang="en-US" dirty="0" smtClean="0"/>
          </a:p>
          <a:p>
            <a:pPr lvl="1"/>
            <a:r>
              <a:rPr lang="en-US" dirty="0" smtClean="0"/>
              <a:t>Data </a:t>
            </a:r>
            <a:r>
              <a:rPr lang="en-US" i="1" dirty="0" smtClean="0"/>
              <a:t>cross section 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 Data yang </a:t>
            </a:r>
            <a:r>
              <a:rPr lang="en-US" dirty="0" err="1" smtClean="0">
                <a:sym typeface="Wingdings" panose="05000000000000000000" pitchFamily="2" charset="2"/>
              </a:rPr>
              <a:t>terkumpul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pada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suatu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waktu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tertentu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memberikan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gambaran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perkembangan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keadaan</a:t>
            </a:r>
            <a:r>
              <a:rPr lang="en-US" dirty="0" smtClean="0">
                <a:sym typeface="Wingdings" panose="05000000000000000000" pitchFamily="2" charset="2"/>
              </a:rPr>
              <a:t>  </a:t>
            </a:r>
            <a:r>
              <a:rPr lang="en-US" dirty="0" err="1" smtClean="0">
                <a:sym typeface="Wingdings" panose="05000000000000000000" pitchFamily="2" charset="2"/>
              </a:rPr>
              <a:t>atau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kegiatan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pada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waktu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itu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marL="673100" lvl="1" indent="0">
              <a:buNone/>
            </a:pPr>
            <a:r>
              <a:rPr lang="en-US" dirty="0" err="1" smtClean="0">
                <a:sym typeface="Wingdings" panose="05000000000000000000" pitchFamily="2" charset="2"/>
              </a:rPr>
              <a:t>Contoh</a:t>
            </a:r>
            <a:r>
              <a:rPr lang="en-US" dirty="0" smtClean="0">
                <a:sym typeface="Wingdings" panose="05000000000000000000" pitchFamily="2" charset="2"/>
              </a:rPr>
              <a:t> : Data </a:t>
            </a:r>
            <a:r>
              <a:rPr lang="en-US" dirty="0" err="1" smtClean="0">
                <a:sym typeface="Wingdings" panose="05000000000000000000" pitchFamily="2" charset="2"/>
              </a:rPr>
              <a:t>sensus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penduduk</a:t>
            </a:r>
            <a:r>
              <a:rPr lang="en-US" dirty="0" smtClean="0">
                <a:sym typeface="Wingdings" panose="05000000000000000000" pitchFamily="2" charset="2"/>
              </a:rPr>
              <a:t> 2010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1729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6568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1379"/>
            <a:ext cx="10515600" cy="501148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Penggolongan</a:t>
            </a:r>
            <a:r>
              <a:rPr lang="en-US" sz="3600" dirty="0" smtClean="0"/>
              <a:t> Data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492568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Data primer</a:t>
            </a:r>
          </a:p>
          <a:p>
            <a:pPr lvl="1"/>
            <a:r>
              <a:rPr lang="en-US" dirty="0" smtClean="0"/>
              <a:t>Data </a:t>
            </a:r>
            <a:r>
              <a:rPr lang="en-US" dirty="0" err="1" smtClean="0"/>
              <a:t>sekunder</a:t>
            </a:r>
            <a:endParaRPr lang="en-US" dirty="0" smtClean="0"/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pengukurannya</a:t>
            </a:r>
            <a:endParaRPr lang="en-US" dirty="0" smtClean="0"/>
          </a:p>
          <a:p>
            <a:pPr lvl="1"/>
            <a:r>
              <a:rPr lang="en-US" dirty="0" smtClean="0"/>
              <a:t>Data nominal</a:t>
            </a:r>
          </a:p>
          <a:p>
            <a:pPr lvl="1"/>
            <a:r>
              <a:rPr lang="en-US" dirty="0" smtClean="0"/>
              <a:t>Data ordinal</a:t>
            </a:r>
          </a:p>
          <a:p>
            <a:pPr lvl="1"/>
            <a:r>
              <a:rPr lang="en-US" dirty="0" smtClean="0"/>
              <a:t>Data interval</a:t>
            </a:r>
          </a:p>
          <a:p>
            <a:pPr lvl="1"/>
            <a:r>
              <a:rPr lang="en-US" dirty="0" smtClean="0"/>
              <a:t>Data </a:t>
            </a:r>
            <a:r>
              <a:rPr lang="en-US" dirty="0" err="1" smtClean="0"/>
              <a:t>rasio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6788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6568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1379"/>
            <a:ext cx="10515600" cy="501148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Fungsi</a:t>
            </a:r>
            <a:r>
              <a:rPr lang="en-US" sz="3600" dirty="0" smtClean="0"/>
              <a:t> Data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5347"/>
            <a:ext cx="10515600" cy="4901617"/>
          </a:xfrm>
        </p:spPr>
        <p:txBody>
          <a:bodyPr>
            <a:normAutofit/>
          </a:bodyPr>
          <a:lstStyle/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endParaRPr lang="en-US" dirty="0" smtClean="0"/>
          </a:p>
          <a:p>
            <a:r>
              <a:rPr lang="en-US" dirty="0" err="1" smtClean="0"/>
              <a:t>Alat</a:t>
            </a:r>
            <a:r>
              <a:rPr lang="en-US" dirty="0"/>
              <a:t> </a:t>
            </a:r>
            <a:r>
              <a:rPr lang="en-US" dirty="0" smtClean="0"/>
              <a:t>control </a:t>
            </a:r>
          </a:p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yang </a:t>
            </a:r>
            <a:r>
              <a:rPr lang="en-US" dirty="0" err="1" smtClean="0"/>
              <a:t>akurat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9733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6568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1379"/>
            <a:ext cx="10515600" cy="501148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Tugas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5347"/>
            <a:ext cx="10515600" cy="4901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Identifikasi</a:t>
            </a:r>
            <a:r>
              <a:rPr lang="en-US" dirty="0" smtClean="0"/>
              <a:t> data yang </a:t>
            </a:r>
            <a:r>
              <a:rPr lang="en-US" dirty="0" err="1" smtClean="0"/>
              <a:t>saudara</a:t>
            </a:r>
            <a:r>
              <a:rPr lang="en-US" dirty="0" smtClean="0"/>
              <a:t> </a:t>
            </a:r>
            <a:r>
              <a:rPr lang="en-US" dirty="0" err="1" smtClean="0"/>
              <a:t>miliki</a:t>
            </a:r>
            <a:r>
              <a:rPr lang="en-US" dirty="0" smtClean="0"/>
              <a:t> (minimal 10 </a:t>
            </a:r>
            <a:r>
              <a:rPr lang="en-US" dirty="0" err="1" smtClean="0"/>
              <a:t>variabel</a:t>
            </a:r>
            <a:r>
              <a:rPr lang="en-US" dirty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penggolongan</a:t>
            </a:r>
            <a:r>
              <a:rPr lang="en-US" dirty="0" smtClean="0"/>
              <a:t> data!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6769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4608</TotalTime>
  <Words>424</Words>
  <Application>Microsoft Macintosh PowerPoint</Application>
  <PresentationFormat>Custom</PresentationFormat>
  <Paragraphs>109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PENGERTIAN </vt:lpstr>
      <vt:lpstr>Penggolongan Data</vt:lpstr>
      <vt:lpstr>Penggolongan Data</vt:lpstr>
      <vt:lpstr>Penggolongan Data</vt:lpstr>
      <vt:lpstr>Penggolongan Data</vt:lpstr>
      <vt:lpstr>Fungsi Data</vt:lpstr>
      <vt:lpstr>Tugas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Zoe</dc:creator>
  <cp:lastModifiedBy>Setia</cp:lastModifiedBy>
  <cp:revision>40</cp:revision>
  <dcterms:created xsi:type="dcterms:W3CDTF">2018-04-05T04:36:26Z</dcterms:created>
  <dcterms:modified xsi:type="dcterms:W3CDTF">2018-06-29T04:54:18Z</dcterms:modified>
</cp:coreProperties>
</file>