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  <p:sldId id="264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2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4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1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1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0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4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4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8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5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214563" y="0"/>
            <a:ext cx="11753849" cy="688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302370" y="3348156"/>
            <a:ext cx="687213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Pertemuan</a:t>
            </a:r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en-US" sz="24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TEKNIK ANALISIS DAN PRESENTASI DATA UNIVARIAT-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BIVARIAT</a:t>
            </a:r>
          </a:p>
          <a:p>
            <a:pPr algn="ctr"/>
            <a:r>
              <a:rPr lang="en-US" sz="2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Mieke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Nurmalasari</a:t>
            </a:r>
            <a:endParaRPr lang="en-US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Witri</a:t>
            </a:r>
            <a:r>
              <a:rPr lang="en-US" sz="2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Zuama</a:t>
            </a:r>
            <a:r>
              <a:rPr lang="en-US" sz="2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Qomarania</a:t>
            </a:r>
            <a:endParaRPr lang="en-US" sz="2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032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769"/>
            <a:ext cx="10515600" cy="4348608"/>
          </a:xfrm>
        </p:spPr>
        <p:txBody>
          <a:bodyPr>
            <a:normAutofit/>
          </a:bodyPr>
          <a:lstStyle/>
          <a:p>
            <a:pPr marL="314325" indent="-314325">
              <a:buNone/>
            </a:pPr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 smtClean="0"/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smtClean="0"/>
              <a:t>Analyze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Regression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Linier 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784" y="2398992"/>
            <a:ext cx="5895051" cy="360131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245768" y="5557441"/>
            <a:ext cx="356644" cy="20167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4707332" y="5557441"/>
            <a:ext cx="356644" cy="20167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2855495" y="5390149"/>
            <a:ext cx="361132" cy="37791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8908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769"/>
            <a:ext cx="10515600" cy="4348608"/>
          </a:xfrm>
        </p:spPr>
        <p:txBody>
          <a:bodyPr>
            <a:normAutofit/>
          </a:bodyPr>
          <a:lstStyle/>
          <a:p>
            <a:pPr marL="314325" indent="-314325">
              <a:buNone/>
            </a:pPr>
            <a:r>
              <a:rPr lang="en-US" dirty="0" err="1" smtClean="0"/>
              <a:t>Penyajian</a:t>
            </a:r>
            <a:r>
              <a:rPr lang="en-US" dirty="0" smtClean="0"/>
              <a:t> Data</a:t>
            </a:r>
          </a:p>
          <a:p>
            <a:pPr marL="314325" indent="-314325">
              <a:buNone/>
            </a:pPr>
            <a:r>
              <a:rPr lang="en-US" dirty="0"/>
              <a:t>	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292685"/>
              </p:ext>
            </p:extLst>
          </p:nvPr>
        </p:nvGraphicFramePr>
        <p:xfrm>
          <a:off x="1487905" y="1622260"/>
          <a:ext cx="5943600" cy="587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060"/>
                <a:gridCol w="935355"/>
                <a:gridCol w="1041400"/>
                <a:gridCol w="1038860"/>
                <a:gridCol w="105092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Model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 value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95%CI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Constanta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10.524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10.608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8.529-12.518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Pendidikan ibu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2.350-2.888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11705" y="25249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 </a:t>
            </a:r>
            <a:r>
              <a:rPr lang="en-US" dirty="0" smtClean="0">
                <a:sym typeface="Wingdings" panose="05000000000000000000" pitchFamily="2" charset="2"/>
              </a:rPr>
              <a:t> Y = a + </a:t>
            </a:r>
            <a:r>
              <a:rPr lang="en-US" dirty="0" err="1" smtClean="0">
                <a:sym typeface="Wingdings" panose="05000000000000000000" pitchFamily="2" charset="2"/>
              </a:rPr>
              <a:t>bx</a:t>
            </a:r>
            <a:endParaRPr lang="en-US" dirty="0">
              <a:sym typeface="Wingdings" panose="05000000000000000000" pitchFamily="2" charset="2"/>
            </a:endParaRPr>
          </a:p>
          <a:p>
            <a:pPr marL="2052638"/>
            <a:r>
              <a:rPr lang="en-US" dirty="0" smtClean="0">
                <a:sym typeface="Wingdings" panose="05000000000000000000" pitchFamily="2" charset="2"/>
              </a:rPr>
              <a:t> Y = 10.524 + 0.269x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85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6484"/>
            <a:ext cx="10515600" cy="4604083"/>
          </a:xfrm>
        </p:spPr>
        <p:txBody>
          <a:bodyPr>
            <a:normAutofit fontScale="92500" lnSpcReduction="10000"/>
          </a:bodyPr>
          <a:lstStyle/>
          <a:p>
            <a:pPr marL="314325" indent="-314325">
              <a:buNone/>
            </a:pPr>
            <a:r>
              <a:rPr lang="en-US" dirty="0" smtClean="0"/>
              <a:t>3. ANOVA</a:t>
            </a:r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err="1"/>
              <a:t>D</a:t>
            </a:r>
            <a:r>
              <a:rPr lang="en-US" dirty="0" err="1" smtClean="0"/>
              <a:t>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smtClean="0"/>
              <a:t>1. Analyze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compare means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one way </a:t>
            </a:r>
            <a:r>
              <a:rPr lang="en-US" dirty="0" err="1" smtClean="0">
                <a:sym typeface="Wingdings" panose="05000000000000000000" pitchFamily="2" charset="2"/>
              </a:rPr>
              <a:t>anova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2.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list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factor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3. </a:t>
            </a:r>
            <a:r>
              <a:rPr lang="en-US" dirty="0" err="1" smtClean="0">
                <a:sym typeface="Wingdings" panose="05000000000000000000" pitchFamily="2" charset="2"/>
              </a:rPr>
              <a:t>Lakukan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homogenity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melihat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homogenitas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kelompok</a:t>
            </a:r>
            <a:endParaRPr lang="en-US" dirty="0" smtClean="0">
              <a:sym typeface="Wingdings" panose="05000000000000000000" pitchFamily="2" charset="2"/>
            </a:endParaRPr>
          </a:p>
          <a:p>
            <a:pPr marL="641350" indent="-320675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err="1" smtClean="0">
                <a:sym typeface="Wingdings" panose="05000000000000000000" pitchFamily="2" charset="2"/>
              </a:rPr>
              <a:t>Klik</a:t>
            </a:r>
            <a:r>
              <a:rPr lang="en-US" dirty="0" smtClean="0">
                <a:sym typeface="Wingdings" panose="05000000000000000000" pitchFamily="2" charset="2"/>
              </a:rPr>
              <a:t> Options  (√) </a:t>
            </a:r>
            <a:r>
              <a:rPr lang="en-US" dirty="0" err="1" smtClean="0">
                <a:sym typeface="Wingdings" panose="05000000000000000000" pitchFamily="2" charset="2"/>
              </a:rPr>
              <a:t>deskriptif</a:t>
            </a:r>
            <a:r>
              <a:rPr lang="en-US" dirty="0" smtClean="0">
                <a:sym typeface="Wingdings" panose="05000000000000000000" pitchFamily="2" charset="2"/>
              </a:rPr>
              <a:t> , (√) </a:t>
            </a:r>
            <a:r>
              <a:rPr lang="en-US" dirty="0" err="1" smtClean="0">
                <a:sym typeface="Wingdings" panose="05000000000000000000" pitchFamily="2" charset="2"/>
              </a:rPr>
              <a:t>homogenity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varians</a:t>
            </a:r>
            <a:r>
              <a:rPr lang="en-US" dirty="0" smtClean="0">
                <a:sym typeface="Wingdings" panose="05000000000000000000" pitchFamily="2" charset="2"/>
              </a:rPr>
              <a:t>  continue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4. </a:t>
            </a:r>
            <a:r>
              <a:rPr lang="en-US" dirty="0" err="1" smtClean="0">
                <a:sym typeface="Wingdings" panose="05000000000000000000" pitchFamily="2" charset="2"/>
              </a:rPr>
              <a:t>Uji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anova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 err="1" smtClean="0">
                <a:sym typeface="Wingdings" panose="05000000000000000000" pitchFamily="2" charset="2"/>
              </a:rPr>
              <a:t>Klik</a:t>
            </a:r>
            <a:r>
              <a:rPr lang="en-US" dirty="0" smtClean="0">
                <a:sym typeface="Wingdings" panose="05000000000000000000" pitchFamily="2" charset="2"/>
              </a:rPr>
              <a:t> Post hoc  (√) </a:t>
            </a:r>
            <a:r>
              <a:rPr lang="en-US" dirty="0" err="1" smtClean="0">
                <a:sym typeface="Wingdings" panose="05000000000000000000" pitchFamily="2" charset="2"/>
              </a:rPr>
              <a:t>Befferoni</a:t>
            </a:r>
            <a:r>
              <a:rPr lang="en-US" dirty="0" smtClean="0">
                <a:sym typeface="Wingdings" panose="05000000000000000000" pitchFamily="2" charset="2"/>
              </a:rPr>
              <a:t>, (</a:t>
            </a:r>
            <a:r>
              <a:rPr lang="en-US" dirty="0">
                <a:sym typeface="Wingdings" panose="05000000000000000000" pitchFamily="2" charset="2"/>
              </a:rPr>
              <a:t>√) Turkey </a:t>
            </a:r>
            <a:endParaRPr lang="en-US" dirty="0" smtClean="0">
              <a:sym typeface="Wingdings" panose="05000000000000000000" pitchFamily="2" charset="2"/>
            </a:endParaRPr>
          </a:p>
          <a:p>
            <a:pPr marL="641350" indent="-320675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2815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9722"/>
            <a:ext cx="10515600" cy="8282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SPSS  (Statistical program for social sciences)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2683"/>
            <a:ext cx="10515600" cy="450428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SPSS :</a:t>
            </a:r>
          </a:p>
          <a:p>
            <a:r>
              <a:rPr lang="en-US" dirty="0" smtClean="0"/>
              <a:t>Data view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lembar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kerja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lokasi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mengentry</a:t>
            </a:r>
            <a:r>
              <a:rPr lang="en-US" dirty="0" smtClean="0">
                <a:sym typeface="Wingdings" panose="05000000000000000000" pitchFamily="2" charset="2"/>
              </a:rPr>
              <a:t> data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View  </a:t>
            </a:r>
            <a:r>
              <a:rPr lang="en-US" dirty="0" err="1" smtClean="0">
                <a:sym typeface="Wingdings" panose="05000000000000000000" pitchFamily="2" charset="2"/>
              </a:rPr>
              <a:t>sebagai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definisi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operasional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masing-masing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77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1233"/>
            <a:ext cx="10515600" cy="443098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Univariat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8146"/>
            <a:ext cx="10515600" cy="4698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Analyze </a:t>
            </a:r>
            <a:r>
              <a:rPr lang="en-US" dirty="0" smtClean="0">
                <a:sym typeface="Wingdings" panose="05000000000000000000" pitchFamily="2" charset="2"/>
              </a:rPr>
              <a:t> Descriptive Statistics  </a:t>
            </a:r>
            <a:r>
              <a:rPr lang="en-US" dirty="0" err="1" smtClean="0">
                <a:sym typeface="Wingdings" panose="05000000000000000000" pitchFamily="2" charset="2"/>
              </a:rPr>
              <a:t>Descriptives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80051"/>
            <a:ext cx="8586439" cy="482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15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793" y="2236115"/>
            <a:ext cx="4524375" cy="2867025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77922" y="1238468"/>
            <a:ext cx="10754471" cy="9976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2.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dialog,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(s)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381" y="2236114"/>
            <a:ext cx="45243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4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77922" y="1091822"/>
            <a:ext cx="10754471" cy="114429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menu options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di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table.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continue</a:t>
            </a:r>
          </a:p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4.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descriptives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OK</a:t>
            </a:r>
          </a:p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5.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file “output”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462" y="2463776"/>
            <a:ext cx="2238375" cy="3895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1575" y="3316263"/>
            <a:ext cx="55149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91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18764" y="846162"/>
            <a:ext cx="10754471" cy="9962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Graphs </a:t>
            </a:r>
            <a:r>
              <a:rPr lang="en-US" sz="2000" dirty="0" smtClean="0">
                <a:sym typeface="Wingdings" panose="05000000000000000000" pitchFamily="2" charset="2"/>
              </a:rPr>
              <a:t> Chart Builder  OK  Gallery  Pie/Chart  drag pie chart </a:t>
            </a:r>
            <a:r>
              <a:rPr lang="en-US" sz="2000" dirty="0" err="1" smtClean="0">
                <a:sym typeface="Wingdings" panose="05000000000000000000" pitchFamily="2" charset="2"/>
              </a:rPr>
              <a:t>ke</a:t>
            </a:r>
            <a:r>
              <a:rPr lang="en-US" sz="2000" dirty="0" smtClean="0">
                <a:sym typeface="Wingdings" panose="05000000000000000000" pitchFamily="2" charset="2"/>
              </a:rPr>
              <a:t> chart preview  </a:t>
            </a:r>
            <a:r>
              <a:rPr lang="en-US" sz="2000" dirty="0" err="1" smtClean="0">
                <a:sym typeface="Wingdings" panose="05000000000000000000" pitchFamily="2" charset="2"/>
              </a:rPr>
              <a:t>masukan</a:t>
            </a:r>
            <a:r>
              <a:rPr lang="en-US" sz="2000" dirty="0" smtClean="0">
                <a:sym typeface="Wingdings" panose="05000000000000000000" pitchFamily="2" charset="2"/>
              </a:rPr>
              <a:t> variable yang </a:t>
            </a:r>
            <a:r>
              <a:rPr lang="en-US" sz="2000" dirty="0" err="1" smtClean="0">
                <a:sym typeface="Wingdings" panose="05000000000000000000" pitchFamily="2" charset="2"/>
              </a:rPr>
              <a:t>akan</a:t>
            </a:r>
            <a:r>
              <a:rPr lang="en-US" sz="2000" dirty="0" smtClean="0">
                <a:sym typeface="Wingdings" panose="05000000000000000000" pitchFamily="2" charset="2"/>
              </a:rPr>
              <a:t> di </a:t>
            </a:r>
            <a:r>
              <a:rPr lang="en-US" sz="2000" dirty="0" err="1" smtClean="0">
                <a:sym typeface="Wingdings" panose="05000000000000000000" pitchFamily="2" charset="2"/>
              </a:rPr>
              <a:t>tampilkan</a:t>
            </a:r>
            <a:r>
              <a:rPr lang="en-US" sz="2000" dirty="0" smtClean="0">
                <a:sym typeface="Wingdings" panose="05000000000000000000" pitchFamily="2" charset="2"/>
              </a:rPr>
              <a:t>  OK 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219075" indent="-219075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023" y="1978847"/>
            <a:ext cx="4875770" cy="380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44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18764" y="696036"/>
            <a:ext cx="10754471" cy="129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sz="2000" dirty="0" err="1" smtClean="0"/>
              <a:t>Menampilkan</a:t>
            </a:r>
            <a:r>
              <a:rPr lang="en-US" sz="2000" dirty="0" smtClean="0"/>
              <a:t> %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endParaRPr lang="en-US" sz="2000" dirty="0" smtClean="0"/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kali </a:t>
            </a:r>
            <a:r>
              <a:rPr lang="en-US" sz="2000" dirty="0" err="1" smtClean="0"/>
              <a:t>pada</a:t>
            </a:r>
            <a:r>
              <a:rPr lang="en-US" sz="2000" dirty="0" smtClean="0"/>
              <a:t> output pie/chart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show data labels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smtClean="0"/>
              <a:t>Apply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smtClean="0"/>
              <a:t>Close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219075" indent="-219075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64" y="2110255"/>
            <a:ext cx="3812293" cy="41572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6755" y="2184911"/>
            <a:ext cx="4082588" cy="40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17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15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1233"/>
            <a:ext cx="10515600" cy="35788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Penyajian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Univariat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166710"/>
              </p:ext>
            </p:extLst>
          </p:nvPr>
        </p:nvGraphicFramePr>
        <p:xfrm>
          <a:off x="1108478" y="1922507"/>
          <a:ext cx="3997325" cy="978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9925"/>
                <a:gridCol w="97155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Nama </a:t>
                      </a:r>
                      <a:r>
                        <a:rPr lang="en-US" sz="1200" dirty="0" err="1">
                          <a:effectLst/>
                        </a:rPr>
                        <a:t>Variabel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(n)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Persentase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470" y="3704433"/>
            <a:ext cx="2688412" cy="21541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7515" y="3315132"/>
            <a:ext cx="3246843" cy="2601604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487789"/>
              </p:ext>
            </p:extLst>
          </p:nvPr>
        </p:nvGraphicFramePr>
        <p:xfrm>
          <a:off x="5897515" y="1957051"/>
          <a:ext cx="5083175" cy="978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9925"/>
                <a:gridCol w="971550"/>
                <a:gridCol w="108585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Variabel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ASI Eksklusif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Tidak ASI Eksklusif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Ibu Bekerja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Ibu Tidak Bekerja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38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15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4981"/>
            <a:ext cx="10515600" cy="35788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Bivariat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3"/>
            <a:ext cx="10515600" cy="3867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sym typeface="Wingdings" panose="05000000000000000000" pitchFamily="2" charset="2"/>
              </a:rPr>
              <a:t>Kategorikan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</a:p>
          <a:p>
            <a:pPr marL="341313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Transform  Recode Into Different Variables  </a:t>
            </a:r>
            <a:r>
              <a:rPr lang="en-US" sz="2400" dirty="0" err="1" smtClean="0">
                <a:sym typeface="Wingdings" panose="05000000000000000000" pitchFamily="2" charset="2"/>
              </a:rPr>
              <a:t>masukan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akan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dikategorikan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ke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dalam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kotak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numerik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 smtClean="0">
                <a:sym typeface="Wingdings" panose="05000000000000000000" pitchFamily="2" charset="2"/>
              </a:rPr>
              <a:t>pada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kotak</a:t>
            </a:r>
            <a:r>
              <a:rPr lang="en-US" sz="2400" dirty="0" smtClean="0">
                <a:sym typeface="Wingdings" panose="05000000000000000000" pitchFamily="2" charset="2"/>
              </a:rPr>
              <a:t> output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tuliskan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nama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labelnya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 smtClean="0">
                <a:sym typeface="Wingdings" panose="05000000000000000000" pitchFamily="2" charset="2"/>
              </a:rPr>
              <a:t>Klik</a:t>
            </a:r>
            <a:r>
              <a:rPr lang="en-US" sz="2400" dirty="0" smtClean="0">
                <a:sym typeface="Wingdings" panose="05000000000000000000" pitchFamily="2" charset="2"/>
              </a:rPr>
              <a:t> Change  </a:t>
            </a:r>
            <a:r>
              <a:rPr lang="en-US" sz="2400" dirty="0" err="1" smtClean="0">
                <a:sym typeface="Wingdings" panose="05000000000000000000" pitchFamily="2" charset="2"/>
              </a:rPr>
              <a:t>Klik</a:t>
            </a:r>
            <a:r>
              <a:rPr lang="en-US" sz="2400" dirty="0" smtClean="0">
                <a:sym typeface="Wingdings" panose="05000000000000000000" pitchFamily="2" charset="2"/>
              </a:rPr>
              <a:t> old and new values  </a:t>
            </a:r>
          </a:p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</a:p>
          <a:p>
            <a:pPr marL="320675" indent="0">
              <a:buNone/>
            </a:pP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 Analyze </a:t>
            </a:r>
            <a:r>
              <a:rPr lang="en-US" sz="2400" dirty="0">
                <a:sym typeface="Wingdings" panose="05000000000000000000" pitchFamily="2" charset="2"/>
              </a:rPr>
              <a:t> Correlate  Bivariate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884" y="3785937"/>
            <a:ext cx="6224621" cy="24017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36317" y="4514296"/>
            <a:ext cx="3111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&lt;0.05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785690" y="5128445"/>
            <a:ext cx="57320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500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5841</TotalTime>
  <Words>325</Words>
  <Application>Microsoft Macintosh PowerPoint</Application>
  <PresentationFormat>Custom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SPSS  (Statistical program for social sciences)</vt:lpstr>
      <vt:lpstr>Teknik Analisis Univariat</vt:lpstr>
      <vt:lpstr>PowerPoint Presentation</vt:lpstr>
      <vt:lpstr>PowerPoint Presentation</vt:lpstr>
      <vt:lpstr>PowerPoint Presentation</vt:lpstr>
      <vt:lpstr>PowerPoint Presentation</vt:lpstr>
      <vt:lpstr>Penyajian Analisis Univariat</vt:lpstr>
      <vt:lpstr>Teknik Analisis Bivariat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</dc:creator>
  <cp:lastModifiedBy>Setia</cp:lastModifiedBy>
  <cp:revision>73</cp:revision>
  <dcterms:created xsi:type="dcterms:W3CDTF">2018-04-05T04:36:26Z</dcterms:created>
  <dcterms:modified xsi:type="dcterms:W3CDTF">2018-06-29T04:57:26Z</dcterms:modified>
</cp:coreProperties>
</file>