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80" y="3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3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0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1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8153-5CF4-4A5C-A0C7-26940C4ACCC2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58652" y="3525168"/>
            <a:ext cx="7379369" cy="12957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7: 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Project 1</a:t>
            </a:r>
            <a:endParaRPr lang="en-US" sz="28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Mieke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Nurmalasari</a:t>
            </a:r>
            <a:endParaRPr lang="en-US" sz="2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Witri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Zuama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Qomarnia</a:t>
            </a:r>
            <a:endParaRPr 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9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Akhir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:</a:t>
            </a:r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diajarkan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pertemuan</a:t>
            </a:r>
            <a:r>
              <a:rPr lang="en-US" sz="2400" dirty="0" smtClean="0"/>
              <a:t> 1 s/d pertemuan6.</a:t>
            </a:r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/ </a:t>
            </a:r>
            <a:r>
              <a:rPr lang="en-US" sz="2400" dirty="0" err="1" smtClean="0"/>
              <a:t>jenis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penlitian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endParaRPr lang="en-US" sz="2400" dirty="0" smtClean="0"/>
          </a:p>
          <a:p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443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731095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2990"/>
            <a:ext cx="10515600" cy="472397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project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data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-X yang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kerahasiaannya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41300" indent="-2540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016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di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/>
              <a:t>-</a:t>
            </a:r>
            <a:r>
              <a:rPr lang="en-US" dirty="0" smtClean="0"/>
              <a:t>X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X yang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poli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- X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Detail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smtClean="0"/>
              <a:t> email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6100" y="3848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7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4733173"/>
          </a:xfrm>
        </p:spPr>
        <p:txBody>
          <a:bodyPr/>
          <a:lstStyle/>
          <a:p>
            <a:pPr marL="336550" indent="-336550"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336550" indent="-336550">
              <a:buAutoNum type="arabicPeriod"/>
            </a:pPr>
            <a:r>
              <a:rPr lang="en-US" dirty="0" err="1" smtClean="0"/>
              <a:t>Gali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endParaRPr lang="en-US" dirty="0" smtClean="0"/>
          </a:p>
          <a:p>
            <a:pPr marL="336550" indent="-336550">
              <a:buAutoNum type="arabicPeriod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336550" indent="-336550">
              <a:buAutoNum type="arabicPeriod"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pPr marL="336550" indent="-336550">
              <a:buAutoNum type="arabicPeriod"/>
            </a:pPr>
            <a:r>
              <a:rPr lang="en-US" dirty="0" err="1" smtClean="0"/>
              <a:t>Presentasikan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44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47331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err="1" smtClean="0"/>
              <a:t>Selamat</a:t>
            </a:r>
            <a:r>
              <a:rPr lang="en-US" sz="3600" dirty="0" smtClean="0"/>
              <a:t> </a:t>
            </a:r>
            <a:r>
              <a:rPr lang="en-US" sz="3600" dirty="0" err="1" smtClean="0"/>
              <a:t>Mengerjakan</a:t>
            </a:r>
            <a:r>
              <a:rPr lang="en-US" sz="3600" dirty="0" smtClean="0"/>
              <a:t> !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6739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180</Words>
  <Application>Microsoft Macintosh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Mahasiswa </vt:lpstr>
      <vt:lpstr>Deskripsi Project</vt:lpstr>
      <vt:lpstr>Deskripsi Data</vt:lpstr>
      <vt:lpstr>Tugas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Setia</cp:lastModifiedBy>
  <cp:revision>15</cp:revision>
  <dcterms:created xsi:type="dcterms:W3CDTF">2018-05-18T04:10:42Z</dcterms:created>
  <dcterms:modified xsi:type="dcterms:W3CDTF">2018-06-29T05:26:56Z</dcterms:modified>
</cp:coreProperties>
</file>