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335" r:id="rId3"/>
    <p:sldId id="365" r:id="rId4"/>
    <p:sldId id="366" r:id="rId5"/>
    <p:sldId id="385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86" r:id="rId18"/>
    <p:sldId id="387" r:id="rId19"/>
    <p:sldId id="381" r:id="rId20"/>
    <p:sldId id="380" r:id="rId21"/>
    <p:sldId id="388" r:id="rId22"/>
    <p:sldId id="382" r:id="rId23"/>
    <p:sldId id="383" r:id="rId24"/>
    <p:sldId id="384" r:id="rId25"/>
    <p:sldId id="37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E08272-4F02-4135-A350-27E19A7C1A93}" type="datetimeFigureOut">
              <a:rPr lang="id-ID"/>
              <a:pPr>
                <a:defRPr/>
              </a:pPr>
              <a:t>04/12/2017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E4F7734-CCDC-4C26-BDC3-3DAD726443D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37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007F86-E788-4894-935A-9A8A12709EAC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17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840EB5-A02E-461D-8038-9B207CB61BE7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66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0C7970-0350-4C29-9891-D21D2EED129E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51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40A2BE-1470-43BD-A91B-159764E125FB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72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BA9C2D-4D37-4EC6-A4C7-9EC2F71F504F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52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58D2DE-060D-4666-B528-03ADCAE626F5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30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F2126A-52C4-4B9D-9085-1BFDB0DF15D4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03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F2126A-52C4-4B9D-9085-1BFDB0DF15D4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118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F2126A-52C4-4B9D-9085-1BFDB0DF15D4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77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C3724A-5AFF-41A5-BD64-7A780C5F6FF6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77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123257-C591-4103-80F9-EBA4858A5689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1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B1C990-9B8C-4E9D-9251-E71B5E680EAE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32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123257-C591-4103-80F9-EBA4858A5689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78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A63A89-E544-491E-8076-6C1C1B281FE4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42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AD8D9C-CBF8-40D2-B9D2-16087352C7B9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8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4ADA10-B212-4FA9-8816-F7D747865F2E}" type="slidenum">
              <a:rPr lang="id-ID">
                <a:latin typeface="Calibri" panose="020F0502020204030204" pitchFamily="34" charset="0"/>
              </a:rPr>
              <a:pPr eaLnBrk="1" hangingPunct="1"/>
              <a:t>24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98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CAE562-BB8C-4592-9811-607FC863ED98}" type="slidenum">
              <a:rPr lang="id-ID">
                <a:latin typeface="Calibri" panose="020F0502020204030204" pitchFamily="34" charset="0"/>
              </a:rPr>
              <a:pPr eaLnBrk="1" hangingPunct="1"/>
              <a:t>25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5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633A32-7856-4DA3-9C92-C0D4B1E95F2F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633A32-7856-4DA3-9C92-C0D4B1E95F2F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54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176BBD-EA07-4A83-85CA-504AB2602745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8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41FE90-52EA-4B4D-B520-DF69B97457B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C2BA81-7A34-4562-9E82-6C72794B76C5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90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70F1B1-40EC-4C6A-AB59-D5905C24AC1C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19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43954C-087E-4E4E-B9CB-ED41F7D396B7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60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144B-48CB-4F97-BF66-A2214BF28CC8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65CA3-7912-4930-95E1-7A1437672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3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48064-5668-4F8D-8D24-83D8B3F8C29B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2A06-7D26-46C6-98B0-3481DED76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9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85D9-2938-4B96-BC04-B5D32926A701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F90D9-BC8B-4ACB-9936-5EF17C528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9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7382-5676-4224-8172-89A113B958D2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22B5-7370-4B21-BBB6-569CE040A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0304-4B4B-4D5F-8260-97CF19405FB8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AE5AC-EBB0-49DD-A18F-648F2BF0F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5F1D5-F324-47EF-8B0D-3532AFBF0E61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085F-EB63-4629-9700-DDB438A12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4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A808-9640-4EBF-B4BB-3F89BC33D7AC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9F26-5284-4685-8315-76378A360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1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4EC73-8AFF-420A-BE2A-3CC2B827EB9B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C9BC3-AF69-4892-982D-A5EA818B00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1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2339-5E93-4281-AE77-7A3A74460EB9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4C72-67DC-4571-AA41-A964AD665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F7B6-938D-4DAE-92DB-48714B26034F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10F97-89A4-4759-A61C-E369DF2DA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3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F244-D397-41E1-8F39-795A99A612FB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EB85D-3106-4F75-A34C-99F2CE67B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8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7F9DE4-D3E5-432E-93E8-BCD0F4A93079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C74A702E-4443-4AF9-8B62-5B88AAE9C7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FHIR (HL7)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PERTEMUAN-6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NOVIANDI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PRODI MIK | FAKULTAS ILMU-ILMU </a:t>
            </a:r>
            <a:r>
              <a:rPr lang="en-US" b="1" dirty="0" smtClean="0">
                <a:solidFill>
                  <a:schemeClr val="bg1"/>
                </a:solidFill>
              </a:rPr>
              <a:t>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Kosakata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pertukaran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FHIR 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dikodekan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didasarkan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menggabungkan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data:</a:t>
            </a:r>
          </a:p>
          <a:p>
            <a:pPr marL="806450">
              <a:buFont typeface="Calibri" panose="020F0502020204030204" pitchFamily="34" charset="0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>
              <a:buFont typeface="Calibri" panose="020F0502020204030204" pitchFamily="34" charset="0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Coding</a:t>
            </a:r>
          </a:p>
          <a:p>
            <a:pPr marL="806450">
              <a:buFont typeface="Calibri" panose="020F0502020204030204" pitchFamily="34" charset="0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CodeableConcept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>
              <a:buFont typeface="Calibri" panose="020F0502020204030204" pitchFamily="34" charset="0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Kuantitas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Kosakata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URL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terbaca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OID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perbaikan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ditawarkan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FHIR. URL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mengarah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men-download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Tipe Data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71487" y="1562100"/>
            <a:ext cx="8229600" cy="37338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FHIR 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selaras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XML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kesamaan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terjemahan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 null,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masking information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 ®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kompleks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mewakili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sebanding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 HL7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2.x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V3,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 ®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mengkonsolidasikan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471487" y="1143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Pengkodean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966787" y="2514600"/>
            <a:ext cx="7239000" cy="1828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pengkodean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Script Object Notation (JSON). 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Maturity Model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71487" y="2057400"/>
            <a:ext cx="8229600" cy="24384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stabilitas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kedewasaan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Model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Kematangan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probabilitas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terbaliknya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berhati-hati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kematangan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jatuh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tempo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46847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546847" y="2400300"/>
            <a:ext cx="8229600" cy="205740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 ®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draft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dirilis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STU 1,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menanggapi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STU 1,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kematangan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Profiling by “Slicing”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533400" y="2061882"/>
            <a:ext cx="8229600" cy="22098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menambahkan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kendala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lanjut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rekursif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FHIR ®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“slicing”.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pengulangan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mengulangi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spesifisitas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Slicing FHIR,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penciptaan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memecahkan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528918" y="1905000"/>
            <a:ext cx="8229600" cy="25908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disebutkan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FHIR ®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yang paling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item-item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setidaknya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80%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Konsekuensi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terburuk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server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dikelola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penanganan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otomatisnya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server FHIR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komputasi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71487" y="2057400"/>
            <a:ext cx="8229600" cy="2819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kelamin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kelahiran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Item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agama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dispesifikasikan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vendor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fleksibel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item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72958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3352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seperangkat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dijelaskan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subbagian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3788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DataElement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3788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3788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3788" indent="-466725"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3788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</a:p>
          <a:p>
            <a:pPr marL="1093788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98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471487" y="1111624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Kesesuian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Content Placeholder 1"/>
          <p:cNvSpPr>
            <a:spLocks noGrp="1"/>
          </p:cNvSpPr>
          <p:nvPr>
            <p:ph idx="1"/>
          </p:nvPr>
        </p:nvSpPr>
        <p:spPr>
          <a:xfrm>
            <a:off x="916641" y="2971800"/>
            <a:ext cx="7463118" cy="114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mengharapkan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diinginkan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FHIR (HL7)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5814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Gagasan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dihasilkan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HL7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memperbaiki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memanfaatkan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pertukaran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data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inisiatif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 ® 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diucapkan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“fire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Interoperability Resources - 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menyederhanakan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memodernisasi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antarmuka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Interface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spesifikasi-spesifikasi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diantisipasi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mempromosikan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web.</a:t>
            </a: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Content Placeholder 5"/>
          <p:cNvSpPr>
            <a:spLocks noGrp="1"/>
          </p:cNvSpPr>
          <p:nvPr>
            <p:ph idx="1"/>
          </p:nvPr>
        </p:nvSpPr>
        <p:spPr>
          <a:xfrm>
            <a:off x="471487" y="2514600"/>
            <a:ext cx="8229600" cy="21336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DataElement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spesifikasi-spesifikasi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FHIR.</a:t>
            </a:r>
          </a:p>
          <a:p>
            <a:pPr marL="466725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519953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Content Placeholder 5"/>
          <p:cNvSpPr>
            <a:spLocks noGrp="1"/>
          </p:cNvSpPr>
          <p:nvPr>
            <p:ph idx="1"/>
          </p:nvPr>
        </p:nvSpPr>
        <p:spPr>
          <a:xfrm>
            <a:off x="519953" y="2061882"/>
            <a:ext cx="8229600" cy="32004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komputibel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penerbitan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membandingkan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interface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danuser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terstruktur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Hal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dikombinasikan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 “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dibundel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”)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memperkenalkan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887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Content Placeholder 5"/>
          <p:cNvSpPr>
            <a:spLocks noGrp="1"/>
          </p:cNvSpPr>
          <p:nvPr>
            <p:ph idx="1"/>
          </p:nvPr>
        </p:nvSpPr>
        <p:spPr>
          <a:xfrm>
            <a:off x="800100" y="2667000"/>
            <a:ext cx="7696200" cy="14478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formal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di server FHIR.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5"/>
          <p:cNvSpPr>
            <a:spLocks noGrp="1"/>
          </p:cNvSpPr>
          <p:nvPr>
            <p:ph type="title"/>
          </p:nvPr>
        </p:nvSpPr>
        <p:spPr>
          <a:xfrm>
            <a:off x="533400" y="1112744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 Resources</a:t>
            </a:r>
          </a:p>
        </p:txBody>
      </p:sp>
      <p:sp>
        <p:nvSpPr>
          <p:cNvPr id="21508" name="Content Placeholder 5"/>
          <p:cNvSpPr>
            <a:spLocks noGrp="1"/>
          </p:cNvSpPr>
          <p:nvPr>
            <p:ph idx="1"/>
          </p:nvPr>
        </p:nvSpPr>
        <p:spPr>
          <a:xfrm>
            <a:off x="533400" y="2857500"/>
            <a:ext cx="8229600" cy="11430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meta data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query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penyaringan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Metodologi Kesesuaian</a:t>
            </a:r>
          </a:p>
        </p:txBody>
      </p:sp>
      <p:sp>
        <p:nvSpPr>
          <p:cNvPr id="2253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HL7 Conformance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vendor.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online agar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menyelesaikannya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mengendalikan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server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mengimplementasikan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unsur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eksplisit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penerapannya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dukungan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FHIR 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pencantuman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471488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Pendahuluan dan Ikhtisar</a:t>
            </a:r>
            <a:b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71488" y="1866900"/>
            <a:ext cx="8229600" cy="31242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tercantum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 ® [FHIR] 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pertukaran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mencoba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keberhasilan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v2.x, V3,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CDA 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HL7,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difasilitasi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web.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memanfaatkan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ditambahkan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berkonsentrasi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aspek-aspek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471488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Hierarki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8" y="1676400"/>
            <a:ext cx="8229600" cy="37338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 ®,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unsur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artefak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tekstual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internal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melampirkan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metadata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471488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Hierarki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790576" y="2133600"/>
            <a:ext cx="7910512" cy="259080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lanjut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backbone),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kardinalitas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dikombinasikan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510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0480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memfasilitasi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web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hampir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URL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tekstual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tampilan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penargetan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mutlak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web,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dirujuk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internal.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dibangun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Interface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menangani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query 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Bundling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602163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Blok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dikirim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rincian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konteks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kebanyakan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dikelompokkan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konteks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query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query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Pilihan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Bundle.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Retrieval and Queries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2163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Penelusuran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FHIR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didukung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serangkaian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penciptaan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query.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hirarki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“_id”,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“_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Last Updated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“_text”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seacrh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dikendalikan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pencarian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fuzzy,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prepended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XES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mengontrol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cocok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399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Ekstensibilitas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754856" y="2438400"/>
            <a:ext cx="7786687" cy="2743200"/>
          </a:xfrm>
        </p:spPr>
        <p:txBody>
          <a:bodyPr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Mengingat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kata lain,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memperhitungkan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disalin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FHIR 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AS. Negara lain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300</Words>
  <Application>Microsoft Office PowerPoint</Application>
  <PresentationFormat>On-screen Show (4:3)</PresentationFormat>
  <Paragraphs>112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PowerPoint Presentation</vt:lpstr>
      <vt:lpstr>FHIR (HL7)</vt:lpstr>
      <vt:lpstr>Pendahuluan dan Ikhtisar </vt:lpstr>
      <vt:lpstr>Elemen Hierarki</vt:lpstr>
      <vt:lpstr>Elemen Hierarki</vt:lpstr>
      <vt:lpstr>Referensi</vt:lpstr>
      <vt:lpstr>Bundling</vt:lpstr>
      <vt:lpstr>Retrieval and Queries</vt:lpstr>
      <vt:lpstr>Ekstensibilitas</vt:lpstr>
      <vt:lpstr>Penggunaan Kosakata</vt:lpstr>
      <vt:lpstr>Tipe Data</vt:lpstr>
      <vt:lpstr>Representasi / Pengkodean</vt:lpstr>
      <vt:lpstr>Maturity Model</vt:lpstr>
      <vt:lpstr>Versi</vt:lpstr>
      <vt:lpstr>Profiling by “Slicing”</vt:lpstr>
      <vt:lpstr>Kesesuaian</vt:lpstr>
      <vt:lpstr>Kesesuaian</vt:lpstr>
      <vt:lpstr>Kesesuaian</vt:lpstr>
      <vt:lpstr>Kesesuian Sumber</vt:lpstr>
      <vt:lpstr>Sumber daya Data Elemen dan Struktur Sumber Daya Definisi</vt:lpstr>
      <vt:lpstr>Sumber daya Data Elemen dan Struktur Sumber Daya Definisi</vt:lpstr>
      <vt:lpstr>Sumber Daya Definisi</vt:lpstr>
      <vt:lpstr>Pencarian Parameter Resources</vt:lpstr>
      <vt:lpstr>Metodologi Kesesuaian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221</cp:revision>
  <dcterms:created xsi:type="dcterms:W3CDTF">2010-08-24T06:47:44Z</dcterms:created>
  <dcterms:modified xsi:type="dcterms:W3CDTF">2017-12-04T16:07:08Z</dcterms:modified>
</cp:coreProperties>
</file>