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76" r:id="rId3"/>
    <p:sldId id="379" r:id="rId4"/>
    <p:sldId id="380" r:id="rId5"/>
    <p:sldId id="381" r:id="rId6"/>
    <p:sldId id="365" r:id="rId7"/>
    <p:sldId id="366" r:id="rId8"/>
    <p:sldId id="368" r:id="rId9"/>
    <p:sldId id="369" r:id="rId10"/>
    <p:sldId id="367" r:id="rId11"/>
    <p:sldId id="371" r:id="rId12"/>
    <p:sldId id="372" r:id="rId13"/>
    <p:sldId id="373" r:id="rId14"/>
    <p:sldId id="374" r:id="rId15"/>
    <p:sldId id="3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53" d="100"/>
          <a:sy n="53" d="100"/>
        </p:scale>
        <p:origin x="6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310DD1-BCB3-4DDC-B10D-F980F551F50B}" type="datetimeFigureOut">
              <a:rPr lang="id-ID"/>
              <a:pPr>
                <a:defRPr/>
              </a:pPr>
              <a:t>04/12/2017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A18E218-B29E-4F21-B0C9-957F223DD76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4741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AC7E71-CDAC-456B-B063-F996588731D6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2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FFE517-38A9-4006-B9A9-7510DED8D07A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15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0F6D6C-6B58-4180-9796-3E2E99870AB4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471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E840A7-AD79-475F-8B23-201CDDBEA17D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16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761934-69B2-41BE-ABFA-7976C493F589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475CC7-4188-4203-853C-DEA92599618C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45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12EF0D-03B4-4CA9-A0A5-31A8FBAA172C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71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D4F017-0508-439B-AA99-C522CEDFC2B7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49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6B90A4-146B-4C67-AD98-B7C2DF827AB9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4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4CCB95-C23E-46C2-8F21-AA585A5F3A79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0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2A3344-AF4D-4E03-B5DA-638EE91D7943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91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C26326-D583-41B9-BB1B-F378A2F7A93C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8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2E2C94-DAF5-48D0-9E3D-49F08EF8B4E3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42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6B9194-D702-49F7-B921-C1C132F2251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72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5950-F189-45CB-85B9-F9895B4B8491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06711-BF7D-4B15-AB73-5C711E882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5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ACCE-83F7-44EA-B4DD-536F1D6FD4C7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7E5EE-B3B7-4437-8A0C-B3822A71F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0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0C127-FA40-48F5-89AB-90B4A15C1704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3D6EE-573A-4EEC-84BE-36BDBF75B8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559C5-26C5-4472-BE5E-FE596FC419BD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3791D-C307-4BD0-93A5-B981045864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9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64F1-3E8A-44B9-8EB2-E90813FD10D4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75F1F-DA58-4478-A3CD-EBB8AF8F32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E238-F682-4C94-9FFE-FBC76E2771FF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8CAF2-C947-4053-9FD1-31BFB4B722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2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4BC1-4483-4621-868F-F75F5A27FEE1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7381-CFA1-47AA-BA02-666795478A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7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A5ED-275E-47E7-BC07-F52814AA9968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9D359-5C35-4328-94AB-7826DF548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3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EB05D-C9E8-483B-81E1-1A9C37B43DA4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1E0F-7528-48C4-AA59-8CA73F31C6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C90F-C6DE-402B-9CD9-8FE7448FE361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B427A-3351-4EA1-875B-C33695C67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799BD-0FA7-4614-ABC9-E0F348D9A0B8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392B5-7DB0-44FD-B7D0-32E0029213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3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6AA587-26B8-4699-8F6F-97B0C25FB3DE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26787ED1-E766-46F5-9182-8049FC7959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10756"/>
            <a:ext cx="56388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DATA STRUCTURE DAN DATA TYPES 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8 </a:t>
            </a: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NOVIANDI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FAKULTASI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Standar Pertukaran Data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038600"/>
          </a:xfrm>
        </p:spPr>
        <p:txBody>
          <a:bodyPr/>
          <a:lstStyle/>
          <a:p>
            <a:r>
              <a:rPr lang="en-US" sz="2000" dirty="0" err="1" smtClean="0"/>
              <a:t>Masalah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jarang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dibahas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pertukaran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ketepatan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 yang </a:t>
            </a:r>
            <a:r>
              <a:rPr lang="en-US" sz="2000" dirty="0" err="1" smtClean="0"/>
              <a:t>spesifik</a:t>
            </a:r>
            <a:r>
              <a:rPr lang="en-US" sz="2000" dirty="0" smtClean="0"/>
              <a:t>. </a:t>
            </a:r>
            <a:r>
              <a:rPr lang="en-US" sz="2000" dirty="0" err="1" smtClean="0"/>
              <a:t>Masalahnya</a:t>
            </a:r>
            <a:r>
              <a:rPr lang="en-US" sz="2000" dirty="0" smtClean="0"/>
              <a:t> </a:t>
            </a:r>
            <a:r>
              <a:rPr lang="en-US" sz="2000" dirty="0" err="1" smtClean="0"/>
              <a:t>dipecahkan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di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err="1" smtClean="0"/>
              <a:t>Misalnya</a:t>
            </a:r>
            <a:r>
              <a:rPr lang="en-US" sz="2000" dirty="0" smtClean="0"/>
              <a:t>,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, HL7 v2 </a:t>
            </a:r>
            <a:r>
              <a:rPr lang="en-US" sz="2000" dirty="0" err="1" smtClean="0"/>
              <a:t>menggabungkan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 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. Interface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semacam</a:t>
            </a:r>
            <a:r>
              <a:rPr lang="en-US" sz="2000" dirty="0" smtClean="0"/>
              <a:t> </a:t>
            </a:r>
            <a:r>
              <a:rPr lang="en-US" sz="2000" dirty="0" err="1" smtClean="0"/>
              <a:t>kecerdasan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dikombinasikan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model data yang </a:t>
            </a:r>
            <a:r>
              <a:rPr lang="en-US" sz="2000" dirty="0" err="1" smtClean="0"/>
              <a:t>sesuai</a:t>
            </a:r>
            <a:r>
              <a:rPr lang="en-US" sz="2000" dirty="0" smtClean="0"/>
              <a:t>, </a:t>
            </a:r>
            <a:r>
              <a:rPr lang="en-US" sz="2000" dirty="0" err="1" smtClean="0"/>
              <a:t>dirancang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menangani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. 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,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 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 “</a:t>
            </a:r>
            <a:r>
              <a:rPr lang="en-US" sz="2000" dirty="0" err="1" smtClean="0"/>
              <a:t>Tahun</a:t>
            </a:r>
            <a:r>
              <a:rPr lang="en-US" sz="2000" dirty="0" smtClean="0"/>
              <a:t>” 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di </a:t>
            </a:r>
            <a:r>
              <a:rPr lang="en-US" sz="2000" dirty="0" err="1" smtClean="0"/>
              <a:t>buat</a:t>
            </a:r>
            <a:r>
              <a:rPr lang="en-US" sz="2000" dirty="0" smtClean="0"/>
              <a:t> di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 data yang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Standar Pertukaran Data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800" dirty="0" smtClean="0"/>
              <a:t>HL7 V3 </a:t>
            </a:r>
            <a:r>
              <a:rPr lang="en-US" sz="2800" dirty="0" err="1" smtClean="0"/>
              <a:t>memperkenalkan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promotion/ </a:t>
            </a:r>
            <a:r>
              <a:rPr lang="en-US" sz="2800" dirty="0" err="1" smtClean="0"/>
              <a:t>penurunan</a:t>
            </a:r>
            <a:r>
              <a:rPr lang="en-US" sz="2800" dirty="0" smtClean="0"/>
              <a:t> </a:t>
            </a:r>
            <a:r>
              <a:rPr lang="en-US" sz="2800" dirty="0" err="1" smtClean="0"/>
              <a:t>pangkat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data. </a:t>
            </a:r>
            <a:r>
              <a:rPr lang="en-US" sz="2800" dirty="0" err="1" smtClean="0"/>
              <a:t>Gagasan</a:t>
            </a:r>
            <a:r>
              <a:rPr lang="en-US" sz="2800" dirty="0" smtClean="0"/>
              <a:t> di </a:t>
            </a:r>
            <a:r>
              <a:rPr lang="en-US" sz="2800" dirty="0" err="1" smtClean="0"/>
              <a:t>balik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: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standarnya</a:t>
            </a:r>
            <a:r>
              <a:rPr lang="en-US" sz="2800" dirty="0" smtClean="0"/>
              <a:t>,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data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 </a:t>
            </a:r>
            <a:r>
              <a:rPr lang="en-US" sz="2800" dirty="0" err="1" smtClean="0"/>
              <a:t>dalam</a:t>
            </a:r>
            <a:r>
              <a:rPr lang="en-US" sz="2800" dirty="0" smtClean="0"/>
              <a:t> model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generik</a:t>
            </a:r>
            <a:r>
              <a:rPr lang="en-US" sz="2800" dirty="0" smtClean="0"/>
              <a:t>. </a:t>
            </a:r>
          </a:p>
          <a:p>
            <a:pPr algn="just"/>
            <a:r>
              <a:rPr lang="en-US" sz="2800" dirty="0" err="1" smtClean="0"/>
              <a:t>Contoh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 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: </a:t>
            </a:r>
            <a:r>
              <a:rPr lang="en-US" sz="2800" dirty="0" err="1" smtClean="0"/>
              <a:t>Pengurangan</a:t>
            </a:r>
            <a:r>
              <a:rPr lang="en-US" sz="2800" dirty="0" smtClean="0"/>
              <a:t> interval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,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pengurangan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.</a:t>
            </a:r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Content Placeholder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" y="1371600"/>
            <a:ext cx="8181975" cy="372427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Content Placeholder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762000"/>
            <a:ext cx="6781800" cy="50292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/>
              <a:t>Collections of Data Types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Seperti yang ditunjukkan sebelumnya selama pembahasan kardinalitas (pengulangan)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elemen, koleksi atribut dapat diperlakukan sebagai jenis agregasi tertentu.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/>
              <a:t>Collections of Data Types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Tabel 5.7 menyajikan ikhtisar tentang semantik, yang melampaui pengulangan sederhana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dari sebuah elemen, terkait dengan agregasi ini. Seperti yang ditunjukkan ole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yang disajikan pada Tabel 5.7, pengulangan dapat diperlakukan sebagai daftar sederhana, karena satu-satunya mekanisme pemesanan yang disediakan daftar adalah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urutan. Pengulangan memungkinkan duplikat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 yang berbeda menggunakan cara yang berbeda untuk mewakili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agregasi ini, seperti terlihat pada Tabel 5.8.</a:t>
            </a:r>
          </a:p>
          <a:p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Tipe Data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en-US" sz="2400" dirty="0" err="1"/>
              <a:t>Pada</a:t>
            </a:r>
            <a:r>
              <a:rPr lang="en-US" sz="2400" dirty="0"/>
              <a:t> C++,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yang lain. </a:t>
            </a:r>
            <a:r>
              <a:rPr lang="en-US" sz="2400" dirty="0" err="1"/>
              <a:t>Semua</a:t>
            </a:r>
            <a:r>
              <a:rPr lang="en-US" sz="2400" dirty="0"/>
              <a:t> variable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program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dideklarasikan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. </a:t>
            </a:r>
            <a:r>
              <a:rPr lang="en-US" sz="2400" dirty="0" err="1"/>
              <a:t>Deklarasi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variable </a:t>
            </a:r>
            <a:r>
              <a:rPr lang="en-US" sz="2400" dirty="0" err="1"/>
              <a:t>mempunyai</a:t>
            </a:r>
            <a:r>
              <a:rPr lang="en-US" sz="2400" dirty="0"/>
              <a:t> 2 </a:t>
            </a:r>
            <a:r>
              <a:rPr lang="en-US" sz="2400" dirty="0" err="1"/>
              <a:t>tujuan</a:t>
            </a:r>
            <a:r>
              <a:rPr lang="en-US" sz="2400" dirty="0"/>
              <a:t>: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dirty="0"/>
              <a:t> 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variable yang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compiler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menterjemahkan</a:t>
            </a:r>
            <a:r>
              <a:rPr lang="en-US" sz="2400" dirty="0"/>
              <a:t> </a:t>
            </a:r>
            <a:r>
              <a:rPr lang="en-US" sz="2400" dirty="0" err="1"/>
              <a:t>perintah-perintah</a:t>
            </a:r>
            <a:r>
              <a:rPr lang="en-US" sz="2400" dirty="0"/>
              <a:t> program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perintah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menambahkan</a:t>
            </a:r>
            <a:r>
              <a:rPr lang="en-US" sz="2400" dirty="0"/>
              <a:t> 2 </a:t>
            </a:r>
            <a:r>
              <a:rPr lang="en-US" sz="2400" dirty="0" err="1"/>
              <a:t>nilai</a:t>
            </a:r>
            <a:r>
              <a:rPr lang="en-US" sz="2400" dirty="0"/>
              <a:t> integer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perintah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menambahkan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float </a:t>
            </a:r>
            <a:r>
              <a:rPr lang="en-US" sz="2400" dirty="0" err="1"/>
              <a:t>karena</a:t>
            </a:r>
            <a:r>
              <a:rPr lang="en-US" sz="2400" dirty="0"/>
              <a:t> compiler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variable yang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perintah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</a:t>
            </a:r>
          </a:p>
          <a:p>
            <a:pPr>
              <a:buFont typeface="Arial" charset="0"/>
              <a:buChar char="•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Tipe Data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000" dirty="0" smtClean="0"/>
              <a:t>2. 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compiler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variable-variable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menyiratkan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. Data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lima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dinamakan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dasar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bulat</a:t>
            </a:r>
            <a:r>
              <a:rPr lang="en-US" sz="2000" dirty="0" smtClean="0"/>
              <a:t> (integer)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(float/real) </a:t>
            </a:r>
            <a:r>
              <a:rPr lang="en-US" sz="2000" dirty="0" err="1" smtClean="0"/>
              <a:t>presisi-tunggal</a:t>
            </a:r>
            <a:endParaRPr lang="en-US" sz="2000" dirty="0" smtClean="0"/>
          </a:p>
          <a:p>
            <a:pPr>
              <a:buFont typeface="Arial" charset="0"/>
              <a:buChar char="•"/>
              <a:defRPr/>
            </a:pP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(float/real) </a:t>
            </a:r>
            <a:r>
              <a:rPr lang="en-US" sz="2000" dirty="0" err="1" smtClean="0"/>
              <a:t>presisi-ganda</a:t>
            </a:r>
            <a:endParaRPr lang="en-US" sz="2000" dirty="0" smtClean="0"/>
          </a:p>
          <a:p>
            <a:pPr>
              <a:buFont typeface="Arial" charset="0"/>
              <a:buChar char="•"/>
              <a:defRPr/>
            </a:pPr>
            <a:r>
              <a:rPr lang="en-US" sz="2000" dirty="0" err="1" smtClean="0"/>
              <a:t>Karakter</a:t>
            </a:r>
            <a:r>
              <a:rPr lang="en-US" sz="2000" dirty="0" smtClean="0"/>
              <a:t>(character), </a:t>
            </a:r>
            <a:r>
              <a:rPr lang="en-US" sz="2000" dirty="0" err="1" smtClean="0"/>
              <a:t>dan</a:t>
            </a:r>
            <a:endParaRPr lang="en-US" sz="2000" dirty="0" smtClean="0"/>
          </a:p>
          <a:p>
            <a:pPr>
              <a:buFont typeface="Arial" charset="0"/>
              <a:buChar char="•"/>
              <a:defRPr/>
            </a:pP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bertipe</a:t>
            </a:r>
            <a:r>
              <a:rPr lang="en-US" sz="2000" dirty="0" smtClean="0"/>
              <a:t>(void).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Data Structure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800" dirty="0" err="1" smtClean="0"/>
              <a:t>Struktur</a:t>
            </a:r>
            <a:r>
              <a:rPr lang="en-US" sz="2800" dirty="0" smtClean="0"/>
              <a:t> data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merepresentasikan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didalam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</a:t>
            </a:r>
            <a:r>
              <a:rPr lang="en-US" sz="2800" dirty="0" smtClean="0"/>
              <a:t> agar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Sedangkan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dai</a:t>
            </a:r>
            <a:r>
              <a:rPr lang="en-US" sz="2800" dirty="0" smtClean="0"/>
              <a:t> </a:t>
            </a:r>
            <a:r>
              <a:rPr lang="en-US" sz="2800" dirty="0" err="1" smtClean="0"/>
              <a:t>fakta</a:t>
            </a:r>
            <a:r>
              <a:rPr lang="en-US" sz="2800" dirty="0" smtClean="0"/>
              <a:t>  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Fakta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keteangan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 ,</a:t>
            </a:r>
            <a:r>
              <a:rPr lang="en-US" sz="2800" dirty="0" err="1" smtClean="0"/>
              <a:t>direkam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 ,</a:t>
            </a:r>
            <a:r>
              <a:rPr lang="en-US" sz="2800" dirty="0" err="1" smtClean="0"/>
              <a:t>suara,gambar,sinyal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Data Structure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400" smtClean="0"/>
              <a:t>Dalam istilah ilmu komputer, sebuah Struktur adalah cara penyimpanan, penyusunan dan pengaturan data di dalam media penyimpanan komputer sehingga data tersebut dapat digunakan secara efisien.</a:t>
            </a:r>
          </a:p>
          <a:p>
            <a:pPr algn="just"/>
            <a:r>
              <a:rPr lang="en-US" sz="2400" smtClean="0"/>
              <a:t>Dalam teknik pemrograman,  struktur data berarti tata letak data yang berisi kolom-kolom data, baik itu kolom yang tampak oleh pengguna (user) atau pun kolom yang hanya digunakan untuk keperluan pemrograman yang tidak tampak oleh pengguna. Setiap baris dari kumpulan kolom-kolom tersebut dinamakan catatan (record). Lebar kolom untuk data dapat berubah dan bervariasi. </a:t>
            </a:r>
            <a:endParaRPr lang="id-ID" sz="2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Standar Pertukaran Data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pertukaran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data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. 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, </a:t>
            </a:r>
            <a:r>
              <a:rPr lang="en-US" sz="2800" dirty="0" err="1" smtClean="0"/>
              <a:t>tipe</a:t>
            </a:r>
            <a:r>
              <a:rPr lang="en-US" sz="2800" dirty="0" smtClean="0"/>
              <a:t> data 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menggabungkan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 data,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data ( “</a:t>
            </a:r>
            <a:r>
              <a:rPr lang="en-US" sz="2800" dirty="0" err="1" smtClean="0"/>
              <a:t>struct</a:t>
            </a:r>
            <a:r>
              <a:rPr lang="en-US" sz="2800" dirty="0" smtClean="0"/>
              <a:t>” di C / C ++ </a:t>
            </a:r>
            <a:r>
              <a:rPr lang="en-US" sz="2800" dirty="0" err="1" smtClean="0"/>
              <a:t>atau</a:t>
            </a:r>
            <a:r>
              <a:rPr lang="en-US" sz="2800" dirty="0" smtClean="0"/>
              <a:t> “class” di Java). 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dijelaskan</a:t>
            </a:r>
            <a:r>
              <a:rPr lang="en-US" sz="2800" dirty="0" smtClean="0"/>
              <a:t> di sub-</a:t>
            </a:r>
            <a:r>
              <a:rPr lang="en-US" sz="2800" dirty="0" err="1" smtClean="0"/>
              <a:t>bagian</a:t>
            </a:r>
            <a:r>
              <a:rPr lang="en-US" sz="2800" dirty="0" smtClean="0"/>
              <a:t> 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atom </a:t>
            </a:r>
            <a:r>
              <a:rPr lang="en-US" sz="2800" dirty="0" err="1" smtClean="0"/>
              <a:t>versu</a:t>
            </a:r>
            <a:r>
              <a:rPr lang="en-US" sz="2800" dirty="0" smtClean="0"/>
              <a:t> data yang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 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.</a:t>
            </a:r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5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Standar Pertukaran Data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Standar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canggih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 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 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terstruktur</a:t>
            </a:r>
            <a:r>
              <a:rPr lang="en-US" sz="2400" dirty="0" smtClean="0"/>
              <a:t> - </a:t>
            </a:r>
            <a:r>
              <a:rPr lang="en-US" sz="2400" dirty="0" err="1" smtClean="0"/>
              <a:t>atau</a:t>
            </a:r>
            <a:r>
              <a:rPr lang="en-US" sz="2400" dirty="0" smtClean="0"/>
              <a:t> </a:t>
            </a:r>
            <a:r>
              <a:rPr lang="en-US" sz="2400" dirty="0" err="1" smtClean="0"/>
              <a:t>tipe</a:t>
            </a:r>
            <a:r>
              <a:rPr lang="en-US" sz="2400" dirty="0" smtClean="0"/>
              <a:t> data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 </a:t>
            </a:r>
            <a:r>
              <a:rPr lang="en-US" sz="2400" dirty="0" err="1" smtClean="0"/>
              <a:t>Prasyaratnya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ketersediaan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substruktur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 </a:t>
            </a:r>
            <a:r>
              <a:rPr lang="en-US" sz="2400" dirty="0" err="1" smtClean="0"/>
              <a:t>pembatas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bersamaan</a:t>
            </a:r>
            <a:r>
              <a:rPr lang="en-US" sz="2400" dirty="0" smtClean="0"/>
              <a:t>. </a:t>
            </a:r>
          </a:p>
          <a:p>
            <a:r>
              <a:rPr lang="en-US" sz="2400" dirty="0" err="1" smtClean="0"/>
              <a:t>Standar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canggih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agregasi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.</a:t>
            </a:r>
          </a:p>
          <a:p>
            <a:r>
              <a:rPr lang="en-US" sz="2400" dirty="0" err="1" smtClean="0"/>
              <a:t>Jenis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data lain.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,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ekspresivitas</a:t>
            </a:r>
            <a:r>
              <a:rPr lang="en-US" sz="2400" dirty="0" smtClean="0"/>
              <a:t> </a:t>
            </a:r>
            <a:r>
              <a:rPr lang="en-US" sz="2400" dirty="0" err="1" smtClean="0"/>
              <a:t>dari</a:t>
            </a:r>
            <a:r>
              <a:rPr lang="en-US" sz="2400" dirty="0" smtClean="0"/>
              <a:t> encoding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. 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Content Placeholder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066800"/>
            <a:ext cx="6019800" cy="48768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Content Placeholder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752600"/>
            <a:ext cx="6324600" cy="35052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338</Words>
  <Application>Microsoft Office PowerPoint</Application>
  <PresentationFormat>On-screen Show (4:3)</PresentationFormat>
  <Paragraphs>53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Tipe Data</vt:lpstr>
      <vt:lpstr>Tipe Data</vt:lpstr>
      <vt:lpstr>Data Structure</vt:lpstr>
      <vt:lpstr>Data Structure</vt:lpstr>
      <vt:lpstr>Standar Pertukaran Data</vt:lpstr>
      <vt:lpstr>Standar Pertukaran Data</vt:lpstr>
      <vt:lpstr>PowerPoint Presentation</vt:lpstr>
      <vt:lpstr>PowerPoint Presentation</vt:lpstr>
      <vt:lpstr>Standar Pertukaran Data</vt:lpstr>
      <vt:lpstr>Standar Pertukaran Data</vt:lpstr>
      <vt:lpstr>PowerPoint Presentation</vt:lpstr>
      <vt:lpstr>PowerPoint Presentation</vt:lpstr>
      <vt:lpstr>Collections of Data Types</vt:lpstr>
      <vt:lpstr>Collections of Data Types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224</cp:revision>
  <dcterms:created xsi:type="dcterms:W3CDTF">2010-08-24T06:47:44Z</dcterms:created>
  <dcterms:modified xsi:type="dcterms:W3CDTF">2017-12-04T14:30:28Z</dcterms:modified>
</cp:coreProperties>
</file>