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335" r:id="rId3"/>
    <p:sldId id="378" r:id="rId4"/>
    <p:sldId id="365" r:id="rId5"/>
    <p:sldId id="366" r:id="rId6"/>
    <p:sldId id="379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80" r:id="rId15"/>
    <p:sldId id="374" r:id="rId16"/>
    <p:sldId id="375" r:id="rId17"/>
    <p:sldId id="381" r:id="rId18"/>
    <p:sldId id="376" r:id="rId19"/>
    <p:sldId id="377" r:id="rId20"/>
    <p:sldId id="382" r:id="rId21"/>
    <p:sldId id="383" r:id="rId22"/>
    <p:sldId id="38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53" d="100"/>
          <a:sy n="53" d="100"/>
        </p:scale>
        <p:origin x="6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C35B07-3780-4860-8D87-E4E14CE1BE56}" type="datetimeFigureOut">
              <a:rPr lang="id-ID"/>
              <a:pPr>
                <a:defRPr/>
              </a:pPr>
              <a:t>04/12/2017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7B1AC59-71AF-44F5-8FA0-9BE3F27E1F18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1629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462425-8C71-47D4-9EE8-C1873B40600B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98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F743E6-CC2B-4EE8-A9BA-68A0A91CFE4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27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62561B-DC6D-4023-80E0-2F967C9644DE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850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D10B35-FCB3-4681-9A87-B11B7D52388A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40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D10B35-FCB3-4681-9A87-B11B7D52388A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80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B40310-7A29-4584-833A-1C74ACE586FE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13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952662-19B9-433F-A5EC-96C2969CFD8E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31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A4ADEF-CC5E-4593-97DA-7920529B59BD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817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A4ADEF-CC5E-4593-97DA-7920529B59BD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439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EAD866-C773-4475-A813-1201D67CE261}" type="slidenum">
              <a:rPr lang="id-ID">
                <a:latin typeface="Calibri" panose="020F0502020204030204" pitchFamily="34" charset="0"/>
              </a:rPr>
              <a:pPr eaLnBrk="1" hangingPunct="1"/>
              <a:t>19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5522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EAD866-C773-4475-A813-1201D67CE261}" type="slidenum">
              <a:rPr lang="id-ID">
                <a:latin typeface="Calibri" panose="020F0502020204030204" pitchFamily="34" charset="0"/>
              </a:rPr>
              <a:pPr eaLnBrk="1" hangingPunct="1"/>
              <a:t>20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46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462425-8C71-47D4-9EE8-C1873B40600B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700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EAD866-C773-4475-A813-1201D67CE261}" type="slidenum">
              <a:rPr lang="id-ID">
                <a:latin typeface="Calibri" panose="020F0502020204030204" pitchFamily="34" charset="0"/>
              </a:rPr>
              <a:pPr eaLnBrk="1" hangingPunct="1"/>
              <a:t>21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6976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EAD866-C773-4475-A813-1201D67CE261}" type="slidenum">
              <a:rPr lang="id-ID">
                <a:latin typeface="Calibri" panose="020F0502020204030204" pitchFamily="34" charset="0"/>
              </a:rPr>
              <a:pPr eaLnBrk="1" hangingPunct="1"/>
              <a:t>22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6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94C7D9-F581-482E-843F-7DA127A42E25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28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F6E335-367A-459A-B383-836E52933951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18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F6E335-367A-459A-B383-836E52933951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211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EFFD98-42EC-4FCF-9AF5-2953FB54899A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78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382365-F8EA-4FC2-9A69-7113CB30585C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14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30F030-E18B-47CE-88B0-DE3C49378EBD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47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52318D-E4A0-4A0D-A9FE-41E811E3821D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10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6DBA-C6E8-4723-93B8-F66C9A042BEC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5E391-EDBC-438C-878F-84DA88EBCC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5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69F15-BC58-4535-A0A1-780075D4BFE4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B8936-08E9-4370-9784-F615298861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3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9CD36-A1BC-49E8-9BC0-263DC37DB4A1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A73E0-31B7-4F68-B9BB-2DABF8FD47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9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14972-0C22-4403-AF67-97AE9CAEB5E7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8E541-6C11-4241-92BE-45C42DFF93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0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33EF4-F9AF-47EE-B955-91E660A013D3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0B20C-804C-40CE-A062-7DBC027DB5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41E0-9092-408B-9D09-016CE309CA94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C9B30-F1E4-4263-BD34-52F493509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9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79DFD-C7C8-454F-98A0-8AA785F60228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07282-8274-4C4F-8DDD-C6F2B32C25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8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74D93-F582-4A47-9578-9EA11549CB55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1EB6B-A823-42FB-A515-37080A211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2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6320C-C6E4-416D-A1DD-D52A73E097EF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88FE0-BE66-46F4-B3EF-3091AB33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7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9106-A3BC-4F4A-AF50-018A5C7B2080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8F227-972B-4ED1-AA28-82F5DD067C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7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90B9B-089F-425A-96D3-24ABBF8DB5E7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B08A4-0960-4562-BA3E-51E05D6A11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D6B3F9-8C01-453B-BE53-DBBD75A948FF}" type="datetime1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FECD92DE-C668-4901-A294-96EE030CB4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352800"/>
            <a:ext cx="5638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charset="0"/>
                <a:cs typeface="Arial" pitchFamily="34" charset="0"/>
              </a:rPr>
              <a:t>CONFORMANCE KEYWORDS, CLAIM &amp; REQUIREMENT</a:t>
            </a:r>
            <a:endParaRPr lang="en-US" i="1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charset="0"/>
              <a:cs typeface="Arial" pitchFamily="34" charset="0"/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</a:t>
            </a:r>
            <a:r>
              <a:rPr lang="en-US" b="1" dirty="0">
                <a:solidFill>
                  <a:schemeClr val="bg1"/>
                </a:solidFill>
              </a:rPr>
              <a:t>9 </a:t>
            </a: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NOVIANDI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Dampak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1066800" y="1981200"/>
            <a:ext cx="7391400" cy="2895600"/>
          </a:xfrm>
        </p:spPr>
        <p:txBody>
          <a:bodyPr/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dampak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 </a:t>
            </a: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? 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benar-benar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kata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SHALL, SHOULD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MAY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 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didefinisikan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ditafsirkan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buNone/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Entity Identifier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1088230" y="2133600"/>
            <a:ext cx="6996113" cy="2590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Universal ID) SHALL be valued with an ISO-compliant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OID.</a:t>
            </a:r>
          </a:p>
          <a:p>
            <a:pPr marL="798513" indent="-4064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mutlak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8513" indent="-4064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mengikuti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kriteria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98513" indent="-4064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diuji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EI.3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OID compliant ISO.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Entry Identifier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71487" y="1400629"/>
            <a:ext cx="8229600" cy="3276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(Universal ID) SHOULD be valued with an ISO-compliant OID.</a:t>
            </a:r>
          </a:p>
          <a:p>
            <a:pPr marL="8556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rekomendasi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56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praktik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terbaik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EI.3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OID compliant ISO. </a:t>
            </a:r>
          </a:p>
          <a:p>
            <a:pPr marL="8556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praktik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terbaik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maksud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8556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menafsirkan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diimplementasikan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Entry Identifier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(Universal ID) MAY be valued with an ISO-compliant OID.</a:t>
            </a:r>
          </a:p>
          <a:p>
            <a:pPr marL="855663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opsional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55663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memutuskan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EI.3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OID compliant ISO. </a:t>
            </a:r>
          </a:p>
          <a:p>
            <a:pPr marL="855663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Relevansi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seharusnya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5663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menganut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855663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mengekspresikan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peringatan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opsional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512763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Entry Identifier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4384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(Universal ID) MAY be valued with an ISO-compliant OID.</a:t>
            </a:r>
          </a:p>
          <a:p>
            <a:pPr marL="8556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Perbedaan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SHALL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SHOULD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SHOULD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dianggap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praktek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terbaik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8556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opsional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didukung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kebijaksanaan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9263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Normatif dan Informatif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NORMATIVE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INFORMATIVE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menggambarkan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authoring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interpretasi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spesifikasi-spesifikasi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klausa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NORMATIF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INFORMATIF.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aspek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disertakan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mengklaim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Disediakan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dimaksudkan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INFORMATIVE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mengandung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ketentuan-ketentuan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Klausa Kesesuaian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928687" y="1905000"/>
            <a:ext cx="7315200" cy="2209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klausa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mendefinisikan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kriteria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mengklaim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klausa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mengidentifikasi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memenuhi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Klausa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>
              <a:lnSpc>
                <a:spcPct val="150000"/>
              </a:lnSpc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Klausa Kesesuaian</a:t>
            </a: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pemikiran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klausa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302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Mempromosikan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302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Memfasilitasi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konsisten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302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Memfasilitasi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konsisten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spesifikasi-spesifikasi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yang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7110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Klausa Kesesuaian</a:t>
            </a: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2514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pemikiran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klausa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&gt;&gt;</a:t>
            </a:r>
          </a:p>
          <a:p>
            <a:pPr marL="10302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Mempromosikan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interoperabilitas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terbuka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interchange.</a:t>
            </a:r>
          </a:p>
          <a:p>
            <a:pPr marL="10302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Mendorong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berlaku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uji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302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Mempromosikan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keseragaman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KLAIM KESESUIAN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990600" y="1943100"/>
            <a:ext cx="7772400" cy="2971800"/>
          </a:xfrm>
        </p:spPr>
        <p:txBody>
          <a:bodyPr/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Deklarasi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klausa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Deklarasi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	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menyatakan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Conformance Keyword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654843" y="1790700"/>
            <a:ext cx="7986713" cy="3276600"/>
          </a:xfrm>
        </p:spPr>
        <p:txBody>
          <a:bodyPr/>
          <a:lstStyle/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identifikasi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 </a:t>
            </a: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mendefinisikan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mengekspresikan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berhasil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mendefinisikan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Kata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menggambarkan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diterapkan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konsisten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Kata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mengidentifikasi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Kriteria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yang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diuji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KLAIM KESESUIAN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914400" y="1905000"/>
            <a:ext cx="7467600" cy="3276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Uji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Proses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diverifikasi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Tingkat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kekakuan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diverifikasi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bervariasi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diklaim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versioning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7122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60204" y="1066800"/>
            <a:ext cx="23054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Daftar</a:t>
            </a:r>
            <a:r>
              <a:rPr lang="en-US" sz="2500" dirty="0" smtClean="0"/>
              <a:t> </a:t>
            </a:r>
            <a:r>
              <a:rPr lang="en-US" sz="2500" dirty="0" err="1" smtClean="0"/>
              <a:t>Pustaka</a:t>
            </a:r>
            <a:endParaRPr lang="en-US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9812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Oemig</a:t>
            </a:r>
            <a:r>
              <a:rPr lang="en-US" sz="2000" dirty="0" smtClean="0"/>
              <a:t> F, </a:t>
            </a:r>
            <a:r>
              <a:rPr lang="en-US" sz="2000" dirty="0" err="1" smtClean="0"/>
              <a:t>Snelick</a:t>
            </a:r>
            <a:r>
              <a:rPr lang="en-US" sz="2000" dirty="0" smtClean="0"/>
              <a:t> R. 2016. </a:t>
            </a:r>
            <a:r>
              <a:rPr lang="en-US" sz="2000" i="1" dirty="0" smtClean="0"/>
              <a:t>Healthcare Interoperability Standards 	Compliance Handbook; Conformance and Testing of 	Healthcare Data Exchange Standards.</a:t>
            </a:r>
            <a:r>
              <a:rPr lang="en-US" sz="2000" dirty="0" smtClean="0"/>
              <a:t> Springer. ISBN: 978-	3-319-44837-4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5911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5802" y="2967335"/>
            <a:ext cx="5032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 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32651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Conformance Keyword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814387" y="2209800"/>
            <a:ext cx="7543800" cy="1371599"/>
          </a:xfrm>
        </p:spPr>
        <p:txBody>
          <a:bodyPr/>
          <a:lstStyle/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Disarankan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spesifikasi-spesifikasi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mengadopsi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prinsipnya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 kata-kata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RFC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Tunjukkan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Tingkat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Dikenal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RFC 2119</a:t>
            </a: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Tergantung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kation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tujuannya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039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Contoh Kata Kunci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“MUST”, “MUST NOT”, “REQUIRED”, “SHALL”, “SHALL NOT”, “SHOULD”, “SHOULD NOT”, “RECOMMENDED”, “MAY”, and “OPTIONAL” 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ditafsirkan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dijelaskan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RFC 2119.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dikutip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RFC:</a:t>
            </a:r>
          </a:p>
          <a:p>
            <a:pPr marL="9144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MUST or the terms “REQUIRED” or “SHALL”,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mutlak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MUST NOT or the phrase “SHALL NOT”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larangan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mutlak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ContohKata Kunci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914400" y="1638300"/>
            <a:ext cx="7467600" cy="3581400"/>
          </a:xfrm>
        </p:spPr>
        <p:txBody>
          <a:bodyPr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or the adjective “RECOMMENDED”,</a:t>
            </a:r>
          </a:p>
          <a:p>
            <a:pPr marL="855663" indent="0"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alasan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mengabaikan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item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penuh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dipahami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ditimbang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hati-hati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NOT or the phrase “NOT RECOMMENDED”</a:t>
            </a:r>
          </a:p>
          <a:p>
            <a:pPr marL="855663" indent="0"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mungkin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alasan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diterima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penuh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dipahami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hati-hati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ditimbang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dijelaskan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label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ContohKata Kunci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762000" y="1843314"/>
            <a:ext cx="7772400" cy="3171371"/>
          </a:xfrm>
        </p:spPr>
        <p:txBody>
          <a:bodyPr/>
          <a:lstStyle/>
          <a:p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 or the adjective  “OPTIONAL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”, </a:t>
            </a:r>
          </a:p>
          <a:p>
            <a:pPr marL="1089025" indent="0"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item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benar-benar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opsional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pemasok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menyertakan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item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mengaktifkan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sedangkan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lunak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pemasok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menghilangkan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item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diharapkan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menyediakannya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pengirim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(receiver)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sukarela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kesepakatan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321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Kata Kunci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30480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Konvensi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14400" indent="0" algn="just">
              <a:buNone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muncul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tampilan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huruf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kapital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mungkin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huruf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tebal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konvensi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konsisten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pembaca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mengidentifikasi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pengaplikasiannya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tercantum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mewakili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Kata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ISO/ IEC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2133600" y="1828800"/>
            <a:ext cx="3429000" cy="3581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SHALL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SHALL NOT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SHOULD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SHOULD NOT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MAY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NEED NOT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CANNOT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928687" y="1714500"/>
            <a:ext cx="7315200" cy="3428999"/>
          </a:xfrm>
        </p:spPr>
        <p:txBody>
          <a:bodyPr/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diindikasikan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Didefinisikan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konsisten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seharusnya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spesifikasi-spesifikasi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berasal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kata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mendefinisikan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menerapkannya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990600"/>
            <a:ext cx="4645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Fungsi</a:t>
            </a:r>
            <a:r>
              <a:rPr lang="en-US" sz="2400" b="1" dirty="0" smtClean="0"/>
              <a:t> Kata </a:t>
            </a:r>
            <a:r>
              <a:rPr lang="en-US" sz="2400" b="1" dirty="0" err="1" smtClean="0"/>
              <a:t>Kunci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(Keywords)</a:t>
            </a:r>
            <a:endParaRPr lang="en-US" sz="2400" b="1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350</Words>
  <Application>Microsoft Office PowerPoint</Application>
  <PresentationFormat>On-screen Show (4:3)</PresentationFormat>
  <Paragraphs>132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PowerPoint Presentation</vt:lpstr>
      <vt:lpstr>Conformance Keyword</vt:lpstr>
      <vt:lpstr>Conformance Keyword</vt:lpstr>
      <vt:lpstr>Contoh Kata Kunci</vt:lpstr>
      <vt:lpstr>ContohKata Kunci</vt:lpstr>
      <vt:lpstr>ContohKata Kunci</vt:lpstr>
      <vt:lpstr>Kata Kunci</vt:lpstr>
      <vt:lpstr>Kata Kunci ISO/ IEC</vt:lpstr>
      <vt:lpstr>PowerPoint Presentation</vt:lpstr>
      <vt:lpstr>Dampak Penggunaan Kata Kunci</vt:lpstr>
      <vt:lpstr>Entity Identifier</vt:lpstr>
      <vt:lpstr>Entry Identifier</vt:lpstr>
      <vt:lpstr>Entry Identifier</vt:lpstr>
      <vt:lpstr>Entry Identifier</vt:lpstr>
      <vt:lpstr>Normatif dan Informatif</vt:lpstr>
      <vt:lpstr>Klausa Kesesuaian</vt:lpstr>
      <vt:lpstr>Klausa Kesesuaian</vt:lpstr>
      <vt:lpstr>Klausa Kesesuaian</vt:lpstr>
      <vt:lpstr>KLAIM KESESUIAN</vt:lpstr>
      <vt:lpstr>KLAIM KESESUIAN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225</cp:revision>
  <dcterms:created xsi:type="dcterms:W3CDTF">2010-08-24T06:47:44Z</dcterms:created>
  <dcterms:modified xsi:type="dcterms:W3CDTF">2017-12-04T14:45:01Z</dcterms:modified>
</cp:coreProperties>
</file>