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  <p:sldMasterId id="2147483675" r:id="rId6"/>
  </p:sldMasterIdLst>
  <p:notesMasterIdLst>
    <p:notesMasterId r:id="rId46"/>
  </p:notesMasterIdLst>
  <p:handoutMasterIdLst>
    <p:handoutMasterId r:id="rId47"/>
  </p:handoutMasterIdLst>
  <p:sldIdLst>
    <p:sldId id="256" r:id="rId7"/>
    <p:sldId id="264" r:id="rId8"/>
    <p:sldId id="294" r:id="rId9"/>
    <p:sldId id="299" r:id="rId10"/>
    <p:sldId id="298" r:id="rId11"/>
    <p:sldId id="305" r:id="rId12"/>
    <p:sldId id="295" r:id="rId13"/>
    <p:sldId id="303" r:id="rId14"/>
    <p:sldId id="307" r:id="rId15"/>
    <p:sldId id="310" r:id="rId16"/>
    <p:sldId id="312" r:id="rId17"/>
    <p:sldId id="315" r:id="rId18"/>
    <p:sldId id="306" r:id="rId19"/>
    <p:sldId id="296" r:id="rId20"/>
    <p:sldId id="338" r:id="rId21"/>
    <p:sldId id="339" r:id="rId22"/>
    <p:sldId id="340" r:id="rId23"/>
    <p:sldId id="302" r:id="rId24"/>
    <p:sldId id="316" r:id="rId25"/>
    <p:sldId id="297" r:id="rId26"/>
    <p:sldId id="301" r:id="rId27"/>
    <p:sldId id="337" r:id="rId28"/>
    <p:sldId id="281" r:id="rId29"/>
    <p:sldId id="282" r:id="rId30"/>
    <p:sldId id="283" r:id="rId31"/>
    <p:sldId id="286" r:id="rId32"/>
    <p:sldId id="287" r:id="rId33"/>
    <p:sldId id="288" r:id="rId34"/>
    <p:sldId id="289" r:id="rId35"/>
    <p:sldId id="317" r:id="rId36"/>
    <p:sldId id="318" r:id="rId37"/>
    <p:sldId id="327" r:id="rId38"/>
    <p:sldId id="335" r:id="rId39"/>
    <p:sldId id="329" r:id="rId40"/>
    <p:sldId id="330" r:id="rId41"/>
    <p:sldId id="331" r:id="rId42"/>
    <p:sldId id="332" r:id="rId43"/>
    <p:sldId id="333" r:id="rId44"/>
    <p:sldId id="334" r:id="rId45"/>
  </p:sldIdLst>
  <p:sldSz cx="12188825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>
      <p:cViewPr varScale="1">
        <p:scale>
          <a:sx n="88" d="100"/>
          <a:sy n="88" d="100"/>
        </p:scale>
        <p:origin x="92" y="600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9" Type="http://schemas.openxmlformats.org/officeDocument/2006/relationships/slide" Target="slides/slide33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34" Type="http://schemas.openxmlformats.org/officeDocument/2006/relationships/slide" Target="slides/slide28.xml"/><Relationship Id="rId42" Type="http://schemas.openxmlformats.org/officeDocument/2006/relationships/slide" Target="slides/slide36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slide" Target="slides/slide23.xml"/><Relationship Id="rId41" Type="http://schemas.openxmlformats.org/officeDocument/2006/relationships/slide" Target="slides/slide35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viewProps" Target="viewProps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presProps" Target="presProps.xml"/><Relationship Id="rId8" Type="http://schemas.openxmlformats.org/officeDocument/2006/relationships/slide" Target="slides/slide2.xml"/><Relationship Id="rId51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CD4CEBE-2020-4EFF-8218-3923BBF017D8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3615B01-8199-4C4A-8CB9-D87C55DCC8D9}">
      <dgm:prSet phldrT="[Text]"/>
      <dgm:spPr/>
      <dgm:t>
        <a:bodyPr/>
        <a:lstStyle/>
        <a:p>
          <a:r>
            <a:rPr lang="en-US" dirty="0"/>
            <a:t>PUBLISITAS</a:t>
          </a:r>
        </a:p>
      </dgm:t>
    </dgm:pt>
    <dgm:pt modelId="{C5833DA0-D737-46C0-AF56-A1B9C771C533}" type="parTrans" cxnId="{6D339E45-CA8E-4ABE-8569-D6A84205DF22}">
      <dgm:prSet/>
      <dgm:spPr/>
      <dgm:t>
        <a:bodyPr/>
        <a:lstStyle/>
        <a:p>
          <a:endParaRPr lang="en-US"/>
        </a:p>
      </dgm:t>
    </dgm:pt>
    <dgm:pt modelId="{A33931BE-2C13-4BF0-83F0-3E84C80196D3}" type="sibTrans" cxnId="{6D339E45-CA8E-4ABE-8569-D6A84205DF22}">
      <dgm:prSet/>
      <dgm:spPr/>
      <dgm:t>
        <a:bodyPr/>
        <a:lstStyle/>
        <a:p>
          <a:endParaRPr lang="en-US"/>
        </a:p>
      </dgm:t>
    </dgm:pt>
    <dgm:pt modelId="{7530EF7F-6F30-478C-A351-5BDF2B922F95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Yaitu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kegiatan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menempatkan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berita</a:t>
          </a:r>
          <a:r>
            <a:rPr lang="en-US" dirty="0">
              <a:solidFill>
                <a:schemeClr val="bg1"/>
              </a:solidFill>
            </a:rPr>
            <a:t> </a:t>
          </a:r>
          <a:r>
            <a:rPr lang="en-US" dirty="0" err="1">
              <a:solidFill>
                <a:schemeClr val="bg1"/>
              </a:solidFill>
            </a:rPr>
            <a:t>mengenai</a:t>
          </a:r>
          <a:r>
            <a:rPr lang="en-US" dirty="0">
              <a:solidFill>
                <a:schemeClr val="bg1"/>
              </a:solidFill>
            </a:rPr>
            <a:t>  </a:t>
          </a:r>
          <a:r>
            <a:rPr lang="en-US" dirty="0" err="1">
              <a:solidFill>
                <a:schemeClr val="bg1"/>
              </a:solidFill>
            </a:rPr>
            <a:t>organisasi</a:t>
          </a:r>
          <a:r>
            <a:rPr lang="en-US" dirty="0">
              <a:solidFill>
                <a:schemeClr val="bg1"/>
              </a:solidFill>
            </a:rPr>
            <a:t> di media </a:t>
          </a:r>
          <a:r>
            <a:rPr lang="en-US" dirty="0" err="1">
              <a:solidFill>
                <a:schemeClr val="bg1"/>
              </a:solidFill>
            </a:rPr>
            <a:t>massa</a:t>
          </a:r>
          <a:endParaRPr lang="en-US" dirty="0"/>
        </a:p>
      </dgm:t>
    </dgm:pt>
    <dgm:pt modelId="{4E718A80-8D22-4C3E-B133-1C3EB08672DC}" type="parTrans" cxnId="{B88B7763-EB7F-49F2-BBA1-D37EAFDFC1B4}">
      <dgm:prSet/>
      <dgm:spPr/>
      <dgm:t>
        <a:bodyPr/>
        <a:lstStyle/>
        <a:p>
          <a:endParaRPr lang="en-US"/>
        </a:p>
      </dgm:t>
    </dgm:pt>
    <dgm:pt modelId="{A1DCF414-D3CF-46AA-B8C2-253E19115891}" type="sibTrans" cxnId="{B88B7763-EB7F-49F2-BBA1-D37EAFDFC1B4}">
      <dgm:prSet/>
      <dgm:spPr/>
      <dgm:t>
        <a:bodyPr/>
        <a:lstStyle/>
        <a:p>
          <a:endParaRPr lang="en-US"/>
        </a:p>
      </dgm:t>
    </dgm:pt>
    <dgm:pt modelId="{D56DCF65-0272-4016-9C0D-AD0884F39AAB}">
      <dgm:prSet phldrT="[Text]"/>
      <dgm:spPr/>
      <dgm:t>
        <a:bodyPr/>
        <a:lstStyle/>
        <a:p>
          <a:r>
            <a:rPr lang="en-US" dirty="0"/>
            <a:t>PEMASARAN</a:t>
          </a:r>
        </a:p>
      </dgm:t>
    </dgm:pt>
    <dgm:pt modelId="{DF93F783-8E91-4084-A9E9-1BFAA9E215E3}" type="parTrans" cxnId="{C5454603-3DD1-4E32-8125-2208020B0D32}">
      <dgm:prSet/>
      <dgm:spPr/>
      <dgm:t>
        <a:bodyPr/>
        <a:lstStyle/>
        <a:p>
          <a:endParaRPr lang="en-US"/>
        </a:p>
      </dgm:t>
    </dgm:pt>
    <dgm:pt modelId="{9438C15B-A438-439A-96AD-D1B3876BDDA6}" type="sibTrans" cxnId="{C5454603-3DD1-4E32-8125-2208020B0D32}">
      <dgm:prSet/>
      <dgm:spPr/>
      <dgm:t>
        <a:bodyPr/>
        <a:lstStyle/>
        <a:p>
          <a:endParaRPr lang="en-US"/>
        </a:p>
      </dgm:t>
    </dgm:pt>
    <dgm:pt modelId="{AE2A1072-1669-4B17-81D6-A3DAAD73EA09}">
      <dgm:prSet phldrT="[Text]"/>
      <dgm:spPr/>
      <dgm:t>
        <a:bodyPr/>
        <a:lstStyle/>
        <a:p>
          <a:r>
            <a:rPr lang="en-US" altLang="en-US" dirty="0" err="1"/>
            <a:t>Kegiatan</a:t>
          </a:r>
          <a:r>
            <a:rPr lang="en-US" altLang="en-US" dirty="0"/>
            <a:t> </a:t>
          </a:r>
          <a:r>
            <a:rPr lang="en-US" altLang="en-US" dirty="0" err="1"/>
            <a:t>mengenalkan</a:t>
          </a:r>
          <a:r>
            <a:rPr lang="en-US" altLang="en-US" dirty="0"/>
            <a:t> </a:t>
          </a:r>
          <a:r>
            <a:rPr lang="en-US" altLang="en-US" dirty="0" err="1"/>
            <a:t>barang</a:t>
          </a:r>
          <a:r>
            <a:rPr lang="en-US" altLang="en-US" dirty="0"/>
            <a:t> </a:t>
          </a:r>
          <a:r>
            <a:rPr lang="en-US" altLang="en-US" dirty="0" err="1"/>
            <a:t>atau</a:t>
          </a:r>
          <a:r>
            <a:rPr lang="en-US" altLang="en-US" dirty="0"/>
            <a:t> </a:t>
          </a:r>
          <a:r>
            <a:rPr lang="en-US" altLang="en-US" dirty="0" err="1"/>
            <a:t>jasa</a:t>
          </a:r>
          <a:r>
            <a:rPr lang="en-US" altLang="en-US" dirty="0"/>
            <a:t>  </a:t>
          </a:r>
          <a:r>
            <a:rPr lang="en-US" altLang="en-US" dirty="0" err="1"/>
            <a:t>serta</a:t>
          </a:r>
          <a:r>
            <a:rPr lang="en-US" altLang="en-US" dirty="0"/>
            <a:t> </a:t>
          </a:r>
          <a:r>
            <a:rPr lang="en-US" altLang="en-US" dirty="0" err="1"/>
            <a:t>ikut</a:t>
          </a:r>
          <a:r>
            <a:rPr lang="en-US" altLang="en-US" dirty="0"/>
            <a:t> </a:t>
          </a:r>
          <a:r>
            <a:rPr lang="en-US" altLang="en-US" dirty="0" err="1"/>
            <a:t>serta</a:t>
          </a:r>
          <a:r>
            <a:rPr lang="en-US" altLang="en-US" dirty="0"/>
            <a:t> </a:t>
          </a:r>
          <a:r>
            <a:rPr lang="en-US" altLang="en-US" dirty="0" err="1"/>
            <a:t>menentukan</a:t>
          </a:r>
          <a:r>
            <a:rPr lang="en-US" altLang="en-US" dirty="0"/>
            <a:t> </a:t>
          </a:r>
          <a:r>
            <a:rPr lang="en-US" altLang="en-US" dirty="0" err="1"/>
            <a:t>strategi</a:t>
          </a:r>
          <a:r>
            <a:rPr lang="en-US" altLang="en-US" dirty="0"/>
            <a:t> </a:t>
          </a:r>
          <a:r>
            <a:rPr lang="en-US" altLang="en-US" dirty="0" err="1"/>
            <a:t>pemasaran</a:t>
          </a:r>
          <a:endParaRPr lang="en-US" dirty="0"/>
        </a:p>
      </dgm:t>
    </dgm:pt>
    <dgm:pt modelId="{D60FB1E6-4C78-4B8A-AADC-9A264B1AC177}" type="parTrans" cxnId="{30AEC6D6-A565-498E-87FD-FA5BDC9AB7F0}">
      <dgm:prSet/>
      <dgm:spPr/>
      <dgm:t>
        <a:bodyPr/>
        <a:lstStyle/>
        <a:p>
          <a:endParaRPr lang="en-US"/>
        </a:p>
      </dgm:t>
    </dgm:pt>
    <dgm:pt modelId="{3D16D142-95B7-48BD-B69E-5DC9884C1F08}" type="sibTrans" cxnId="{30AEC6D6-A565-498E-87FD-FA5BDC9AB7F0}">
      <dgm:prSet/>
      <dgm:spPr/>
      <dgm:t>
        <a:bodyPr/>
        <a:lstStyle/>
        <a:p>
          <a:endParaRPr lang="en-US"/>
        </a:p>
      </dgm:t>
    </dgm:pt>
    <dgm:pt modelId="{16204A1E-1A7A-4647-99C8-C900A966CC51}" type="pres">
      <dgm:prSet presAssocID="{ACD4CEBE-2020-4EFF-8218-3923BBF017D8}" presName="Name0" presStyleCnt="0">
        <dgm:presLayoutVars>
          <dgm:dir/>
          <dgm:animLvl val="lvl"/>
          <dgm:resizeHandles/>
        </dgm:presLayoutVars>
      </dgm:prSet>
      <dgm:spPr/>
    </dgm:pt>
    <dgm:pt modelId="{A5C33575-C3B2-4651-81E3-63733AB71799}" type="pres">
      <dgm:prSet presAssocID="{23615B01-8199-4C4A-8CB9-D87C55DCC8D9}" presName="linNode" presStyleCnt="0"/>
      <dgm:spPr/>
    </dgm:pt>
    <dgm:pt modelId="{B7383B29-2FE1-4054-9A53-A097FBAB324D}" type="pres">
      <dgm:prSet presAssocID="{23615B01-8199-4C4A-8CB9-D87C55DCC8D9}" presName="parentShp" presStyleLbl="node1" presStyleIdx="0" presStyleCnt="2">
        <dgm:presLayoutVars>
          <dgm:bulletEnabled val="1"/>
        </dgm:presLayoutVars>
      </dgm:prSet>
      <dgm:spPr/>
    </dgm:pt>
    <dgm:pt modelId="{ADA867B1-B061-40B0-80C8-19EB05304FAA}" type="pres">
      <dgm:prSet presAssocID="{23615B01-8199-4C4A-8CB9-D87C55DCC8D9}" presName="childShp" presStyleLbl="bgAccFollowNode1" presStyleIdx="0" presStyleCnt="2">
        <dgm:presLayoutVars>
          <dgm:bulletEnabled val="1"/>
        </dgm:presLayoutVars>
      </dgm:prSet>
      <dgm:spPr/>
    </dgm:pt>
    <dgm:pt modelId="{D8609675-EBB7-4949-880A-F4143C09DB12}" type="pres">
      <dgm:prSet presAssocID="{A33931BE-2C13-4BF0-83F0-3E84C80196D3}" presName="spacing" presStyleCnt="0"/>
      <dgm:spPr/>
    </dgm:pt>
    <dgm:pt modelId="{A9BE5F07-8D42-4CB9-86EF-A5BBB1DE3026}" type="pres">
      <dgm:prSet presAssocID="{D56DCF65-0272-4016-9C0D-AD0884F39AAB}" presName="linNode" presStyleCnt="0"/>
      <dgm:spPr/>
    </dgm:pt>
    <dgm:pt modelId="{63408AC3-72EB-42BB-BD61-6BBE7129D1DA}" type="pres">
      <dgm:prSet presAssocID="{D56DCF65-0272-4016-9C0D-AD0884F39AAB}" presName="parentShp" presStyleLbl="node1" presStyleIdx="1" presStyleCnt="2">
        <dgm:presLayoutVars>
          <dgm:bulletEnabled val="1"/>
        </dgm:presLayoutVars>
      </dgm:prSet>
      <dgm:spPr/>
    </dgm:pt>
    <dgm:pt modelId="{06978164-8BD9-4BE1-A2FD-88EFF1EC46D8}" type="pres">
      <dgm:prSet presAssocID="{D56DCF65-0272-4016-9C0D-AD0884F39AA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5454603-3DD1-4E32-8125-2208020B0D32}" srcId="{ACD4CEBE-2020-4EFF-8218-3923BBF017D8}" destId="{D56DCF65-0272-4016-9C0D-AD0884F39AAB}" srcOrd="1" destOrd="0" parTransId="{DF93F783-8E91-4084-A9E9-1BFAA9E215E3}" sibTransId="{9438C15B-A438-439A-96AD-D1B3876BDDA6}"/>
    <dgm:cxn modelId="{D28DC820-1731-4C5D-9532-938A5C57D24D}" type="presOf" srcId="{D56DCF65-0272-4016-9C0D-AD0884F39AAB}" destId="{63408AC3-72EB-42BB-BD61-6BBE7129D1DA}" srcOrd="0" destOrd="0" presId="urn:microsoft.com/office/officeart/2005/8/layout/vList6"/>
    <dgm:cxn modelId="{B88B7763-EB7F-49F2-BBA1-D37EAFDFC1B4}" srcId="{23615B01-8199-4C4A-8CB9-D87C55DCC8D9}" destId="{7530EF7F-6F30-478C-A351-5BDF2B922F95}" srcOrd="0" destOrd="0" parTransId="{4E718A80-8D22-4C3E-B133-1C3EB08672DC}" sibTransId="{A1DCF414-D3CF-46AA-B8C2-253E19115891}"/>
    <dgm:cxn modelId="{6D339E45-CA8E-4ABE-8569-D6A84205DF22}" srcId="{ACD4CEBE-2020-4EFF-8218-3923BBF017D8}" destId="{23615B01-8199-4C4A-8CB9-D87C55DCC8D9}" srcOrd="0" destOrd="0" parTransId="{C5833DA0-D737-46C0-AF56-A1B9C771C533}" sibTransId="{A33931BE-2C13-4BF0-83F0-3E84C80196D3}"/>
    <dgm:cxn modelId="{B41AB246-CCDD-4962-BD65-53F3C1DC44CB}" type="presOf" srcId="{AE2A1072-1669-4B17-81D6-A3DAAD73EA09}" destId="{06978164-8BD9-4BE1-A2FD-88EFF1EC46D8}" srcOrd="0" destOrd="0" presId="urn:microsoft.com/office/officeart/2005/8/layout/vList6"/>
    <dgm:cxn modelId="{10497FAD-3A9B-46D2-9C94-49708660A620}" type="presOf" srcId="{ACD4CEBE-2020-4EFF-8218-3923BBF017D8}" destId="{16204A1E-1A7A-4647-99C8-C900A966CC51}" srcOrd="0" destOrd="0" presId="urn:microsoft.com/office/officeart/2005/8/layout/vList6"/>
    <dgm:cxn modelId="{B360C2AD-E251-4679-AE14-24DF83EBCBF3}" type="presOf" srcId="{23615B01-8199-4C4A-8CB9-D87C55DCC8D9}" destId="{B7383B29-2FE1-4054-9A53-A097FBAB324D}" srcOrd="0" destOrd="0" presId="urn:microsoft.com/office/officeart/2005/8/layout/vList6"/>
    <dgm:cxn modelId="{30AEC6D6-A565-498E-87FD-FA5BDC9AB7F0}" srcId="{D56DCF65-0272-4016-9C0D-AD0884F39AAB}" destId="{AE2A1072-1669-4B17-81D6-A3DAAD73EA09}" srcOrd="0" destOrd="0" parTransId="{D60FB1E6-4C78-4B8A-AADC-9A264B1AC177}" sibTransId="{3D16D142-95B7-48BD-B69E-5DC9884C1F08}"/>
    <dgm:cxn modelId="{18CF26F7-CEC9-4720-8152-76A5C14AD8FD}" type="presOf" srcId="{7530EF7F-6F30-478C-A351-5BDF2B922F95}" destId="{ADA867B1-B061-40B0-80C8-19EB05304FAA}" srcOrd="0" destOrd="0" presId="urn:microsoft.com/office/officeart/2005/8/layout/vList6"/>
    <dgm:cxn modelId="{5C2A7CDA-4A6B-4182-B2CB-E7F8BF14B4C7}" type="presParOf" srcId="{16204A1E-1A7A-4647-99C8-C900A966CC51}" destId="{A5C33575-C3B2-4651-81E3-63733AB71799}" srcOrd="0" destOrd="0" presId="urn:microsoft.com/office/officeart/2005/8/layout/vList6"/>
    <dgm:cxn modelId="{E421C376-8FA0-4928-AC80-887A09B4349D}" type="presParOf" srcId="{A5C33575-C3B2-4651-81E3-63733AB71799}" destId="{B7383B29-2FE1-4054-9A53-A097FBAB324D}" srcOrd="0" destOrd="0" presId="urn:microsoft.com/office/officeart/2005/8/layout/vList6"/>
    <dgm:cxn modelId="{683B527D-2631-4890-A6B5-AB57199DF285}" type="presParOf" srcId="{A5C33575-C3B2-4651-81E3-63733AB71799}" destId="{ADA867B1-B061-40B0-80C8-19EB05304FAA}" srcOrd="1" destOrd="0" presId="urn:microsoft.com/office/officeart/2005/8/layout/vList6"/>
    <dgm:cxn modelId="{168FF2C6-FCBA-407F-993F-1180C1F88962}" type="presParOf" srcId="{16204A1E-1A7A-4647-99C8-C900A966CC51}" destId="{D8609675-EBB7-4949-880A-F4143C09DB12}" srcOrd="1" destOrd="0" presId="urn:microsoft.com/office/officeart/2005/8/layout/vList6"/>
    <dgm:cxn modelId="{086A16BF-20FD-4DC0-9C5D-0EE3136FB390}" type="presParOf" srcId="{16204A1E-1A7A-4647-99C8-C900A966CC51}" destId="{A9BE5F07-8D42-4CB9-86EF-A5BBB1DE3026}" srcOrd="2" destOrd="0" presId="urn:microsoft.com/office/officeart/2005/8/layout/vList6"/>
    <dgm:cxn modelId="{99E0EB59-21EE-4FC6-8AAF-EF30D347A4BD}" type="presParOf" srcId="{A9BE5F07-8D42-4CB9-86EF-A5BBB1DE3026}" destId="{63408AC3-72EB-42BB-BD61-6BBE7129D1DA}" srcOrd="0" destOrd="0" presId="urn:microsoft.com/office/officeart/2005/8/layout/vList6"/>
    <dgm:cxn modelId="{8DDA8308-C15F-4C04-9D93-A58B310A6E68}" type="presParOf" srcId="{A9BE5F07-8D42-4CB9-86EF-A5BBB1DE3026}" destId="{06978164-8BD9-4BE1-A2FD-88EFF1EC46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CD4CEBE-2020-4EFF-8218-3923BBF017D8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3615B01-8199-4C4A-8CB9-D87C55DCC8D9}">
      <dgm:prSet phldrT="[Text]"/>
      <dgm:spPr/>
      <dgm:t>
        <a:bodyPr/>
        <a:lstStyle/>
        <a:p>
          <a:r>
            <a:rPr lang="en-US" b="1" u="none" dirty="0"/>
            <a:t>Public Affairs</a:t>
          </a:r>
          <a:endParaRPr lang="en-US" u="none" dirty="0"/>
        </a:p>
      </dgm:t>
    </dgm:pt>
    <dgm:pt modelId="{C5833DA0-D737-46C0-AF56-A1B9C771C533}" type="parTrans" cxnId="{6D339E45-CA8E-4ABE-8569-D6A84205DF22}">
      <dgm:prSet/>
      <dgm:spPr/>
      <dgm:t>
        <a:bodyPr/>
        <a:lstStyle/>
        <a:p>
          <a:endParaRPr lang="en-US"/>
        </a:p>
      </dgm:t>
    </dgm:pt>
    <dgm:pt modelId="{A33931BE-2C13-4BF0-83F0-3E84C80196D3}" type="sibTrans" cxnId="{6D339E45-CA8E-4ABE-8569-D6A84205DF22}">
      <dgm:prSet/>
      <dgm:spPr/>
      <dgm:t>
        <a:bodyPr/>
        <a:lstStyle/>
        <a:p>
          <a:endParaRPr lang="en-US"/>
        </a:p>
      </dgm:t>
    </dgm:pt>
    <dgm:pt modelId="{7530EF7F-6F30-478C-A351-5BDF2B922F95}">
      <dgm:prSet phldrT="[Text]"/>
      <dgm:spPr/>
      <dgm:t>
        <a:bodyPr/>
        <a:lstStyle/>
        <a:p>
          <a:r>
            <a:rPr lang="en-US" dirty="0" err="1"/>
            <a:t>Membangun</a:t>
          </a:r>
          <a:r>
            <a:rPr lang="en-US" dirty="0"/>
            <a:t> dan </a:t>
          </a:r>
          <a:r>
            <a:rPr lang="en-US" dirty="0" err="1"/>
            <a:t>mempertahakan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pemerintah</a:t>
          </a:r>
          <a:r>
            <a:rPr lang="en-US" dirty="0"/>
            <a:t> dan </a:t>
          </a:r>
          <a:r>
            <a:rPr lang="en-US" dirty="0" err="1"/>
            <a:t>masyarakat</a:t>
          </a:r>
          <a:r>
            <a:rPr lang="en-US" dirty="0"/>
            <a:t> </a:t>
          </a:r>
          <a:r>
            <a:rPr lang="en-US" dirty="0" err="1"/>
            <a:t>setempat</a:t>
          </a:r>
          <a:r>
            <a:rPr lang="en-US" dirty="0"/>
            <a:t> dan </a:t>
          </a:r>
          <a:r>
            <a:rPr lang="en-US" dirty="0" err="1"/>
            <a:t>masyarakat</a:t>
          </a:r>
          <a:r>
            <a:rPr lang="en-US" dirty="0"/>
            <a:t> </a:t>
          </a:r>
          <a:r>
            <a:rPr lang="en-US" dirty="0" err="1"/>
            <a:t>luas</a:t>
          </a:r>
          <a:endParaRPr lang="en-US" dirty="0"/>
        </a:p>
      </dgm:t>
    </dgm:pt>
    <dgm:pt modelId="{4E718A80-8D22-4C3E-B133-1C3EB08672DC}" type="parTrans" cxnId="{B88B7763-EB7F-49F2-BBA1-D37EAFDFC1B4}">
      <dgm:prSet/>
      <dgm:spPr/>
      <dgm:t>
        <a:bodyPr/>
        <a:lstStyle/>
        <a:p>
          <a:endParaRPr lang="en-US"/>
        </a:p>
      </dgm:t>
    </dgm:pt>
    <dgm:pt modelId="{A1DCF414-D3CF-46AA-B8C2-253E19115891}" type="sibTrans" cxnId="{B88B7763-EB7F-49F2-BBA1-D37EAFDFC1B4}">
      <dgm:prSet/>
      <dgm:spPr/>
      <dgm:t>
        <a:bodyPr/>
        <a:lstStyle/>
        <a:p>
          <a:endParaRPr lang="en-US"/>
        </a:p>
      </dgm:t>
    </dgm:pt>
    <dgm:pt modelId="{D56DCF65-0272-4016-9C0D-AD0884F39AAB}">
      <dgm:prSet phldrT="[Text]"/>
      <dgm:spPr/>
      <dgm:t>
        <a:bodyPr/>
        <a:lstStyle/>
        <a:p>
          <a:r>
            <a:rPr lang="en-US" b="1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Manajemen</a:t>
          </a:r>
          <a:r>
            <a:rPr lang="en-US" b="1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b="1" u="none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</a:t>
          </a:r>
          <a:r>
            <a:rPr lang="en-US" u="none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DF93F783-8E91-4084-A9E9-1BFAA9E215E3}" type="parTrans" cxnId="{C5454603-3DD1-4E32-8125-2208020B0D32}">
      <dgm:prSet/>
      <dgm:spPr/>
      <dgm:t>
        <a:bodyPr/>
        <a:lstStyle/>
        <a:p>
          <a:endParaRPr lang="en-US"/>
        </a:p>
      </dgm:t>
    </dgm:pt>
    <dgm:pt modelId="{9438C15B-A438-439A-96AD-D1B3876BDDA6}" type="sibTrans" cxnId="{C5454603-3DD1-4E32-8125-2208020B0D32}">
      <dgm:prSet/>
      <dgm:spPr/>
      <dgm:t>
        <a:bodyPr/>
        <a:lstStyle/>
        <a:p>
          <a:endParaRPr lang="en-US"/>
        </a:p>
      </dgm:t>
    </dgm:pt>
    <dgm:pt modelId="{AE2A1072-1669-4B17-81D6-A3DAAD73EA09}">
      <dgm:prSet phldrT="[Text]"/>
      <dgm:spPr/>
      <dgm:t>
        <a:bodyPr/>
        <a:lstStyle/>
        <a:p>
          <a:r>
            <a:rPr lang="en-US" dirty="0" err="1"/>
            <a:t>Mengontrol</a:t>
          </a:r>
          <a:r>
            <a:rPr lang="en-US" dirty="0"/>
            <a:t> </a:t>
          </a:r>
          <a:r>
            <a:rPr lang="en-US" dirty="0" err="1"/>
            <a:t>isu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berkembang</a:t>
          </a:r>
          <a:r>
            <a:rPr lang="en-US" dirty="0"/>
            <a:t> di </a:t>
          </a:r>
          <a:r>
            <a:rPr lang="en-US" dirty="0" err="1"/>
            <a:t>masyarakat</a:t>
          </a:r>
          <a:r>
            <a:rPr lang="en-US" dirty="0"/>
            <a:t> dan </a:t>
          </a:r>
          <a:r>
            <a:rPr lang="en-US" dirty="0" err="1"/>
            <a:t>mengarahkannya</a:t>
          </a:r>
          <a:r>
            <a:rPr lang="en-US" dirty="0"/>
            <a:t> </a:t>
          </a:r>
          <a:r>
            <a:rPr lang="en-US" dirty="0" err="1"/>
            <a:t>ke</a:t>
          </a:r>
          <a:r>
            <a:rPr lang="en-US" dirty="0"/>
            <a:t> </a:t>
          </a:r>
          <a:r>
            <a:rPr lang="en-US" dirty="0" err="1"/>
            <a:t>hal</a:t>
          </a:r>
          <a:r>
            <a:rPr lang="en-US" dirty="0"/>
            <a:t> yang </a:t>
          </a:r>
          <a:r>
            <a:rPr lang="en-US" dirty="0" err="1"/>
            <a:t>positif</a:t>
          </a:r>
          <a:endParaRPr lang="en-US" dirty="0"/>
        </a:p>
      </dgm:t>
    </dgm:pt>
    <dgm:pt modelId="{D60FB1E6-4C78-4B8A-AADC-9A264B1AC177}" type="parTrans" cxnId="{30AEC6D6-A565-498E-87FD-FA5BDC9AB7F0}">
      <dgm:prSet/>
      <dgm:spPr/>
      <dgm:t>
        <a:bodyPr/>
        <a:lstStyle/>
        <a:p>
          <a:endParaRPr lang="en-US"/>
        </a:p>
      </dgm:t>
    </dgm:pt>
    <dgm:pt modelId="{3D16D142-95B7-48BD-B69E-5DC9884C1F08}" type="sibTrans" cxnId="{30AEC6D6-A565-498E-87FD-FA5BDC9AB7F0}">
      <dgm:prSet/>
      <dgm:spPr/>
      <dgm:t>
        <a:bodyPr/>
        <a:lstStyle/>
        <a:p>
          <a:endParaRPr lang="en-US"/>
        </a:p>
      </dgm:t>
    </dgm:pt>
    <dgm:pt modelId="{16204A1E-1A7A-4647-99C8-C900A966CC51}" type="pres">
      <dgm:prSet presAssocID="{ACD4CEBE-2020-4EFF-8218-3923BBF017D8}" presName="Name0" presStyleCnt="0">
        <dgm:presLayoutVars>
          <dgm:dir/>
          <dgm:animLvl val="lvl"/>
          <dgm:resizeHandles/>
        </dgm:presLayoutVars>
      </dgm:prSet>
      <dgm:spPr/>
    </dgm:pt>
    <dgm:pt modelId="{A5C33575-C3B2-4651-81E3-63733AB71799}" type="pres">
      <dgm:prSet presAssocID="{23615B01-8199-4C4A-8CB9-D87C55DCC8D9}" presName="linNode" presStyleCnt="0"/>
      <dgm:spPr/>
    </dgm:pt>
    <dgm:pt modelId="{B7383B29-2FE1-4054-9A53-A097FBAB324D}" type="pres">
      <dgm:prSet presAssocID="{23615B01-8199-4C4A-8CB9-D87C55DCC8D9}" presName="parentShp" presStyleLbl="node1" presStyleIdx="0" presStyleCnt="2">
        <dgm:presLayoutVars>
          <dgm:bulletEnabled val="1"/>
        </dgm:presLayoutVars>
      </dgm:prSet>
      <dgm:spPr/>
    </dgm:pt>
    <dgm:pt modelId="{ADA867B1-B061-40B0-80C8-19EB05304FAA}" type="pres">
      <dgm:prSet presAssocID="{23615B01-8199-4C4A-8CB9-D87C55DCC8D9}" presName="childShp" presStyleLbl="bgAccFollowNode1" presStyleIdx="0" presStyleCnt="2">
        <dgm:presLayoutVars>
          <dgm:bulletEnabled val="1"/>
        </dgm:presLayoutVars>
      </dgm:prSet>
      <dgm:spPr/>
    </dgm:pt>
    <dgm:pt modelId="{D8609675-EBB7-4949-880A-F4143C09DB12}" type="pres">
      <dgm:prSet presAssocID="{A33931BE-2C13-4BF0-83F0-3E84C80196D3}" presName="spacing" presStyleCnt="0"/>
      <dgm:spPr/>
    </dgm:pt>
    <dgm:pt modelId="{A9BE5F07-8D42-4CB9-86EF-A5BBB1DE3026}" type="pres">
      <dgm:prSet presAssocID="{D56DCF65-0272-4016-9C0D-AD0884F39AAB}" presName="linNode" presStyleCnt="0"/>
      <dgm:spPr/>
    </dgm:pt>
    <dgm:pt modelId="{63408AC3-72EB-42BB-BD61-6BBE7129D1DA}" type="pres">
      <dgm:prSet presAssocID="{D56DCF65-0272-4016-9C0D-AD0884F39AAB}" presName="parentShp" presStyleLbl="node1" presStyleIdx="1" presStyleCnt="2">
        <dgm:presLayoutVars>
          <dgm:bulletEnabled val="1"/>
        </dgm:presLayoutVars>
      </dgm:prSet>
      <dgm:spPr/>
    </dgm:pt>
    <dgm:pt modelId="{06978164-8BD9-4BE1-A2FD-88EFF1EC46D8}" type="pres">
      <dgm:prSet presAssocID="{D56DCF65-0272-4016-9C0D-AD0884F39AA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5454603-3DD1-4E32-8125-2208020B0D32}" srcId="{ACD4CEBE-2020-4EFF-8218-3923BBF017D8}" destId="{D56DCF65-0272-4016-9C0D-AD0884F39AAB}" srcOrd="1" destOrd="0" parTransId="{DF93F783-8E91-4084-A9E9-1BFAA9E215E3}" sibTransId="{9438C15B-A438-439A-96AD-D1B3876BDDA6}"/>
    <dgm:cxn modelId="{D28DC820-1731-4C5D-9532-938A5C57D24D}" type="presOf" srcId="{D56DCF65-0272-4016-9C0D-AD0884F39AAB}" destId="{63408AC3-72EB-42BB-BD61-6BBE7129D1DA}" srcOrd="0" destOrd="0" presId="urn:microsoft.com/office/officeart/2005/8/layout/vList6"/>
    <dgm:cxn modelId="{B88B7763-EB7F-49F2-BBA1-D37EAFDFC1B4}" srcId="{23615B01-8199-4C4A-8CB9-D87C55DCC8D9}" destId="{7530EF7F-6F30-478C-A351-5BDF2B922F95}" srcOrd="0" destOrd="0" parTransId="{4E718A80-8D22-4C3E-B133-1C3EB08672DC}" sibTransId="{A1DCF414-D3CF-46AA-B8C2-253E19115891}"/>
    <dgm:cxn modelId="{6D339E45-CA8E-4ABE-8569-D6A84205DF22}" srcId="{ACD4CEBE-2020-4EFF-8218-3923BBF017D8}" destId="{23615B01-8199-4C4A-8CB9-D87C55DCC8D9}" srcOrd="0" destOrd="0" parTransId="{C5833DA0-D737-46C0-AF56-A1B9C771C533}" sibTransId="{A33931BE-2C13-4BF0-83F0-3E84C80196D3}"/>
    <dgm:cxn modelId="{B41AB246-CCDD-4962-BD65-53F3C1DC44CB}" type="presOf" srcId="{AE2A1072-1669-4B17-81D6-A3DAAD73EA09}" destId="{06978164-8BD9-4BE1-A2FD-88EFF1EC46D8}" srcOrd="0" destOrd="0" presId="urn:microsoft.com/office/officeart/2005/8/layout/vList6"/>
    <dgm:cxn modelId="{10497FAD-3A9B-46D2-9C94-49708660A620}" type="presOf" srcId="{ACD4CEBE-2020-4EFF-8218-3923BBF017D8}" destId="{16204A1E-1A7A-4647-99C8-C900A966CC51}" srcOrd="0" destOrd="0" presId="urn:microsoft.com/office/officeart/2005/8/layout/vList6"/>
    <dgm:cxn modelId="{B360C2AD-E251-4679-AE14-24DF83EBCBF3}" type="presOf" srcId="{23615B01-8199-4C4A-8CB9-D87C55DCC8D9}" destId="{B7383B29-2FE1-4054-9A53-A097FBAB324D}" srcOrd="0" destOrd="0" presId="urn:microsoft.com/office/officeart/2005/8/layout/vList6"/>
    <dgm:cxn modelId="{30AEC6D6-A565-498E-87FD-FA5BDC9AB7F0}" srcId="{D56DCF65-0272-4016-9C0D-AD0884F39AAB}" destId="{AE2A1072-1669-4B17-81D6-A3DAAD73EA09}" srcOrd="0" destOrd="0" parTransId="{D60FB1E6-4C78-4B8A-AADC-9A264B1AC177}" sibTransId="{3D16D142-95B7-48BD-B69E-5DC9884C1F08}"/>
    <dgm:cxn modelId="{18CF26F7-CEC9-4720-8152-76A5C14AD8FD}" type="presOf" srcId="{7530EF7F-6F30-478C-A351-5BDF2B922F95}" destId="{ADA867B1-B061-40B0-80C8-19EB05304FAA}" srcOrd="0" destOrd="0" presId="urn:microsoft.com/office/officeart/2005/8/layout/vList6"/>
    <dgm:cxn modelId="{5C2A7CDA-4A6B-4182-B2CB-E7F8BF14B4C7}" type="presParOf" srcId="{16204A1E-1A7A-4647-99C8-C900A966CC51}" destId="{A5C33575-C3B2-4651-81E3-63733AB71799}" srcOrd="0" destOrd="0" presId="urn:microsoft.com/office/officeart/2005/8/layout/vList6"/>
    <dgm:cxn modelId="{E421C376-8FA0-4928-AC80-887A09B4349D}" type="presParOf" srcId="{A5C33575-C3B2-4651-81E3-63733AB71799}" destId="{B7383B29-2FE1-4054-9A53-A097FBAB324D}" srcOrd="0" destOrd="0" presId="urn:microsoft.com/office/officeart/2005/8/layout/vList6"/>
    <dgm:cxn modelId="{683B527D-2631-4890-A6B5-AB57199DF285}" type="presParOf" srcId="{A5C33575-C3B2-4651-81E3-63733AB71799}" destId="{ADA867B1-B061-40B0-80C8-19EB05304FAA}" srcOrd="1" destOrd="0" presId="urn:microsoft.com/office/officeart/2005/8/layout/vList6"/>
    <dgm:cxn modelId="{168FF2C6-FCBA-407F-993F-1180C1F88962}" type="presParOf" srcId="{16204A1E-1A7A-4647-99C8-C900A966CC51}" destId="{D8609675-EBB7-4949-880A-F4143C09DB12}" srcOrd="1" destOrd="0" presId="urn:microsoft.com/office/officeart/2005/8/layout/vList6"/>
    <dgm:cxn modelId="{086A16BF-20FD-4DC0-9C5D-0EE3136FB390}" type="presParOf" srcId="{16204A1E-1A7A-4647-99C8-C900A966CC51}" destId="{A9BE5F07-8D42-4CB9-86EF-A5BBB1DE3026}" srcOrd="2" destOrd="0" presId="urn:microsoft.com/office/officeart/2005/8/layout/vList6"/>
    <dgm:cxn modelId="{99E0EB59-21EE-4FC6-8AAF-EF30D347A4BD}" type="presParOf" srcId="{A9BE5F07-8D42-4CB9-86EF-A5BBB1DE3026}" destId="{63408AC3-72EB-42BB-BD61-6BBE7129D1DA}" srcOrd="0" destOrd="0" presId="urn:microsoft.com/office/officeart/2005/8/layout/vList6"/>
    <dgm:cxn modelId="{8DDA8308-C15F-4C04-9D93-A58B310A6E68}" type="presParOf" srcId="{A9BE5F07-8D42-4CB9-86EF-A5BBB1DE3026}" destId="{06978164-8BD9-4BE1-A2FD-88EFF1EC46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CD4CEBE-2020-4EFF-8218-3923BBF017D8}" type="doc">
      <dgm:prSet loTypeId="urn:microsoft.com/office/officeart/2005/8/layout/vList6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23615B01-8199-4C4A-8CB9-D87C55DCC8D9}">
      <dgm:prSet phldrT="[Text]"/>
      <dgm:spPr/>
      <dgm:t>
        <a:bodyPr/>
        <a:lstStyle/>
        <a:p>
          <a:r>
            <a:rPr lang="en-US" b="1" u="none" dirty="0" err="1"/>
            <a:t>Melakukan</a:t>
          </a:r>
          <a:r>
            <a:rPr lang="en-US" b="1" u="none" dirty="0"/>
            <a:t> </a:t>
          </a:r>
          <a:r>
            <a:rPr lang="en-US" b="1" u="none" dirty="0" err="1"/>
            <a:t>Lobi</a:t>
          </a:r>
          <a:endParaRPr lang="en-US" u="none" dirty="0"/>
        </a:p>
      </dgm:t>
    </dgm:pt>
    <dgm:pt modelId="{C5833DA0-D737-46C0-AF56-A1B9C771C533}" type="parTrans" cxnId="{6D339E45-CA8E-4ABE-8569-D6A84205DF22}">
      <dgm:prSet/>
      <dgm:spPr/>
      <dgm:t>
        <a:bodyPr/>
        <a:lstStyle/>
        <a:p>
          <a:endParaRPr lang="en-US"/>
        </a:p>
      </dgm:t>
    </dgm:pt>
    <dgm:pt modelId="{A33931BE-2C13-4BF0-83F0-3E84C80196D3}" type="sibTrans" cxnId="{6D339E45-CA8E-4ABE-8569-D6A84205DF22}">
      <dgm:prSet/>
      <dgm:spPr/>
      <dgm:t>
        <a:bodyPr/>
        <a:lstStyle/>
        <a:p>
          <a:endParaRPr lang="en-US"/>
        </a:p>
      </dgm:t>
    </dgm:pt>
    <dgm:pt modelId="{7530EF7F-6F30-478C-A351-5BDF2B922F95}">
      <dgm:prSet phldrT="[Text]"/>
      <dgm:spPr/>
      <dgm:t>
        <a:bodyPr/>
        <a:lstStyle/>
        <a:p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pendekatan</a:t>
          </a:r>
          <a:r>
            <a:rPr lang="en-US" dirty="0"/>
            <a:t> dan </a:t>
          </a:r>
          <a:r>
            <a:rPr lang="en-US" dirty="0" err="1"/>
            <a:t>pembicaraan</a:t>
          </a:r>
          <a:r>
            <a:rPr lang="en-US" dirty="0"/>
            <a:t> </a:t>
          </a:r>
          <a:r>
            <a:rPr lang="en-US" dirty="0" err="1"/>
            <a:t>khusus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pihak</a:t>
          </a:r>
          <a:r>
            <a:rPr lang="en-US" dirty="0"/>
            <a:t> </a:t>
          </a:r>
          <a:r>
            <a:rPr lang="en-US" dirty="0" err="1"/>
            <a:t>tertentu</a:t>
          </a:r>
          <a:r>
            <a:rPr lang="en-US" dirty="0"/>
            <a:t> </a:t>
          </a:r>
          <a:r>
            <a:rPr lang="en-US" dirty="0" err="1"/>
            <a:t>untuk</a:t>
          </a:r>
          <a:r>
            <a:rPr lang="en-US" dirty="0"/>
            <a:t> </a:t>
          </a:r>
          <a:r>
            <a:rPr lang="en-US" dirty="0" err="1"/>
            <a:t>mencari</a:t>
          </a:r>
          <a:r>
            <a:rPr lang="en-US" dirty="0"/>
            <a:t> </a:t>
          </a:r>
          <a:r>
            <a:rPr lang="en-US" dirty="0" err="1"/>
            <a:t>jalan</a:t>
          </a:r>
          <a:r>
            <a:rPr lang="en-US" dirty="0"/>
            <a:t> </a:t>
          </a:r>
          <a:r>
            <a:rPr lang="en-US" dirty="0" err="1"/>
            <a:t>keluar</a:t>
          </a:r>
          <a:r>
            <a:rPr lang="en-US" dirty="0"/>
            <a:t> </a:t>
          </a:r>
          <a:r>
            <a:rPr lang="en-US" dirty="0" err="1"/>
            <a:t>dari</a:t>
          </a:r>
          <a:r>
            <a:rPr lang="en-US" dirty="0"/>
            <a:t> </a:t>
          </a:r>
          <a:r>
            <a:rPr lang="en-US" dirty="0" err="1"/>
            <a:t>masalah</a:t>
          </a:r>
          <a:r>
            <a:rPr lang="en-US" dirty="0"/>
            <a:t>.</a:t>
          </a:r>
        </a:p>
      </dgm:t>
    </dgm:pt>
    <dgm:pt modelId="{4E718A80-8D22-4C3E-B133-1C3EB08672DC}" type="parTrans" cxnId="{B88B7763-EB7F-49F2-BBA1-D37EAFDFC1B4}">
      <dgm:prSet/>
      <dgm:spPr/>
      <dgm:t>
        <a:bodyPr/>
        <a:lstStyle/>
        <a:p>
          <a:endParaRPr lang="en-US"/>
        </a:p>
      </dgm:t>
    </dgm:pt>
    <dgm:pt modelId="{A1DCF414-D3CF-46AA-B8C2-253E19115891}" type="sibTrans" cxnId="{B88B7763-EB7F-49F2-BBA1-D37EAFDFC1B4}">
      <dgm:prSet/>
      <dgm:spPr/>
      <dgm:t>
        <a:bodyPr/>
        <a:lstStyle/>
        <a:p>
          <a:endParaRPr lang="en-US"/>
        </a:p>
      </dgm:t>
    </dgm:pt>
    <dgm:pt modelId="{D56DCF65-0272-4016-9C0D-AD0884F39AAB}">
      <dgm:prSet phldrT="[Text]"/>
      <dgm:spPr/>
      <dgm:t>
        <a:bodyPr/>
        <a:lstStyle/>
        <a:p>
          <a:r>
            <a:rPr lang="en-US" b="1" u="none" dirty="0" err="1"/>
            <a:t>Hubungan</a:t>
          </a:r>
          <a:r>
            <a:rPr lang="en-US" b="1" u="none" dirty="0"/>
            <a:t> </a:t>
          </a:r>
          <a:r>
            <a:rPr lang="en-US" b="1" u="none" dirty="0" err="1"/>
            <a:t>Dengan</a:t>
          </a:r>
          <a:r>
            <a:rPr lang="en-US" b="1" u="none" dirty="0"/>
            <a:t> Investor</a:t>
          </a:r>
          <a:endParaRPr lang="en-US" u="none" dirty="0"/>
        </a:p>
      </dgm:t>
    </dgm:pt>
    <dgm:pt modelId="{DF93F783-8E91-4084-A9E9-1BFAA9E215E3}" type="parTrans" cxnId="{C5454603-3DD1-4E32-8125-2208020B0D32}">
      <dgm:prSet/>
      <dgm:spPr/>
      <dgm:t>
        <a:bodyPr/>
        <a:lstStyle/>
        <a:p>
          <a:endParaRPr lang="en-US"/>
        </a:p>
      </dgm:t>
    </dgm:pt>
    <dgm:pt modelId="{9438C15B-A438-439A-96AD-D1B3876BDDA6}" type="sibTrans" cxnId="{C5454603-3DD1-4E32-8125-2208020B0D32}">
      <dgm:prSet/>
      <dgm:spPr/>
      <dgm:t>
        <a:bodyPr/>
        <a:lstStyle/>
        <a:p>
          <a:endParaRPr lang="en-US"/>
        </a:p>
      </dgm:t>
    </dgm:pt>
    <dgm:pt modelId="{AE2A1072-1669-4B17-81D6-A3DAAD73EA09}">
      <dgm:prSet phldrT="[Text]"/>
      <dgm:spPr/>
      <dgm:t>
        <a:bodyPr/>
        <a:lstStyle/>
        <a:p>
          <a:r>
            <a:rPr lang="en-US" dirty="0" err="1"/>
            <a:t>Membina</a:t>
          </a:r>
          <a:r>
            <a:rPr lang="en-US" dirty="0"/>
            <a:t> dan </a:t>
          </a:r>
          <a:r>
            <a:rPr lang="en-US" dirty="0" err="1"/>
            <a:t>menjalin</a:t>
          </a:r>
          <a:r>
            <a:rPr lang="en-US" dirty="0"/>
            <a:t> </a:t>
          </a:r>
          <a:r>
            <a:rPr lang="en-US" dirty="0" err="1"/>
            <a:t>hubungan</a:t>
          </a:r>
          <a:r>
            <a:rPr lang="en-US" dirty="0"/>
            <a:t> </a:t>
          </a:r>
          <a:r>
            <a:rPr lang="en-US" dirty="0" err="1"/>
            <a:t>yg</a:t>
          </a:r>
          <a:r>
            <a:rPr lang="en-US" dirty="0"/>
            <a:t> </a:t>
          </a:r>
          <a:r>
            <a:rPr lang="en-US" dirty="0" err="1"/>
            <a:t>saling</a:t>
          </a:r>
          <a:r>
            <a:rPr lang="en-US" dirty="0"/>
            <a:t> </a:t>
          </a:r>
          <a:r>
            <a:rPr lang="en-US" dirty="0" err="1"/>
            <a:t>menguntungkan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para </a:t>
          </a:r>
          <a:r>
            <a:rPr lang="en-US" dirty="0" err="1"/>
            <a:t>pemegang</a:t>
          </a:r>
          <a:r>
            <a:rPr lang="en-US" dirty="0"/>
            <a:t> </a:t>
          </a:r>
          <a:r>
            <a:rPr lang="en-US" dirty="0" err="1"/>
            <a:t>saham</a:t>
          </a:r>
          <a:r>
            <a:rPr lang="en-US" dirty="0"/>
            <a:t>.</a:t>
          </a:r>
        </a:p>
      </dgm:t>
    </dgm:pt>
    <dgm:pt modelId="{D60FB1E6-4C78-4B8A-AADC-9A264B1AC177}" type="parTrans" cxnId="{30AEC6D6-A565-498E-87FD-FA5BDC9AB7F0}">
      <dgm:prSet/>
      <dgm:spPr/>
      <dgm:t>
        <a:bodyPr/>
        <a:lstStyle/>
        <a:p>
          <a:endParaRPr lang="en-US"/>
        </a:p>
      </dgm:t>
    </dgm:pt>
    <dgm:pt modelId="{3D16D142-95B7-48BD-B69E-5DC9884C1F08}" type="sibTrans" cxnId="{30AEC6D6-A565-498E-87FD-FA5BDC9AB7F0}">
      <dgm:prSet/>
      <dgm:spPr/>
      <dgm:t>
        <a:bodyPr/>
        <a:lstStyle/>
        <a:p>
          <a:endParaRPr lang="en-US"/>
        </a:p>
      </dgm:t>
    </dgm:pt>
    <dgm:pt modelId="{16204A1E-1A7A-4647-99C8-C900A966CC51}" type="pres">
      <dgm:prSet presAssocID="{ACD4CEBE-2020-4EFF-8218-3923BBF017D8}" presName="Name0" presStyleCnt="0">
        <dgm:presLayoutVars>
          <dgm:dir/>
          <dgm:animLvl val="lvl"/>
          <dgm:resizeHandles/>
        </dgm:presLayoutVars>
      </dgm:prSet>
      <dgm:spPr/>
    </dgm:pt>
    <dgm:pt modelId="{A5C33575-C3B2-4651-81E3-63733AB71799}" type="pres">
      <dgm:prSet presAssocID="{23615B01-8199-4C4A-8CB9-D87C55DCC8D9}" presName="linNode" presStyleCnt="0"/>
      <dgm:spPr/>
    </dgm:pt>
    <dgm:pt modelId="{B7383B29-2FE1-4054-9A53-A097FBAB324D}" type="pres">
      <dgm:prSet presAssocID="{23615B01-8199-4C4A-8CB9-D87C55DCC8D9}" presName="parentShp" presStyleLbl="node1" presStyleIdx="0" presStyleCnt="2">
        <dgm:presLayoutVars>
          <dgm:bulletEnabled val="1"/>
        </dgm:presLayoutVars>
      </dgm:prSet>
      <dgm:spPr/>
    </dgm:pt>
    <dgm:pt modelId="{ADA867B1-B061-40B0-80C8-19EB05304FAA}" type="pres">
      <dgm:prSet presAssocID="{23615B01-8199-4C4A-8CB9-D87C55DCC8D9}" presName="childShp" presStyleLbl="bgAccFollowNode1" presStyleIdx="0" presStyleCnt="2">
        <dgm:presLayoutVars>
          <dgm:bulletEnabled val="1"/>
        </dgm:presLayoutVars>
      </dgm:prSet>
      <dgm:spPr/>
    </dgm:pt>
    <dgm:pt modelId="{D8609675-EBB7-4949-880A-F4143C09DB12}" type="pres">
      <dgm:prSet presAssocID="{A33931BE-2C13-4BF0-83F0-3E84C80196D3}" presName="spacing" presStyleCnt="0"/>
      <dgm:spPr/>
    </dgm:pt>
    <dgm:pt modelId="{A9BE5F07-8D42-4CB9-86EF-A5BBB1DE3026}" type="pres">
      <dgm:prSet presAssocID="{D56DCF65-0272-4016-9C0D-AD0884F39AAB}" presName="linNode" presStyleCnt="0"/>
      <dgm:spPr/>
    </dgm:pt>
    <dgm:pt modelId="{63408AC3-72EB-42BB-BD61-6BBE7129D1DA}" type="pres">
      <dgm:prSet presAssocID="{D56DCF65-0272-4016-9C0D-AD0884F39AAB}" presName="parentShp" presStyleLbl="node1" presStyleIdx="1" presStyleCnt="2">
        <dgm:presLayoutVars>
          <dgm:bulletEnabled val="1"/>
        </dgm:presLayoutVars>
      </dgm:prSet>
      <dgm:spPr/>
    </dgm:pt>
    <dgm:pt modelId="{06978164-8BD9-4BE1-A2FD-88EFF1EC46D8}" type="pres">
      <dgm:prSet presAssocID="{D56DCF65-0272-4016-9C0D-AD0884F39AAB}" presName="childShp" presStyleLbl="bgAccFollowNode1" presStyleIdx="1" presStyleCnt="2">
        <dgm:presLayoutVars>
          <dgm:bulletEnabled val="1"/>
        </dgm:presLayoutVars>
      </dgm:prSet>
      <dgm:spPr/>
    </dgm:pt>
  </dgm:ptLst>
  <dgm:cxnLst>
    <dgm:cxn modelId="{C5454603-3DD1-4E32-8125-2208020B0D32}" srcId="{ACD4CEBE-2020-4EFF-8218-3923BBF017D8}" destId="{D56DCF65-0272-4016-9C0D-AD0884F39AAB}" srcOrd="1" destOrd="0" parTransId="{DF93F783-8E91-4084-A9E9-1BFAA9E215E3}" sibTransId="{9438C15B-A438-439A-96AD-D1B3876BDDA6}"/>
    <dgm:cxn modelId="{D28DC820-1731-4C5D-9532-938A5C57D24D}" type="presOf" srcId="{D56DCF65-0272-4016-9C0D-AD0884F39AAB}" destId="{63408AC3-72EB-42BB-BD61-6BBE7129D1DA}" srcOrd="0" destOrd="0" presId="urn:microsoft.com/office/officeart/2005/8/layout/vList6"/>
    <dgm:cxn modelId="{B88B7763-EB7F-49F2-BBA1-D37EAFDFC1B4}" srcId="{23615B01-8199-4C4A-8CB9-D87C55DCC8D9}" destId="{7530EF7F-6F30-478C-A351-5BDF2B922F95}" srcOrd="0" destOrd="0" parTransId="{4E718A80-8D22-4C3E-B133-1C3EB08672DC}" sibTransId="{A1DCF414-D3CF-46AA-B8C2-253E19115891}"/>
    <dgm:cxn modelId="{6D339E45-CA8E-4ABE-8569-D6A84205DF22}" srcId="{ACD4CEBE-2020-4EFF-8218-3923BBF017D8}" destId="{23615B01-8199-4C4A-8CB9-D87C55DCC8D9}" srcOrd="0" destOrd="0" parTransId="{C5833DA0-D737-46C0-AF56-A1B9C771C533}" sibTransId="{A33931BE-2C13-4BF0-83F0-3E84C80196D3}"/>
    <dgm:cxn modelId="{B41AB246-CCDD-4962-BD65-53F3C1DC44CB}" type="presOf" srcId="{AE2A1072-1669-4B17-81D6-A3DAAD73EA09}" destId="{06978164-8BD9-4BE1-A2FD-88EFF1EC46D8}" srcOrd="0" destOrd="0" presId="urn:microsoft.com/office/officeart/2005/8/layout/vList6"/>
    <dgm:cxn modelId="{10497FAD-3A9B-46D2-9C94-49708660A620}" type="presOf" srcId="{ACD4CEBE-2020-4EFF-8218-3923BBF017D8}" destId="{16204A1E-1A7A-4647-99C8-C900A966CC51}" srcOrd="0" destOrd="0" presId="urn:microsoft.com/office/officeart/2005/8/layout/vList6"/>
    <dgm:cxn modelId="{B360C2AD-E251-4679-AE14-24DF83EBCBF3}" type="presOf" srcId="{23615B01-8199-4C4A-8CB9-D87C55DCC8D9}" destId="{B7383B29-2FE1-4054-9A53-A097FBAB324D}" srcOrd="0" destOrd="0" presId="urn:microsoft.com/office/officeart/2005/8/layout/vList6"/>
    <dgm:cxn modelId="{30AEC6D6-A565-498E-87FD-FA5BDC9AB7F0}" srcId="{D56DCF65-0272-4016-9C0D-AD0884F39AAB}" destId="{AE2A1072-1669-4B17-81D6-A3DAAD73EA09}" srcOrd="0" destOrd="0" parTransId="{D60FB1E6-4C78-4B8A-AADC-9A264B1AC177}" sibTransId="{3D16D142-95B7-48BD-B69E-5DC9884C1F08}"/>
    <dgm:cxn modelId="{18CF26F7-CEC9-4720-8152-76A5C14AD8FD}" type="presOf" srcId="{7530EF7F-6F30-478C-A351-5BDF2B922F95}" destId="{ADA867B1-B061-40B0-80C8-19EB05304FAA}" srcOrd="0" destOrd="0" presId="urn:microsoft.com/office/officeart/2005/8/layout/vList6"/>
    <dgm:cxn modelId="{5C2A7CDA-4A6B-4182-B2CB-E7F8BF14B4C7}" type="presParOf" srcId="{16204A1E-1A7A-4647-99C8-C900A966CC51}" destId="{A5C33575-C3B2-4651-81E3-63733AB71799}" srcOrd="0" destOrd="0" presId="urn:microsoft.com/office/officeart/2005/8/layout/vList6"/>
    <dgm:cxn modelId="{E421C376-8FA0-4928-AC80-887A09B4349D}" type="presParOf" srcId="{A5C33575-C3B2-4651-81E3-63733AB71799}" destId="{B7383B29-2FE1-4054-9A53-A097FBAB324D}" srcOrd="0" destOrd="0" presId="urn:microsoft.com/office/officeart/2005/8/layout/vList6"/>
    <dgm:cxn modelId="{683B527D-2631-4890-A6B5-AB57199DF285}" type="presParOf" srcId="{A5C33575-C3B2-4651-81E3-63733AB71799}" destId="{ADA867B1-B061-40B0-80C8-19EB05304FAA}" srcOrd="1" destOrd="0" presId="urn:microsoft.com/office/officeart/2005/8/layout/vList6"/>
    <dgm:cxn modelId="{168FF2C6-FCBA-407F-993F-1180C1F88962}" type="presParOf" srcId="{16204A1E-1A7A-4647-99C8-C900A966CC51}" destId="{D8609675-EBB7-4949-880A-F4143C09DB12}" srcOrd="1" destOrd="0" presId="urn:microsoft.com/office/officeart/2005/8/layout/vList6"/>
    <dgm:cxn modelId="{086A16BF-20FD-4DC0-9C5D-0EE3136FB390}" type="presParOf" srcId="{16204A1E-1A7A-4647-99C8-C900A966CC51}" destId="{A9BE5F07-8D42-4CB9-86EF-A5BBB1DE3026}" srcOrd="2" destOrd="0" presId="urn:microsoft.com/office/officeart/2005/8/layout/vList6"/>
    <dgm:cxn modelId="{99E0EB59-21EE-4FC6-8AAF-EF30D347A4BD}" type="presParOf" srcId="{A9BE5F07-8D42-4CB9-86EF-A5BBB1DE3026}" destId="{63408AC3-72EB-42BB-BD61-6BBE7129D1DA}" srcOrd="0" destOrd="0" presId="urn:microsoft.com/office/officeart/2005/8/layout/vList6"/>
    <dgm:cxn modelId="{8DDA8308-C15F-4C04-9D93-A58B310A6E68}" type="presParOf" srcId="{A9BE5F07-8D42-4CB9-86EF-A5BBB1DE3026}" destId="{06978164-8BD9-4BE1-A2FD-88EFF1EC46D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867B1-B061-40B0-80C8-19EB05304FAA}">
      <dsp:nvSpPr>
        <dsp:cNvPr id="0" name=""/>
        <dsp:cNvSpPr/>
      </dsp:nvSpPr>
      <dsp:spPr>
        <a:xfrm>
          <a:off x="4387850" y="552"/>
          <a:ext cx="658177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200" kern="1200" dirty="0" err="1">
              <a:solidFill>
                <a:schemeClr val="bg1"/>
              </a:solidFill>
            </a:rPr>
            <a:t>Yaitu</a:t>
          </a:r>
          <a:r>
            <a:rPr lang="en-US" sz="3200" kern="1200" dirty="0">
              <a:solidFill>
                <a:schemeClr val="bg1"/>
              </a:solidFill>
            </a:rPr>
            <a:t> </a:t>
          </a:r>
          <a:r>
            <a:rPr lang="en-US" sz="3200" kern="1200" dirty="0" err="1">
              <a:solidFill>
                <a:schemeClr val="bg1"/>
              </a:solidFill>
            </a:rPr>
            <a:t>kegiatan</a:t>
          </a:r>
          <a:r>
            <a:rPr lang="en-US" sz="3200" kern="1200" dirty="0">
              <a:solidFill>
                <a:schemeClr val="bg1"/>
              </a:solidFill>
            </a:rPr>
            <a:t> </a:t>
          </a:r>
          <a:r>
            <a:rPr lang="en-US" sz="3200" kern="1200" dirty="0" err="1">
              <a:solidFill>
                <a:schemeClr val="bg1"/>
              </a:solidFill>
            </a:rPr>
            <a:t>menempatkan</a:t>
          </a:r>
          <a:r>
            <a:rPr lang="en-US" sz="3200" kern="1200" dirty="0">
              <a:solidFill>
                <a:schemeClr val="bg1"/>
              </a:solidFill>
            </a:rPr>
            <a:t> </a:t>
          </a:r>
          <a:r>
            <a:rPr lang="en-US" sz="3200" kern="1200" dirty="0" err="1">
              <a:solidFill>
                <a:schemeClr val="bg1"/>
              </a:solidFill>
            </a:rPr>
            <a:t>berita</a:t>
          </a:r>
          <a:r>
            <a:rPr lang="en-US" sz="3200" kern="1200" dirty="0">
              <a:solidFill>
                <a:schemeClr val="bg1"/>
              </a:solidFill>
            </a:rPr>
            <a:t> </a:t>
          </a:r>
          <a:r>
            <a:rPr lang="en-US" sz="3200" kern="1200" dirty="0" err="1">
              <a:solidFill>
                <a:schemeClr val="bg1"/>
              </a:solidFill>
            </a:rPr>
            <a:t>mengenai</a:t>
          </a:r>
          <a:r>
            <a:rPr lang="en-US" sz="3200" kern="1200" dirty="0">
              <a:solidFill>
                <a:schemeClr val="bg1"/>
              </a:solidFill>
            </a:rPr>
            <a:t>  </a:t>
          </a:r>
          <a:r>
            <a:rPr lang="en-US" sz="3200" kern="1200" dirty="0" err="1">
              <a:solidFill>
                <a:schemeClr val="bg1"/>
              </a:solidFill>
            </a:rPr>
            <a:t>organisasi</a:t>
          </a:r>
          <a:r>
            <a:rPr lang="en-US" sz="3200" kern="1200" dirty="0">
              <a:solidFill>
                <a:schemeClr val="bg1"/>
              </a:solidFill>
            </a:rPr>
            <a:t> di media </a:t>
          </a:r>
          <a:r>
            <a:rPr lang="en-US" sz="3200" kern="1200" dirty="0" err="1">
              <a:solidFill>
                <a:schemeClr val="bg1"/>
              </a:solidFill>
            </a:rPr>
            <a:t>massa</a:t>
          </a:r>
          <a:endParaRPr lang="en-US" sz="3200" kern="1200" dirty="0"/>
        </a:p>
      </dsp:txBody>
      <dsp:txXfrm>
        <a:off x="4387850" y="269889"/>
        <a:ext cx="5773765" cy="1616020"/>
      </dsp:txXfrm>
    </dsp:sp>
    <dsp:sp modelId="{B7383B29-2FE1-4054-9A53-A097FBAB324D}">
      <dsp:nvSpPr>
        <dsp:cNvPr id="0" name=""/>
        <dsp:cNvSpPr/>
      </dsp:nvSpPr>
      <dsp:spPr>
        <a:xfrm>
          <a:off x="0" y="552"/>
          <a:ext cx="438785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PUBLISITAS</a:t>
          </a:r>
        </a:p>
      </dsp:txBody>
      <dsp:txXfrm>
        <a:off x="105183" y="105735"/>
        <a:ext cx="4177484" cy="1944328"/>
      </dsp:txXfrm>
    </dsp:sp>
    <dsp:sp modelId="{06978164-8BD9-4BE1-A2FD-88EFF1EC46D8}">
      <dsp:nvSpPr>
        <dsp:cNvPr id="0" name=""/>
        <dsp:cNvSpPr/>
      </dsp:nvSpPr>
      <dsp:spPr>
        <a:xfrm>
          <a:off x="4387850" y="2370716"/>
          <a:ext cx="658177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en-US" sz="3200" kern="1200" dirty="0" err="1"/>
            <a:t>Kegiatan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mengenalkan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barang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atau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jasa</a:t>
          </a:r>
          <a:r>
            <a:rPr lang="en-US" altLang="en-US" sz="3200" kern="1200" dirty="0"/>
            <a:t>  </a:t>
          </a:r>
          <a:r>
            <a:rPr lang="en-US" altLang="en-US" sz="3200" kern="1200" dirty="0" err="1"/>
            <a:t>serta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ikut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serta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menentukan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strategi</a:t>
          </a:r>
          <a:r>
            <a:rPr lang="en-US" altLang="en-US" sz="3200" kern="1200" dirty="0"/>
            <a:t> </a:t>
          </a:r>
          <a:r>
            <a:rPr lang="en-US" altLang="en-US" sz="3200" kern="1200" dirty="0" err="1"/>
            <a:t>pemasaran</a:t>
          </a:r>
          <a:endParaRPr lang="en-US" sz="3200" kern="1200" dirty="0"/>
        </a:p>
      </dsp:txBody>
      <dsp:txXfrm>
        <a:off x="4387850" y="2640053"/>
        <a:ext cx="5773765" cy="1616020"/>
      </dsp:txXfrm>
    </dsp:sp>
    <dsp:sp modelId="{63408AC3-72EB-42BB-BD61-6BBE7129D1DA}">
      <dsp:nvSpPr>
        <dsp:cNvPr id="0" name=""/>
        <dsp:cNvSpPr/>
      </dsp:nvSpPr>
      <dsp:spPr>
        <a:xfrm>
          <a:off x="0" y="2370716"/>
          <a:ext cx="438785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1930" tIns="100965" rIns="201930" bIns="100965" numCol="1" spcCol="1270" anchor="ctr" anchorCtr="0">
          <a:noAutofit/>
        </a:bodyPr>
        <a:lstStyle/>
        <a:p>
          <a:pPr marL="0" lvl="0" indent="0" algn="ctr" defTabSz="2355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300" kern="1200" dirty="0"/>
            <a:t>PEMASARAN</a:t>
          </a:r>
        </a:p>
      </dsp:txBody>
      <dsp:txXfrm>
        <a:off x="105183" y="2475899"/>
        <a:ext cx="4177484" cy="19443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867B1-B061-40B0-80C8-19EB05304FAA}">
      <dsp:nvSpPr>
        <dsp:cNvPr id="0" name=""/>
        <dsp:cNvSpPr/>
      </dsp:nvSpPr>
      <dsp:spPr>
        <a:xfrm>
          <a:off x="4387850" y="552"/>
          <a:ext cx="658177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Membangun</a:t>
          </a:r>
          <a:r>
            <a:rPr lang="en-US" sz="2800" kern="1200" dirty="0"/>
            <a:t> dan </a:t>
          </a:r>
          <a:r>
            <a:rPr lang="en-US" sz="2800" kern="1200" dirty="0" err="1"/>
            <a:t>mempertahakan</a:t>
          </a:r>
          <a:r>
            <a:rPr lang="en-US" sz="2800" kern="1200" dirty="0"/>
            <a:t> </a:t>
          </a:r>
          <a:r>
            <a:rPr lang="en-US" sz="2800" kern="1200" dirty="0" err="1"/>
            <a:t>hubungan</a:t>
          </a:r>
          <a:r>
            <a:rPr lang="en-US" sz="2800" kern="1200" dirty="0"/>
            <a:t> </a:t>
          </a:r>
          <a:r>
            <a:rPr lang="en-US" sz="2800" kern="1200" dirty="0" err="1"/>
            <a:t>dengan</a:t>
          </a:r>
          <a:r>
            <a:rPr lang="en-US" sz="2800" kern="1200" dirty="0"/>
            <a:t> </a:t>
          </a:r>
          <a:r>
            <a:rPr lang="en-US" sz="2800" kern="1200" dirty="0" err="1"/>
            <a:t>pemerintah</a:t>
          </a:r>
          <a:r>
            <a:rPr lang="en-US" sz="2800" kern="1200" dirty="0"/>
            <a:t> dan </a:t>
          </a:r>
          <a:r>
            <a:rPr lang="en-US" sz="2800" kern="1200" dirty="0" err="1"/>
            <a:t>masyarakat</a:t>
          </a:r>
          <a:r>
            <a:rPr lang="en-US" sz="2800" kern="1200" dirty="0"/>
            <a:t> </a:t>
          </a:r>
          <a:r>
            <a:rPr lang="en-US" sz="2800" kern="1200" dirty="0" err="1"/>
            <a:t>setempat</a:t>
          </a:r>
          <a:r>
            <a:rPr lang="en-US" sz="2800" kern="1200" dirty="0"/>
            <a:t> dan </a:t>
          </a:r>
          <a:r>
            <a:rPr lang="en-US" sz="2800" kern="1200" dirty="0" err="1"/>
            <a:t>masyarakat</a:t>
          </a:r>
          <a:r>
            <a:rPr lang="en-US" sz="2800" kern="1200" dirty="0"/>
            <a:t> </a:t>
          </a:r>
          <a:r>
            <a:rPr lang="en-US" sz="2800" kern="1200" dirty="0" err="1"/>
            <a:t>luas</a:t>
          </a:r>
          <a:endParaRPr lang="en-US" sz="2800" kern="1200" dirty="0"/>
        </a:p>
      </dsp:txBody>
      <dsp:txXfrm>
        <a:off x="4387850" y="269889"/>
        <a:ext cx="5773765" cy="1616020"/>
      </dsp:txXfrm>
    </dsp:sp>
    <dsp:sp modelId="{B7383B29-2FE1-4054-9A53-A097FBAB324D}">
      <dsp:nvSpPr>
        <dsp:cNvPr id="0" name=""/>
        <dsp:cNvSpPr/>
      </dsp:nvSpPr>
      <dsp:spPr>
        <a:xfrm>
          <a:off x="0" y="552"/>
          <a:ext cx="438785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u="none" kern="1200" dirty="0"/>
            <a:t>Public Affairs</a:t>
          </a:r>
          <a:endParaRPr lang="en-US" sz="5500" u="none" kern="1200" dirty="0"/>
        </a:p>
      </dsp:txBody>
      <dsp:txXfrm>
        <a:off x="105183" y="105735"/>
        <a:ext cx="4177484" cy="1944328"/>
      </dsp:txXfrm>
    </dsp:sp>
    <dsp:sp modelId="{06978164-8BD9-4BE1-A2FD-88EFF1EC46D8}">
      <dsp:nvSpPr>
        <dsp:cNvPr id="0" name=""/>
        <dsp:cNvSpPr/>
      </dsp:nvSpPr>
      <dsp:spPr>
        <a:xfrm>
          <a:off x="4387850" y="2370716"/>
          <a:ext cx="658177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Mengontrol</a:t>
          </a:r>
          <a:r>
            <a:rPr lang="en-US" sz="2800" kern="1200" dirty="0"/>
            <a:t> </a:t>
          </a:r>
          <a:r>
            <a:rPr lang="en-US" sz="2800" kern="1200" dirty="0" err="1"/>
            <a:t>isu</a:t>
          </a:r>
          <a:r>
            <a:rPr lang="en-US" sz="2800" kern="1200" dirty="0"/>
            <a:t> </a:t>
          </a:r>
          <a:r>
            <a:rPr lang="en-US" sz="2800" kern="1200" dirty="0" err="1"/>
            <a:t>yg</a:t>
          </a:r>
          <a:r>
            <a:rPr lang="en-US" sz="2800" kern="1200" dirty="0"/>
            <a:t> </a:t>
          </a:r>
          <a:r>
            <a:rPr lang="en-US" sz="2800" kern="1200" dirty="0" err="1"/>
            <a:t>berkembang</a:t>
          </a:r>
          <a:r>
            <a:rPr lang="en-US" sz="2800" kern="1200" dirty="0"/>
            <a:t> di </a:t>
          </a:r>
          <a:r>
            <a:rPr lang="en-US" sz="2800" kern="1200" dirty="0" err="1"/>
            <a:t>masyarakat</a:t>
          </a:r>
          <a:r>
            <a:rPr lang="en-US" sz="2800" kern="1200" dirty="0"/>
            <a:t> dan </a:t>
          </a:r>
          <a:r>
            <a:rPr lang="en-US" sz="2800" kern="1200" dirty="0" err="1"/>
            <a:t>mengarahkannya</a:t>
          </a:r>
          <a:r>
            <a:rPr lang="en-US" sz="2800" kern="1200" dirty="0"/>
            <a:t> </a:t>
          </a:r>
          <a:r>
            <a:rPr lang="en-US" sz="2800" kern="1200" dirty="0" err="1"/>
            <a:t>ke</a:t>
          </a:r>
          <a:r>
            <a:rPr lang="en-US" sz="2800" kern="1200" dirty="0"/>
            <a:t> </a:t>
          </a:r>
          <a:r>
            <a:rPr lang="en-US" sz="2800" kern="1200" dirty="0" err="1"/>
            <a:t>hal</a:t>
          </a:r>
          <a:r>
            <a:rPr lang="en-US" sz="2800" kern="1200" dirty="0"/>
            <a:t> yang </a:t>
          </a:r>
          <a:r>
            <a:rPr lang="en-US" sz="2800" kern="1200" dirty="0" err="1"/>
            <a:t>positif</a:t>
          </a:r>
          <a:endParaRPr lang="en-US" sz="2800" kern="1200" dirty="0"/>
        </a:p>
      </dsp:txBody>
      <dsp:txXfrm>
        <a:off x="4387850" y="2640053"/>
        <a:ext cx="5773765" cy="1616020"/>
      </dsp:txXfrm>
    </dsp:sp>
    <dsp:sp modelId="{63408AC3-72EB-42BB-BD61-6BBE7129D1DA}">
      <dsp:nvSpPr>
        <dsp:cNvPr id="0" name=""/>
        <dsp:cNvSpPr/>
      </dsp:nvSpPr>
      <dsp:spPr>
        <a:xfrm>
          <a:off x="0" y="2370716"/>
          <a:ext cx="438785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104775" rIns="209550" bIns="104775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500" b="1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Manajemen</a:t>
          </a:r>
          <a:r>
            <a:rPr lang="en-US" sz="5500" b="1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US" sz="5500" b="1" u="none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Isu</a:t>
          </a:r>
          <a:r>
            <a:rPr lang="en-US" sz="5500" u="none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05183" y="2475899"/>
        <a:ext cx="4177484" cy="194432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DA867B1-B061-40B0-80C8-19EB05304FAA}">
      <dsp:nvSpPr>
        <dsp:cNvPr id="0" name=""/>
        <dsp:cNvSpPr/>
      </dsp:nvSpPr>
      <dsp:spPr>
        <a:xfrm>
          <a:off x="4387850" y="552"/>
          <a:ext cx="658177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Melakukan</a:t>
          </a:r>
          <a:r>
            <a:rPr lang="en-US" sz="2800" kern="1200" dirty="0"/>
            <a:t> </a:t>
          </a:r>
          <a:r>
            <a:rPr lang="en-US" sz="2800" kern="1200" dirty="0" err="1"/>
            <a:t>pendekatan</a:t>
          </a:r>
          <a:r>
            <a:rPr lang="en-US" sz="2800" kern="1200" dirty="0"/>
            <a:t> dan </a:t>
          </a:r>
          <a:r>
            <a:rPr lang="en-US" sz="2800" kern="1200" dirty="0" err="1"/>
            <a:t>pembicaraan</a:t>
          </a:r>
          <a:r>
            <a:rPr lang="en-US" sz="2800" kern="1200" dirty="0"/>
            <a:t> </a:t>
          </a:r>
          <a:r>
            <a:rPr lang="en-US" sz="2800" kern="1200" dirty="0" err="1"/>
            <a:t>khusus</a:t>
          </a:r>
          <a:r>
            <a:rPr lang="en-US" sz="2800" kern="1200" dirty="0"/>
            <a:t> </a:t>
          </a:r>
          <a:r>
            <a:rPr lang="en-US" sz="2800" kern="1200" dirty="0" err="1"/>
            <a:t>dengan</a:t>
          </a:r>
          <a:r>
            <a:rPr lang="en-US" sz="2800" kern="1200" dirty="0"/>
            <a:t> </a:t>
          </a:r>
          <a:r>
            <a:rPr lang="en-US" sz="2800" kern="1200" dirty="0" err="1"/>
            <a:t>pihak</a:t>
          </a:r>
          <a:r>
            <a:rPr lang="en-US" sz="2800" kern="1200" dirty="0"/>
            <a:t> </a:t>
          </a:r>
          <a:r>
            <a:rPr lang="en-US" sz="2800" kern="1200" dirty="0" err="1"/>
            <a:t>tertentu</a:t>
          </a:r>
          <a:r>
            <a:rPr lang="en-US" sz="2800" kern="1200" dirty="0"/>
            <a:t> </a:t>
          </a:r>
          <a:r>
            <a:rPr lang="en-US" sz="2800" kern="1200" dirty="0" err="1"/>
            <a:t>untuk</a:t>
          </a:r>
          <a:r>
            <a:rPr lang="en-US" sz="2800" kern="1200" dirty="0"/>
            <a:t> </a:t>
          </a:r>
          <a:r>
            <a:rPr lang="en-US" sz="2800" kern="1200" dirty="0" err="1"/>
            <a:t>mencari</a:t>
          </a:r>
          <a:r>
            <a:rPr lang="en-US" sz="2800" kern="1200" dirty="0"/>
            <a:t> </a:t>
          </a:r>
          <a:r>
            <a:rPr lang="en-US" sz="2800" kern="1200" dirty="0" err="1"/>
            <a:t>jalan</a:t>
          </a:r>
          <a:r>
            <a:rPr lang="en-US" sz="2800" kern="1200" dirty="0"/>
            <a:t> </a:t>
          </a:r>
          <a:r>
            <a:rPr lang="en-US" sz="2800" kern="1200" dirty="0" err="1"/>
            <a:t>keluar</a:t>
          </a:r>
          <a:r>
            <a:rPr lang="en-US" sz="2800" kern="1200" dirty="0"/>
            <a:t> </a:t>
          </a:r>
          <a:r>
            <a:rPr lang="en-US" sz="2800" kern="1200" dirty="0" err="1"/>
            <a:t>dari</a:t>
          </a:r>
          <a:r>
            <a:rPr lang="en-US" sz="2800" kern="1200" dirty="0"/>
            <a:t> </a:t>
          </a:r>
          <a:r>
            <a:rPr lang="en-US" sz="2800" kern="1200" dirty="0" err="1"/>
            <a:t>masalah</a:t>
          </a:r>
          <a:r>
            <a:rPr lang="en-US" sz="2800" kern="1200" dirty="0"/>
            <a:t>.</a:t>
          </a:r>
        </a:p>
      </dsp:txBody>
      <dsp:txXfrm>
        <a:off x="4387850" y="269889"/>
        <a:ext cx="5773765" cy="1616020"/>
      </dsp:txXfrm>
    </dsp:sp>
    <dsp:sp modelId="{B7383B29-2FE1-4054-9A53-A097FBAB324D}">
      <dsp:nvSpPr>
        <dsp:cNvPr id="0" name=""/>
        <dsp:cNvSpPr/>
      </dsp:nvSpPr>
      <dsp:spPr>
        <a:xfrm>
          <a:off x="0" y="552"/>
          <a:ext cx="438785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u="none" kern="1200" dirty="0" err="1"/>
            <a:t>Melakukan</a:t>
          </a:r>
          <a:r>
            <a:rPr lang="en-US" sz="4400" b="1" u="none" kern="1200" dirty="0"/>
            <a:t> </a:t>
          </a:r>
          <a:r>
            <a:rPr lang="en-US" sz="4400" b="1" u="none" kern="1200" dirty="0" err="1"/>
            <a:t>Lobi</a:t>
          </a:r>
          <a:endParaRPr lang="en-US" sz="4400" u="none" kern="1200" dirty="0"/>
        </a:p>
      </dsp:txBody>
      <dsp:txXfrm>
        <a:off x="105183" y="105735"/>
        <a:ext cx="4177484" cy="1944328"/>
      </dsp:txXfrm>
    </dsp:sp>
    <dsp:sp modelId="{06978164-8BD9-4BE1-A2FD-88EFF1EC46D8}">
      <dsp:nvSpPr>
        <dsp:cNvPr id="0" name=""/>
        <dsp:cNvSpPr/>
      </dsp:nvSpPr>
      <dsp:spPr>
        <a:xfrm>
          <a:off x="4387850" y="2370716"/>
          <a:ext cx="6581775" cy="2154694"/>
        </a:xfrm>
        <a:prstGeom prst="rightArrow">
          <a:avLst>
            <a:gd name="adj1" fmla="val 75000"/>
            <a:gd name="adj2" fmla="val 5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2800" kern="1200" dirty="0" err="1"/>
            <a:t>Membina</a:t>
          </a:r>
          <a:r>
            <a:rPr lang="en-US" sz="2800" kern="1200" dirty="0"/>
            <a:t> dan </a:t>
          </a:r>
          <a:r>
            <a:rPr lang="en-US" sz="2800" kern="1200" dirty="0" err="1"/>
            <a:t>menjalin</a:t>
          </a:r>
          <a:r>
            <a:rPr lang="en-US" sz="2800" kern="1200" dirty="0"/>
            <a:t> </a:t>
          </a:r>
          <a:r>
            <a:rPr lang="en-US" sz="2800" kern="1200" dirty="0" err="1"/>
            <a:t>hubungan</a:t>
          </a:r>
          <a:r>
            <a:rPr lang="en-US" sz="2800" kern="1200" dirty="0"/>
            <a:t> </a:t>
          </a:r>
          <a:r>
            <a:rPr lang="en-US" sz="2800" kern="1200" dirty="0" err="1"/>
            <a:t>yg</a:t>
          </a:r>
          <a:r>
            <a:rPr lang="en-US" sz="2800" kern="1200" dirty="0"/>
            <a:t> </a:t>
          </a:r>
          <a:r>
            <a:rPr lang="en-US" sz="2800" kern="1200" dirty="0" err="1"/>
            <a:t>saling</a:t>
          </a:r>
          <a:r>
            <a:rPr lang="en-US" sz="2800" kern="1200" dirty="0"/>
            <a:t> </a:t>
          </a:r>
          <a:r>
            <a:rPr lang="en-US" sz="2800" kern="1200" dirty="0" err="1"/>
            <a:t>menguntungkan</a:t>
          </a:r>
          <a:r>
            <a:rPr lang="en-US" sz="2800" kern="1200" dirty="0"/>
            <a:t> </a:t>
          </a:r>
          <a:r>
            <a:rPr lang="en-US" sz="2800" kern="1200" dirty="0" err="1"/>
            <a:t>dengan</a:t>
          </a:r>
          <a:r>
            <a:rPr lang="en-US" sz="2800" kern="1200" dirty="0"/>
            <a:t> para </a:t>
          </a:r>
          <a:r>
            <a:rPr lang="en-US" sz="2800" kern="1200" dirty="0" err="1"/>
            <a:t>pemegang</a:t>
          </a:r>
          <a:r>
            <a:rPr lang="en-US" sz="2800" kern="1200" dirty="0"/>
            <a:t> </a:t>
          </a:r>
          <a:r>
            <a:rPr lang="en-US" sz="2800" kern="1200" dirty="0" err="1"/>
            <a:t>saham</a:t>
          </a:r>
          <a:r>
            <a:rPr lang="en-US" sz="2800" kern="1200" dirty="0"/>
            <a:t>.</a:t>
          </a:r>
        </a:p>
      </dsp:txBody>
      <dsp:txXfrm>
        <a:off x="4387850" y="2640053"/>
        <a:ext cx="5773765" cy="1616020"/>
      </dsp:txXfrm>
    </dsp:sp>
    <dsp:sp modelId="{63408AC3-72EB-42BB-BD61-6BBE7129D1DA}">
      <dsp:nvSpPr>
        <dsp:cNvPr id="0" name=""/>
        <dsp:cNvSpPr/>
      </dsp:nvSpPr>
      <dsp:spPr>
        <a:xfrm>
          <a:off x="0" y="2370716"/>
          <a:ext cx="4387850" cy="215469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u="none" kern="1200" dirty="0" err="1"/>
            <a:t>Hubungan</a:t>
          </a:r>
          <a:r>
            <a:rPr lang="en-US" sz="4400" b="1" u="none" kern="1200" dirty="0"/>
            <a:t> </a:t>
          </a:r>
          <a:r>
            <a:rPr lang="en-US" sz="4400" b="1" u="none" kern="1200" dirty="0" err="1"/>
            <a:t>Dengan</a:t>
          </a:r>
          <a:r>
            <a:rPr lang="en-US" sz="4400" b="1" u="none" kern="1200" dirty="0"/>
            <a:t> Investor</a:t>
          </a:r>
          <a:endParaRPr lang="en-US" sz="4400" u="none" kern="1200" dirty="0"/>
        </a:p>
      </dsp:txBody>
      <dsp:txXfrm>
        <a:off x="105183" y="2475899"/>
        <a:ext cx="4177484" cy="19443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8CEC3D-96F7-401F-9673-3EE7F75C9C5B}" type="datetimeFigureOut">
              <a:rPr lang="en-US"/>
              <a:pPr/>
              <a:t>9/28/2018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8ED8CD-4E4C-49AC-BDC6-2963BA49E54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2BCF4-D26D-4DAF-9F57-FE1E61FE7935}" type="datetimeFigureOut">
              <a:rPr lang="en-US"/>
              <a:pPr/>
              <a:t>9/28/2018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B91549-43BF-425A-AF25-75262019208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id-ID">
              <a:latin typeface="Arial" charset="0"/>
            </a:endParaRP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07DD4F32-9049-4AA0-85A2-D268D819163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312899-43D7-4C89-809B-2B3277DFE850}" type="slidenum">
              <a:rPr lang="en-US" smtClean="0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  <p:sp>
        <p:nvSpPr>
          <p:cNvPr id="148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D0BB9FC-CBB0-46A2-8B7A-141508B938D7}" type="slidenum">
              <a:rPr lang="en-US" smtClean="0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>
              <a:latin typeface="Arial" pitchFamily="34" charset="0"/>
            </a:endParaRPr>
          </a:p>
        </p:txBody>
      </p:sp>
      <p:sp>
        <p:nvSpPr>
          <p:cNvPr id="1935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8CCC09-9D80-4EBE-850A-2FBD5752852F}" type="slidenum">
              <a:rPr lang="en-US" smtClean="0">
                <a:latin typeface="Arial" pitchFamily="34" charset="0"/>
              </a:rPr>
              <a:pPr/>
              <a:t>38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3" name="Slide Image Placeholder 1">
            <a:extLst>
              <a:ext uri="{FF2B5EF4-FFF2-40B4-BE49-F238E27FC236}">
                <a16:creationId xmlns:a16="http://schemas.microsoft.com/office/drawing/2014/main" id="{528D9EBA-9DC0-4A91-8A8C-9E2D2A2692D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3954" name="Notes Placeholder 2">
            <a:extLst>
              <a:ext uri="{FF2B5EF4-FFF2-40B4-BE49-F238E27FC236}">
                <a16:creationId xmlns:a16="http://schemas.microsoft.com/office/drawing/2014/main" id="{028F9334-7350-41A5-A0F7-4A3BE41B526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3955" name="Slide Number Placeholder 3">
            <a:extLst>
              <a:ext uri="{FF2B5EF4-FFF2-40B4-BE49-F238E27FC236}">
                <a16:creationId xmlns:a16="http://schemas.microsoft.com/office/drawing/2014/main" id="{FFC6240F-3C60-4DE5-9807-6B9F344A170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CC41D138-7401-439F-B6D6-C789F0C27E9D}" type="slidenum">
              <a:rPr lang="en-US" altLang="en-US" smtClean="0"/>
              <a:pPr>
                <a:spcBef>
                  <a:spcPct val="0"/>
                </a:spcBef>
              </a:pPr>
              <a:t>23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7" name="Slide Image Placeholder 1">
            <a:extLst>
              <a:ext uri="{FF2B5EF4-FFF2-40B4-BE49-F238E27FC236}">
                <a16:creationId xmlns:a16="http://schemas.microsoft.com/office/drawing/2014/main" id="{914B3FEC-5752-47CF-88EA-075ACFF396E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5218" name="Notes Placeholder 2">
            <a:extLst>
              <a:ext uri="{FF2B5EF4-FFF2-40B4-BE49-F238E27FC236}">
                <a16:creationId xmlns:a16="http://schemas.microsoft.com/office/drawing/2014/main" id="{4A31D540-5A36-47DF-9A03-784E86A95D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265219" name="Slide Number Placeholder 3">
            <a:extLst>
              <a:ext uri="{FF2B5EF4-FFF2-40B4-BE49-F238E27FC236}">
                <a16:creationId xmlns:a16="http://schemas.microsoft.com/office/drawing/2014/main" id="{A8B8FC88-57F2-4117-B959-3201C7C13A5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E00020E2-C097-420D-95AC-C778F70C207A}" type="slidenum">
              <a:rPr lang="en-US" altLang="en-US" smtClean="0"/>
              <a:pPr>
                <a:spcBef>
                  <a:spcPct val="0"/>
                </a:spcBef>
              </a:pPr>
              <a:t>24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49" name="Slide Image Placeholder 1">
            <a:extLst>
              <a:ext uri="{FF2B5EF4-FFF2-40B4-BE49-F238E27FC236}">
                <a16:creationId xmlns:a16="http://schemas.microsoft.com/office/drawing/2014/main" id="{EEC07AE1-093F-49DD-B57C-A67A4141BB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8050" name="Notes Placeholder 2">
            <a:extLst>
              <a:ext uri="{FF2B5EF4-FFF2-40B4-BE49-F238E27FC236}">
                <a16:creationId xmlns:a16="http://schemas.microsoft.com/office/drawing/2014/main" id="{B0EC2507-FA0B-4383-8A18-E149C565E50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258051" name="Slide Number Placeholder 3">
            <a:extLst>
              <a:ext uri="{FF2B5EF4-FFF2-40B4-BE49-F238E27FC236}">
                <a16:creationId xmlns:a16="http://schemas.microsoft.com/office/drawing/2014/main" id="{769C8C89-5151-4ED2-B046-02B6BF955B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3DAA3AC-2030-4DCE-AD39-7D6CC581E430}" type="slidenum">
              <a:rPr lang="en-US" altLang="en-US" smtClean="0"/>
              <a:pPr>
                <a:spcBef>
                  <a:spcPct val="0"/>
                </a:spcBef>
              </a:pPr>
              <a:t>25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mengenalkan</a:t>
            </a:r>
            <a:r>
              <a:rPr lang="en-US" dirty="0"/>
              <a:t> </a:t>
            </a:r>
            <a:r>
              <a:rPr lang="en-US" dirty="0" err="1"/>
              <a:t>diri</a:t>
            </a:r>
            <a:r>
              <a:rPr lang="en-US" dirty="0"/>
              <a:t>, dan para observer</a:t>
            </a:r>
          </a:p>
          <a:p>
            <a:pPr marL="228600" indent="-228600">
              <a:buAutoNum type="arabicPeriod"/>
            </a:pPr>
            <a:r>
              <a:rPr lang="en-US" dirty="0" err="1"/>
              <a:t>Fasilitator</a:t>
            </a:r>
            <a:r>
              <a:rPr lang="en-US" dirty="0"/>
              <a:t> </a:t>
            </a:r>
            <a:r>
              <a:rPr lang="en-US" dirty="0" err="1"/>
              <a:t>meminta</a:t>
            </a:r>
            <a:r>
              <a:rPr lang="en-US" dirty="0"/>
              <a:t> para </a:t>
            </a:r>
            <a:r>
              <a:rPr lang="en-US" dirty="0" err="1"/>
              <a:t>peserta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memperkanalkan</a:t>
            </a:r>
            <a:r>
              <a:rPr lang="en-US" dirty="0"/>
              <a:t> </a:t>
            </a:r>
            <a:r>
              <a:rPr lang="en-US" dirty="0" err="1"/>
              <a:t>dirinya</a:t>
            </a:r>
            <a:r>
              <a:rPr lang="en-US" dirty="0"/>
              <a:t> dan </a:t>
            </a:r>
            <a:r>
              <a:rPr lang="en-US" dirty="0" err="1"/>
              <a:t>menyebutkan</a:t>
            </a:r>
            <a:r>
              <a:rPr lang="en-US" dirty="0"/>
              <a:t> mascot </a:t>
            </a:r>
            <a:r>
              <a:rPr lang="en-US" dirty="0" err="1"/>
              <a:t>dirinya</a:t>
            </a:r>
            <a:r>
              <a:rPr lang="en-US" dirty="0"/>
              <a:t> </a:t>
            </a:r>
            <a:r>
              <a:rPr lang="en-US"/>
              <a:t>masing-masing</a:t>
            </a:r>
            <a:endParaRPr lang="en-US" dirty="0"/>
          </a:p>
          <a:p>
            <a:pPr marL="228600" indent="-228600">
              <a:buAutoNum type="arabicPeriod"/>
            </a:pPr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B6F7-FC38-4AF4-AC17-77145A22B37F}" type="slidenum">
              <a:rPr lang="en-ID" smtClean="0"/>
              <a:pPr/>
              <a:t>30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2634341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B6F7-FC38-4AF4-AC17-77145A22B37F}" type="slidenum">
              <a:rPr lang="en-ID" smtClean="0"/>
              <a:pPr/>
              <a:t>31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3711541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4FB6F7-FC38-4AF4-AC17-77145A22B37F}" type="slidenum">
              <a:rPr lang="en-ID" smtClean="0"/>
              <a:pPr/>
              <a:t>32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075569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id-ID">
              <a:latin typeface="Arial" pitchFamily="34" charset="0"/>
            </a:endParaRPr>
          </a:p>
        </p:txBody>
      </p:sp>
      <p:sp>
        <p:nvSpPr>
          <p:cNvPr id="146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79C02F1-8BE2-47E5-A877-93BD941A22AC}" type="slidenum">
              <a:rPr lang="en-US" smtClean="0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4A65D17-3F98-4A7E-B4EF-00C7AE82EEB5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  <p:sp>
        <p:nvSpPr>
          <p:cNvPr id="147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7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id-ID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Looking up to clouds and blue sky surrounded by glass-walled buildings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73625" y="0"/>
            <a:ext cx="73152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8013" y="685801"/>
            <a:ext cx="3962400" cy="4724399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34839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762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12" y="685800"/>
            <a:ext cx="9474253" cy="54864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50052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209" y="301625"/>
            <a:ext cx="974894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209" y="1827213"/>
            <a:ext cx="477184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1196" y="1827213"/>
            <a:ext cx="4773956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EC4FDC-24FD-48C3-A013-FE67CA8C745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EF48A4-EB38-48B8-B2FD-018BC68B37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E26AA3-95BB-459A-BBEC-B2A7326CA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173DB-123D-49E3-829F-E0F83C067C6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220062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6209" y="301625"/>
            <a:ext cx="9748944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826209" y="1827213"/>
            <a:ext cx="4771840" cy="4114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6801196" y="1827213"/>
            <a:ext cx="4773956" cy="41148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7CFD9C-5398-471F-B0D7-F401818E5E6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609441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C5F7E47-6A40-49FD-ABCB-1D4E9CD2FE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4164515" y="6248400"/>
            <a:ext cx="3859795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4B67B15-6AFE-4DFA-BADF-3D860BC6825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5325" y="6248400"/>
            <a:ext cx="2844059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BA1F8A-DDF8-49D9-B51C-46A7465B46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49320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063B1F-6953-49EB-886D-0BAAC6841E74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98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340B9-B329-4E50-B934-B94291FE0859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3114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0ABDF8-DB0F-4574-9E09-69267C811501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9130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515FD6-1D5C-4F64-8C93-C5AB726B8123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050415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7F12EE-F0CD-47A5-8A9E-33ABAA7F395B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90560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392A52-29D6-435D-9A8F-D67938E0B2E8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1970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786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55B3AD-2B36-42B5-9EDE-DD27CBADC52B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6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97DAC-8715-4789-A7F4-DED3A22A838E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582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2A7468-76A1-4A73-B734-CD1D88E633E7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73346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93F18-1542-40F1-88D8-E61203CF7913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95021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F425A2-C5E5-47F0-9B98-9BB1F464A040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9741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uttons Grow and Turn on Path">
    <p:bg>
      <p:bgPr>
        <a:gradFill rotWithShape="1">
          <a:gsLst>
            <a:gs pos="0">
              <a:srgbClr val="FFFFFF"/>
            </a:gs>
            <a:gs pos="100000">
              <a:srgbClr val="D9D9D9"/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/>
          <p:nvPr userDrawn="1"/>
        </p:nvSpPr>
        <p:spPr>
          <a:xfrm>
            <a:off x="-1" y="1"/>
            <a:ext cx="5226314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799">
              <a:solidFill>
                <a:prstClr val="black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B3F88-49F2-48E7-9B81-D2148F61FC0D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2961181" y="838201"/>
            <a:ext cx="6015958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Picture Placeholder 6"/>
          <p:cNvSpPr>
            <a:spLocks noGrp="1" noChangeAspect="1"/>
          </p:cNvSpPr>
          <p:nvPr>
            <p:ph type="pic" sz="quarter" idx="13" hasCustomPrompt="1"/>
          </p:nvPr>
        </p:nvSpPr>
        <p:spPr>
          <a:xfrm>
            <a:off x="1494217" y="6096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sz="quarter" idx="15"/>
          </p:nvPr>
        </p:nvSpPr>
        <p:spPr>
          <a:xfrm>
            <a:off x="4214286" y="2057401"/>
            <a:ext cx="601518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Picture Placeholder 6"/>
          <p:cNvSpPr>
            <a:spLocks noGrp="1" noChangeAspect="1"/>
          </p:cNvSpPr>
          <p:nvPr>
            <p:ph type="pic" sz="quarter" idx="16" hasCustomPrompt="1"/>
          </p:nvPr>
        </p:nvSpPr>
        <p:spPr>
          <a:xfrm>
            <a:off x="2755543" y="18288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2" name="Text Placeholder 1"/>
          <p:cNvSpPr>
            <a:spLocks noGrp="1"/>
          </p:cNvSpPr>
          <p:nvPr>
            <p:ph type="body" sz="quarter" idx="17"/>
          </p:nvPr>
        </p:nvSpPr>
        <p:spPr>
          <a:xfrm>
            <a:off x="5046174" y="3352801"/>
            <a:ext cx="601518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Picture Placeholder 6"/>
          <p:cNvSpPr>
            <a:spLocks noGrp="1" noChangeAspect="1"/>
          </p:cNvSpPr>
          <p:nvPr>
            <p:ph type="pic" sz="quarter" idx="18" hasCustomPrompt="1"/>
          </p:nvPr>
        </p:nvSpPr>
        <p:spPr>
          <a:xfrm>
            <a:off x="3580467" y="32004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4" name="Text Placeholder 1"/>
          <p:cNvSpPr>
            <a:spLocks noGrp="1"/>
          </p:cNvSpPr>
          <p:nvPr>
            <p:ph type="body" sz="quarter" idx="19"/>
          </p:nvPr>
        </p:nvSpPr>
        <p:spPr>
          <a:xfrm>
            <a:off x="5804928" y="4846321"/>
            <a:ext cx="6015185" cy="430887"/>
          </a:xfrm>
        </p:spPr>
        <p:txBody>
          <a:bodyPr anchor="ctr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buNone/>
              <a:defRPr sz="2199">
                <a:solidFill>
                  <a:srgbClr val="7F7F7F"/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Picture Placeholder 6"/>
          <p:cNvSpPr>
            <a:spLocks noGrp="1" noChangeAspect="1"/>
          </p:cNvSpPr>
          <p:nvPr>
            <p:ph type="pic" sz="quarter" idx="20" hasCustomPrompt="1"/>
          </p:nvPr>
        </p:nvSpPr>
        <p:spPr>
          <a:xfrm>
            <a:off x="4340090" y="4690872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200"/>
            </a:lvl1pPr>
          </a:lstStyle>
          <a:p>
            <a:r>
              <a:rPr lang="en-US" dirty="0"/>
              <a:t>Picture</a:t>
            </a:r>
          </a:p>
        </p:txBody>
      </p:sp>
      <p:sp>
        <p:nvSpPr>
          <p:cNvPr id="16" name="Instructions"/>
          <p:cNvSpPr/>
          <p:nvPr userDrawn="1"/>
        </p:nvSpPr>
        <p:spPr>
          <a:xfrm>
            <a:off x="12398729" y="10886"/>
            <a:ext cx="1852857" cy="6847114"/>
          </a:xfrm>
          <a:prstGeom prst="rect">
            <a:avLst/>
          </a:prstGeom>
          <a:solidFill>
            <a:srgbClr val="D9D9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Edit the text with your own short phrases. 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To change a sample image, select a picture and delete it. Now click the Pictures icon in each placeholder to insert your own images.</a:t>
            </a:r>
          </a:p>
          <a:p>
            <a:pPr>
              <a:spcBef>
                <a:spcPts val="600"/>
              </a:spcBef>
            </a:pPr>
            <a:r>
              <a:rPr lang="en-US" sz="150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The animation is already done for you; just copy and paste the slide into your existing presentation.</a:t>
            </a:r>
          </a:p>
          <a:p>
            <a:pPr marL="0" marR="0" indent="0" algn="l" defTabSz="914126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500" baseline="0" dirty="0">
                <a:solidFill>
                  <a:prstClr val="white">
                    <a:lumMod val="50000"/>
                  </a:prstClr>
                </a:solidFill>
                <a:latin typeface="Calibri Light" panose="020F0302020204030204" pitchFamily="34" charset="0"/>
                <a:cs typeface="Calibri" panose="020F0502020204030204" pitchFamily="34" charset="0"/>
              </a:rPr>
              <a:t>Sample pictures courtesy of Bill Staples.</a:t>
            </a:r>
            <a:endParaRPr lang="en-US" sz="1500" dirty="0">
              <a:solidFill>
                <a:prstClr val="white">
                  <a:lumMod val="50000"/>
                </a:prstClr>
              </a:solidFill>
              <a:latin typeface="Calibri Light" panose="020F03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1140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2.77556E-17 C 0.08333 0.12338 0.12409 0.20185 0.17031 0.35532 C 0.21771 0.51736 0.26002 0.8213 0.28515 0.97199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258" y="48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2.22222E-6 C 0.0487 0.10208 0.07266 0.16713 0.09987 0.29444 C 0.12774 0.4287 0.15248 0.68078 0.16732 0.80602 " pathEditMode="relative" rAng="0" ptsTypes="AAA">
                                      <p:cBhvr>
                                        <p:cTn id="25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59" y="4030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2.22222E-6 C 0.02891 0.07592 0.0431 0.1243 0.05938 0.21921 C 0.07591 0.31921 0.09063 0.50694 0.09961 0.60023 " pathEditMode="relative" rAng="0" ptsTypes="AAA">
                                      <p:cBhvr>
                                        <p:cTn id="38" dur="100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74" y="3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000"/>
                            </p:stCondLst>
                            <p:childTnLst>
                              <p:par>
                                <p:cTn id="4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8629E-18 1.11111E-6 C 0.01107 0.05 0.01641 0.08194 0.02266 0.14491 C 0.0293 0.21134 0.03503 0.33565 0.0388 0.39768 " pathEditMode="relative" rAng="0" ptsTypes="AAA">
                                      <p:cBhvr>
                                        <p:cTn id="51" dur="100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0" y="19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70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7" grpId="0"/>
      <p:bldP spid="7" grpId="1"/>
      <p:bldP spid="10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" grpId="0"/>
      <p:bldP spid="11" grpId="1"/>
      <p:bldP spid="12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" grpId="0"/>
      <p:bldP spid="13" grpId="1"/>
      <p:bldP spid="14" grpId="0">
        <p:tmplLst>
          <p:tmpl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1000"/>
                        <p:tgtEl>
                          <p:spTgt spid="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" grpId="0"/>
      <p:bldP spid="15" grpId="1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162" y="2130426"/>
            <a:ext cx="10360501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3886200"/>
            <a:ext cx="8532178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087C2A-BF8E-4FEA-A19F-E0FA5647A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72722-6C5C-4BD9-B8E5-28D24CD63A8D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86D2CB-FCDC-4E13-8908-89CE0FC9E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EA7726-816D-45B5-B78E-CC73B26C6D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BCD2FB-F7BA-457A-9226-1F2B8B8C4C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360201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CE1F2-E01B-461D-A3CC-F3F02FE42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FF22F9-2B37-4A9A-A9B0-7083472D23A1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213E88-EE76-49B0-952F-99F2FC705B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9453E-8107-4E05-841F-28F652E951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7B424-45AC-4662-85C1-4A4B712CC0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3136503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833" y="4406901"/>
            <a:ext cx="1036050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833" y="2906713"/>
            <a:ext cx="1036050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6684E7-F9A7-4D69-A509-3E48B629C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C1D0D9-84F9-4D32-A64C-5D04C37E791A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26387C-51F1-4FD2-A3C6-FB3805F99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6A4695-D75B-4F9B-BA8F-FDBF43EDA2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C767B1-3B91-497D-B421-C718D7258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322722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441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5986" y="1600201"/>
            <a:ext cx="538339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D4A9EDFE-5CEB-4C9A-9BEF-E58C29B8F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85B12B-367D-4E5B-853F-DE7EFFA08A4C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840D869-CCE3-48A6-BCDF-277ED06DE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8329166-A78C-48DD-A2D3-DF0A227455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47155-1019-406D-83B5-E5DA39179A0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044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3" y="2590800"/>
            <a:ext cx="8229599" cy="28194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2511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535113"/>
            <a:ext cx="5385514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" y="2174875"/>
            <a:ext cx="538551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1754" y="1535113"/>
            <a:ext cx="538763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1754" y="2174875"/>
            <a:ext cx="538763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964F2451-1AE9-4147-9FE6-1A680CEA62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F2AAF-7821-4C03-9C6D-AC3E20F48E38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B5FBA97F-F129-4481-83B9-990603B4F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B834C4B1-8D8F-4F9B-BBA9-E19AF17E3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F9C488-3015-4484-B040-95400A4BDA4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681701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37D6BD8E-47C2-483C-BF71-346EF5FB6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CB3272-7F59-45BF-940D-E47E5B19B20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19685A5-E060-4862-B8D8-9F135A96E1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55D388BE-0349-4A8C-BF37-1829166633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94CDBD-C3FA-4B3A-BB94-1347B6F5DC4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93672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E254549-0AF1-48E5-8725-45F75827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68DAEA-9844-45C0-A631-39FA4B193975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03C9A3-A5E5-4C22-A547-CADCAE77F6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2312F1A4-C86F-42D5-9A42-D41048E4E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89B052-E52D-41A5-B16D-04A3A7966EB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70588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2" y="273050"/>
            <a:ext cx="4010039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5492" y="273051"/>
            <a:ext cx="6813892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42" y="1435101"/>
            <a:ext cx="4010039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8107AE2-355F-4CC2-89E7-8D96840B6C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77577-315A-4985-A458-1F151FE60DE8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EF3DDFF-FBFA-498B-830A-4352CB2855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08FAE48-91AB-4568-A9D7-E05EAD49C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7DC35B-B26C-48E5-A28F-C9BF560E4E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3023166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095" y="4800600"/>
            <a:ext cx="7313295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095" y="612775"/>
            <a:ext cx="7313295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095" y="5367338"/>
            <a:ext cx="7313295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F26327A-40EB-4EAA-8C48-6795A050C5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C80D4-9D73-464A-BADF-5D878AED219E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EEEB80F-5A4C-4559-80E1-5B94D2A057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A5BD04-50C5-436E-9597-CC30C04DE6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A467EB-DF28-43C3-9516-4ACBCB87349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684309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5FF76-92A9-40E1-8934-09FFDC81D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6289CF-7C6C-47A4-8CE2-B6EF2738E114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114F81-22D9-49A3-A5C3-3279DA270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F77F94-CE6A-43B9-B8EA-F257B973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F86BE9-AAC5-4042-BA22-EA3EE63911B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6598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39"/>
            <a:ext cx="2742486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39"/>
            <a:ext cx="802431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ED037F-FA53-44BC-9425-5C008B6524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D3EC2-E39E-435B-8F92-A74B8E17D57B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1E50FBC-F5F6-4646-B0AE-A8C220B083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D4056-5E4A-4F59-93A9-5054FE696A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DA817-5C2C-4673-A89E-803F59CDDD1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293323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3813" y="685800"/>
            <a:ext cx="5029200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51614" y="685800"/>
            <a:ext cx="5029199" cy="4191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97013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3664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50025" y="1676400"/>
            <a:ext cx="502920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5130968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34428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10311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212" y="685800"/>
            <a:ext cx="6704171" cy="54864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3472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724400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C93FC7-9D1A-468B-98DB-D1E8D74418D9}" type="datetimeFigureOut">
              <a:rPr lang="en-US"/>
              <a:pPr/>
              <a:t>9/28/2018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  <a:endParaRPr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F31473-23EB-4724-8B59-FE6D21D89FA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2041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81C93FC7-9D1A-468B-98DB-D1E8D74418D9}" type="datetimeFigureOut">
              <a:rPr lang="en-US" smtClean="0"/>
              <a:pPr/>
              <a:t>9/28/2018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>
                    <a:lumMod val="65000"/>
                    <a:lumOff val="35000"/>
                  </a:schemeClr>
                </a:solidFill>
              </a:defRPr>
            </a:lvl1pPr>
          </a:lstStyle>
          <a:p>
            <a:fld id="{A3F31473-23EB-4724-8B59-FE6D21D89FA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8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  <p:sldLayoutId id="2147483674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00984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chemeClr val="bg1">
                <a:lumMod val="85000"/>
              </a:schemeClr>
            </a:gs>
          </a:gsLst>
          <a:lin ang="135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C917A7-4A0D-4118-94C5-14750F7B8B6F}" type="datetime1">
              <a:rPr lang="en-US" smtClean="0"/>
              <a:pPr/>
              <a:t>9/28/2018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CF7DFB-4023-4036-BB09-7E1973D8C3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642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sldNum="0" hdr="0" ftr="0" dt="0"/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5ECAAF5-33F1-4E9D-A971-E017D95E205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09441" y="274638"/>
            <a:ext cx="10969943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507F1C3D-168B-471C-9B5D-6D1EE35ACB4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09441" y="1600201"/>
            <a:ext cx="10969943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ADAFA3-5B95-4C67-A698-4ADD951655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27903D2-E8B0-49EC-87BA-8FD298D0E333}" type="datetimeFigureOut">
              <a:rPr lang="en-US"/>
              <a:pPr>
                <a:defRPr/>
              </a:pPr>
              <a:t>9/28/2018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0A0EA0-685C-49EE-9E97-86F886688D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268FBB-E2A7-445E-9127-2594C66872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FFFFFF"/>
                </a:solidFill>
                <a:latin typeface="Calibri" panose="020F0502020204030204" pitchFamily="34" charset="0"/>
              </a:defRPr>
            </a:lvl1pPr>
          </a:lstStyle>
          <a:p>
            <a:fld id="{5AC0BDEB-05C4-40F3-9833-56436FE622A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50034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search.yahoo.com/search/%20http:/images.search.yahoo.com/search/images/view?back=http://images.search.yahoo.com/search/images?p=climber&amp;ei=UTF-8&amp;fr=yfp-t-203&amp;fp_ip=ID&amp;x=wrt&amp;js=1&amp;ni=20&amp;w=1024&amp;h=768&amp;imgurl=homepages.wmich.edu/~r0najduk/climber.jpg&amp;rurl=http://homepages.wmich.edu/~r0najduk&amp;size=37.6kB&amp;name=climber.jpg&amp;p=climber&amp;type=jpeg&amp;no=2&amp;tt=168,880&amp;oid=5287d12c6ccb0cb2&amp;ei=UTF-8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24.emf"/><Relationship Id="rId4" Type="http://schemas.openxmlformats.org/officeDocument/2006/relationships/oleObject" Target="../embeddings/oleObject3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5.emf"/><Relationship Id="rId4" Type="http://schemas.openxmlformats.org/officeDocument/2006/relationships/oleObject" Target="../embeddings/oleObject4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26.emf"/><Relationship Id="rId4" Type="http://schemas.openxmlformats.org/officeDocument/2006/relationships/oleObject" Target="../embeddings/oleObject5.bin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7934" y="142852"/>
            <a:ext cx="4262479" cy="4010019"/>
          </a:xfrm>
        </p:spPr>
        <p:txBody>
          <a:bodyPr>
            <a:normAutofit/>
          </a:bodyPr>
          <a:lstStyle/>
          <a:p>
            <a:r>
              <a:rPr lang="en-US" sz="2800" b="1" dirty="0"/>
              <a:t>MANAJEMEN REPUTASI</a:t>
            </a:r>
            <a:r>
              <a:rPr lang="id-ID" sz="2800" b="1" dirty="0"/>
              <a:t> PR ... SEBAGAI HUMAS</a:t>
            </a:r>
            <a:endParaRPr lang="en-US" sz="2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4214818"/>
            <a:ext cx="4879966" cy="1357322"/>
          </a:xfrm>
        </p:spPr>
        <p:txBody>
          <a:bodyPr>
            <a:normAutofit/>
          </a:bodyPr>
          <a:lstStyle/>
          <a:p>
            <a:pPr marL="179388" indent="-179388"/>
            <a:r>
              <a:rPr lang="id-ID" sz="1400" b="1" dirty="0"/>
              <a:t>Tujuan:</a:t>
            </a:r>
          </a:p>
          <a:p>
            <a:pPr marL="179388" indent="-179388">
              <a:buAutoNum type="arabicPeriod"/>
            </a:pPr>
            <a:r>
              <a:rPr lang="id-ID" sz="1400" b="1" dirty="0"/>
              <a:t>Menyadari  bahwa reputasi organisasi menjadi bagian penting bagi seorang PR</a:t>
            </a:r>
          </a:p>
          <a:p>
            <a:pPr marL="179388" indent="-179388">
              <a:buAutoNum type="arabicPeriod"/>
            </a:pPr>
            <a:r>
              <a:rPr lang="id-ID" sz="1400" b="1" dirty="0"/>
              <a:t> Menyadari bahwa reputasi buruk Humas dapat berdampak pada kinerja perusahaan.</a:t>
            </a:r>
          </a:p>
          <a:p>
            <a:pPr marL="179388" indent="-179388">
              <a:buAutoNum type="arabicPeriod"/>
            </a:pPr>
            <a:r>
              <a:rPr lang="id-ID" sz="1400" b="1" dirty="0"/>
              <a:t>Sejauhmana PR terlibat sebagai Humas profesional </a:t>
            </a:r>
            <a:endParaRPr lang="en-US" sz="1400" b="1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18E2E36-B16B-49CD-BC32-5CA73C2E21D8}"/>
              </a:ext>
            </a:extLst>
          </p:cNvPr>
          <p:cNvSpPr/>
          <p:nvPr/>
        </p:nvSpPr>
        <p:spPr>
          <a:xfrm>
            <a:off x="-1588" y="142852"/>
            <a:ext cx="6092825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  <a:t>CORPORATE PUBLIC RELATIONS</a:t>
            </a:r>
            <a:br>
              <a:rPr kumimoji="0" lang="id-ID" sz="40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entury Gothic"/>
                <a:ea typeface="+mj-ea"/>
                <a:cs typeface="Century Gothic"/>
              </a:rPr>
            </a:br>
            <a:r>
              <a:rPr kumimoji="0" lang="id-ID" sz="2800" b="1" i="0" u="none" strike="noStrike" kern="0" cap="none" spc="0" normalizeH="0" baseline="0" noProof="0" dirty="0">
                <a:ln>
                  <a:noFill/>
                </a:ln>
                <a:solidFill>
                  <a:srgbClr val="4A66AC"/>
                </a:solidFill>
                <a:effectLst/>
                <a:uLnTx/>
                <a:uFillTx/>
                <a:latin typeface="Trebuchet MS"/>
                <a:ea typeface="+mj-ea"/>
                <a:cs typeface="+mj-cs"/>
              </a:rPr>
              <a:t> (KODE. MKC113)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08BAC94-F6C3-4CC4-81B8-00AFA27CB6DF}"/>
              </a:ext>
            </a:extLst>
          </p:cNvPr>
          <p:cNvSpPr/>
          <p:nvPr/>
        </p:nvSpPr>
        <p:spPr>
          <a:xfrm>
            <a:off x="150812" y="2285992"/>
            <a:ext cx="2894012" cy="7745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en-US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D</a:t>
            </a:r>
            <a:r>
              <a:rPr lang="id-ID" dirty="0">
                <a:solidFill>
                  <a:prstClr val="black">
                    <a:lumMod val="50000"/>
                    <a:lumOff val="50000"/>
                  </a:prstClr>
                </a:solidFill>
                <a:latin typeface="Trebuchet MS"/>
              </a:rPr>
              <a:t>R. JUANDANILSYAH. M.A</a:t>
            </a:r>
          </a:p>
          <a:p>
            <a:pPr lvl="0" algn="ctr" defTabSz="457200">
              <a:spcBef>
                <a:spcPts val="1000"/>
              </a:spcBef>
              <a:buClr>
                <a:srgbClr val="4A66AC"/>
              </a:buClr>
              <a:buSzPct val="80000"/>
            </a:pPr>
            <a:r>
              <a:rPr lang="id-ID" dirty="0">
                <a:solidFill>
                  <a:prstClr val="black"/>
                </a:solidFill>
                <a:latin typeface="Trebuchet MS"/>
              </a:rPr>
              <a:t>7792 </a:t>
            </a:r>
            <a:endParaRPr lang="id-ID" dirty="0">
              <a:solidFill>
                <a:prstClr val="black">
                  <a:lumMod val="50000"/>
                  <a:lumOff val="50000"/>
                </a:prstClr>
              </a:solidFill>
              <a:latin typeface="Trebuchet M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D7393B-4696-43F8-862E-235271C2DB9E}"/>
              </a:ext>
            </a:extLst>
          </p:cNvPr>
          <p:cNvSpPr/>
          <p:nvPr/>
        </p:nvSpPr>
        <p:spPr>
          <a:xfrm>
            <a:off x="303212" y="5874603"/>
            <a:ext cx="396240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457200"/>
            <a:r>
              <a:rPr lang="id-ID" sz="2400" b="1" dirty="0">
                <a:solidFill>
                  <a:srgbClr val="002060"/>
                </a:solidFill>
                <a:latin typeface="Trebuchet MS"/>
                <a:cs typeface="Century Gothic"/>
              </a:rPr>
              <a:t>UNIVERSITAS ESA UNGGUL</a:t>
            </a:r>
          </a:p>
          <a:p>
            <a:pPr lvl="0" algn="ctr" defTabSz="457200"/>
            <a:r>
              <a:rPr lang="en-US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29</a:t>
            </a:r>
            <a:r>
              <a:rPr lang="id-ID" altLang="ko-KR" sz="2400" b="1" dirty="0">
                <a:solidFill>
                  <a:srgbClr val="002060"/>
                </a:solidFill>
                <a:latin typeface="Century Gothic" panose="020B0502020202020204" pitchFamily="34" charset="0"/>
                <a:cs typeface="Arial" pitchFamily="34" charset="0"/>
              </a:rPr>
              <a:t> SEP 2018</a:t>
            </a:r>
            <a:endParaRPr lang="ko-KR" altLang="en-US" sz="2400" b="1" dirty="0">
              <a:solidFill>
                <a:srgbClr val="9D90A0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Rumah dipikul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7025503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Line 3"/>
          <p:cNvSpPr>
            <a:spLocks noChangeShapeType="1"/>
          </p:cNvSpPr>
          <p:nvPr/>
        </p:nvSpPr>
        <p:spPr bwMode="auto">
          <a:xfrm>
            <a:off x="5586545" y="5334000"/>
            <a:ext cx="1422030" cy="1524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2" name="Line 4"/>
          <p:cNvSpPr>
            <a:spLocks noChangeShapeType="1"/>
          </p:cNvSpPr>
          <p:nvPr/>
        </p:nvSpPr>
        <p:spPr bwMode="auto">
          <a:xfrm flipV="1">
            <a:off x="6805427" y="2819400"/>
            <a:ext cx="914162" cy="609600"/>
          </a:xfrm>
          <a:prstGeom prst="line">
            <a:avLst/>
          </a:prstGeom>
          <a:noFill/>
          <a:ln w="57150">
            <a:solidFill>
              <a:srgbClr val="0066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7653" name="Oval 5"/>
          <p:cNvSpPr>
            <a:spLocks noChangeArrowheads="1"/>
          </p:cNvSpPr>
          <p:nvPr/>
        </p:nvSpPr>
        <p:spPr bwMode="auto">
          <a:xfrm>
            <a:off x="7719589" y="71414"/>
            <a:ext cx="3961368" cy="3295672"/>
          </a:xfrm>
          <a:prstGeom prst="ellipse">
            <a:avLst/>
          </a:prstGeom>
          <a:solidFill>
            <a:srgbClr val="0B0E8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en-US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7808924" y="1041614"/>
            <a:ext cx="392909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Kalau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PR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tidak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itchFamily="34" charset="0"/>
              </a:rPr>
              <a:t>mau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Melayani dan Berinovasi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MASYARAKAT  tidak akan tertarik &amp;</a:t>
            </a:r>
            <a:r>
              <a:rPr lang="en-US" sz="28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id-ID" sz="2800" b="1" dirty="0">
                <a:solidFill>
                  <a:schemeClr val="bg1"/>
                </a:solidFill>
                <a:latin typeface="Calibri" pitchFamily="34" charset="0"/>
              </a:rPr>
              <a:t>bertahan.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7008574" y="3500438"/>
            <a:ext cx="5180251" cy="3357562"/>
          </a:xfrm>
          <a:prstGeom prst="rect">
            <a:avLst/>
          </a:prstGeom>
          <a:solidFill>
            <a:srgbClr val="060D0E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3000" b="1" dirty="0">
                <a:solidFill>
                  <a:schemeClr val="bg1"/>
                </a:solidFill>
                <a:latin typeface="Calibri" pitchFamily="34" charset="0"/>
              </a:rPr>
              <a:t>O</a:t>
            </a: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leh karena itu harus :</a:t>
            </a:r>
          </a:p>
          <a:p>
            <a:pPr>
              <a:buFont typeface="Wingdings" pitchFamily="2" charset="2"/>
              <a:buChar char="§"/>
            </a:pP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 disiplin</a:t>
            </a:r>
          </a:p>
          <a:p>
            <a:pPr>
              <a:buFont typeface="Wingdings" pitchFamily="2" charset="2"/>
              <a:buChar char="§"/>
            </a:pP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 kerja sama</a:t>
            </a:r>
          </a:p>
          <a:p>
            <a:pPr>
              <a:buFont typeface="Wingdings" pitchFamily="2" charset="2"/>
              <a:buChar char="§"/>
            </a:pP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inovasi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, </a:t>
            </a:r>
            <a:r>
              <a:rPr lang="en-US" sz="2400" b="1" dirty="0" err="1">
                <a:solidFill>
                  <a:schemeClr val="bg1"/>
                </a:solidFill>
                <a:latin typeface="Calibri" pitchFamily="34" charset="0"/>
              </a:rPr>
              <a:t>kreativitas</a:t>
            </a:r>
            <a:endParaRPr lang="id-ID" sz="2400" b="1" dirty="0">
              <a:solidFill>
                <a:schemeClr val="bg1"/>
              </a:solidFill>
              <a:latin typeface="Calibri" pitchFamily="34" charset="0"/>
            </a:endParaRPr>
          </a:p>
          <a:p>
            <a:pPr>
              <a:buFont typeface="Wingdings" pitchFamily="2" charset="2"/>
              <a:buChar char="§"/>
            </a:pP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 akuntabilitas</a:t>
            </a:r>
          </a:p>
          <a:p>
            <a:pPr>
              <a:buFont typeface="Wingdings" pitchFamily="2" charset="2"/>
              <a:buChar char="§"/>
            </a:pP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 kemauan berubah</a:t>
            </a:r>
          </a:p>
          <a:p>
            <a:pPr>
              <a:buFont typeface="Wingdings" pitchFamily="2" charset="2"/>
              <a:buChar char="§"/>
            </a:pPr>
            <a:r>
              <a:rPr lang="id-ID" sz="2400" b="1" dirty="0">
                <a:solidFill>
                  <a:schemeClr val="bg1"/>
                </a:solidFill>
                <a:latin typeface="Calibri" pitchFamily="34" charset="0"/>
              </a:rPr>
              <a:t>Kuasai Substansi </a:t>
            </a:r>
          </a:p>
          <a:p>
            <a:pPr>
              <a:buFont typeface="Wingdings" pitchFamily="2" charset="2"/>
              <a:buChar char="§"/>
            </a:pPr>
            <a:r>
              <a:rPr lang="id-ID" sz="3000" b="1" dirty="0">
                <a:solidFill>
                  <a:schemeClr val="bg1"/>
                </a:solidFill>
                <a:latin typeface="Calibri" pitchFamily="34" charset="0"/>
              </a:rPr>
              <a:t> KREATIVITAS ?</a:t>
            </a:r>
          </a:p>
          <a:p>
            <a:endParaRPr lang="id-ID" sz="3000" b="1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7656" name="Line 8"/>
          <p:cNvSpPr>
            <a:spLocks noChangeShapeType="1"/>
          </p:cNvSpPr>
          <p:nvPr/>
        </p:nvSpPr>
        <p:spPr bwMode="auto">
          <a:xfrm>
            <a:off x="7821162" y="214290"/>
            <a:ext cx="3656648" cy="31242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7657" name="Line 9"/>
          <p:cNvSpPr>
            <a:spLocks noChangeShapeType="1"/>
          </p:cNvSpPr>
          <p:nvPr/>
        </p:nvSpPr>
        <p:spPr bwMode="auto">
          <a:xfrm flipH="1">
            <a:off x="8028897" y="142852"/>
            <a:ext cx="3351927" cy="3276600"/>
          </a:xfrm>
          <a:prstGeom prst="line">
            <a:avLst/>
          </a:prstGeom>
          <a:noFill/>
          <a:ln w="76200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56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848025A-F26A-443C-B66E-57F9119C1ADD}" type="slidenum">
              <a:rPr lang="id-ID">
                <a:latin typeface="Arial" charset="0"/>
                <a:cs typeface="Arial" charset="0"/>
              </a:rPr>
              <a:pPr>
                <a:defRPr/>
              </a:pPr>
              <a:t>10</a:t>
            </a:fld>
            <a:endParaRPr lang="id-ID" dirty="0">
              <a:latin typeface="Arial" charset="0"/>
              <a:cs typeface="Arial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07868" y="152400"/>
            <a:ext cx="70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b="1" dirty="0">
                <a:latin typeface="Cambria" pitchFamily="18" charset="0"/>
                <a:ea typeface="Batang" pitchFamily="18" charset="-127"/>
                <a:cs typeface="Arial"/>
              </a:rPr>
              <a:t>PERUBAHAN MINDSET </a:t>
            </a:r>
            <a:r>
              <a:rPr lang="id-ID" sz="3200" b="1" dirty="0">
                <a:latin typeface="Cambria" pitchFamily="18" charset="0"/>
                <a:ea typeface="Batang" pitchFamily="18" charset="-127"/>
                <a:cs typeface="Arial"/>
              </a:rPr>
              <a:t>SEORANG PR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aqua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956594" y="3284538"/>
            <a:ext cx="4232231" cy="357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3" descr="aqua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62564" y="1"/>
            <a:ext cx="5326262" cy="327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aqua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" y="0"/>
            <a:ext cx="68033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aqua 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346" y="5084764"/>
            <a:ext cx="2302334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334346" y="2716213"/>
            <a:ext cx="11327567" cy="143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8800">
                <a:solidFill>
                  <a:srgbClr val="FF0000"/>
                </a:solidFill>
                <a:cs typeface="Arial" pitchFamily="34" charset="0"/>
              </a:rPr>
              <a:t>KREATIVITAS</a:t>
            </a:r>
          </a:p>
        </p:txBody>
      </p:sp>
      <p:sp>
        <p:nvSpPr>
          <p:cNvPr id="27655" name="Rectangle 7"/>
          <p:cNvSpPr>
            <a:spLocks noChangeArrowheads="1"/>
          </p:cNvSpPr>
          <p:nvPr/>
        </p:nvSpPr>
        <p:spPr bwMode="auto">
          <a:xfrm>
            <a:off x="10360501" y="6648451"/>
            <a:ext cx="142218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600" b="1">
                <a:latin typeface="Arial Narrow" pitchFamily="34" charset="0"/>
                <a:cs typeface="Arial" pitchFamily="34" charset="0"/>
              </a:rPr>
              <a:t>Prepared by</a:t>
            </a:r>
            <a:r>
              <a:rPr lang="en-US" sz="800" b="1">
                <a:latin typeface="Arial Narrow" pitchFamily="34" charset="0"/>
                <a:cs typeface="Arial" pitchFamily="34" charset="0"/>
              </a:rPr>
              <a:t> </a:t>
            </a:r>
            <a:r>
              <a:rPr lang="en-US" sz="800" b="1">
                <a:latin typeface="Arial Black" pitchFamily="34" charset="0"/>
                <a:cs typeface="Arial" pitchFamily="34" charset="0"/>
              </a:rPr>
              <a:t>Valentino Dinsi</a:t>
            </a:r>
          </a:p>
        </p:txBody>
      </p:sp>
      <p:pic>
        <p:nvPicPr>
          <p:cNvPr id="27656" name="Picture 8" descr="RedesainLog copy"/>
          <p:cNvPicPr>
            <a:picLocks noChangeAspect="1" noChangeArrowheads="1"/>
          </p:cNvPicPr>
          <p:nvPr/>
        </p:nvPicPr>
        <p:blipFill>
          <a:blip r:embed="rId6"/>
          <a:srcRect l="17668" t="35033" r="17546" b="35516"/>
          <a:stretch>
            <a:fillRect/>
          </a:stretch>
        </p:blipFill>
        <p:spPr bwMode="auto">
          <a:xfrm>
            <a:off x="11173090" y="1"/>
            <a:ext cx="1015735" cy="35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285728"/>
            <a:ext cx="12188825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ctr">
              <a:spcBef>
                <a:spcPct val="50000"/>
              </a:spcBef>
            </a:pPr>
            <a:r>
              <a:rPr lang="en-US" sz="6000" b="1" dirty="0" err="1">
                <a:cs typeface="Arial" pitchFamily="34" charset="0"/>
              </a:rPr>
              <a:t>Apa</a:t>
            </a:r>
            <a:r>
              <a:rPr lang="en-US" sz="6000" b="1" dirty="0">
                <a:cs typeface="Arial" pitchFamily="34" charset="0"/>
              </a:rPr>
              <a:t> </a:t>
            </a:r>
            <a:r>
              <a:rPr lang="en-US" sz="6000" b="1" dirty="0" err="1">
                <a:cs typeface="Arial" pitchFamily="34" charset="0"/>
              </a:rPr>
              <a:t>itu</a:t>
            </a:r>
            <a:r>
              <a:rPr lang="en-US" sz="6000" b="1" dirty="0">
                <a:cs typeface="Arial" pitchFamily="34" charset="0"/>
              </a:rPr>
              <a:t> </a:t>
            </a:r>
            <a:r>
              <a:rPr lang="en-US" sz="6000" b="1" dirty="0">
                <a:solidFill>
                  <a:srgbClr val="FF0000"/>
                </a:solidFill>
                <a:cs typeface="Arial" pitchFamily="34" charset="0"/>
              </a:rPr>
              <a:t>KREATIVITAS?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Sebatang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besi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itu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harganya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$5.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3200" b="1" dirty="0" err="1">
                <a:cs typeface="Arial" pitchFamily="34" charset="0"/>
              </a:rPr>
              <a:t>Jika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Anda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menempa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besi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itu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menjadi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sepatu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kuda</a:t>
            </a:r>
            <a:r>
              <a:rPr lang="en-US" sz="3200" b="1" dirty="0">
                <a:cs typeface="Arial" pitchFamily="34" charset="0"/>
              </a:rPr>
              <a:t>, </a:t>
            </a:r>
            <a:r>
              <a:rPr lang="en-US" sz="3200" b="1" dirty="0" err="1">
                <a:cs typeface="Arial" pitchFamily="34" charset="0"/>
              </a:rPr>
              <a:t>nilainya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meningkat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menjadi</a:t>
            </a:r>
            <a:r>
              <a:rPr lang="en-US" sz="3200" b="1" dirty="0">
                <a:cs typeface="Arial" pitchFamily="34" charset="0"/>
              </a:rPr>
              <a:t> 10,5 $. 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Jika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besi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itu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dibuat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jarum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nilainya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meningkat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cs typeface="Arial" pitchFamily="34" charset="0"/>
              </a:rPr>
              <a:t>menjadi</a:t>
            </a:r>
            <a:r>
              <a:rPr lang="en-US" sz="3200" b="1" dirty="0">
                <a:solidFill>
                  <a:srgbClr val="FF0000"/>
                </a:solidFill>
                <a:cs typeface="Arial" pitchFamily="34" charset="0"/>
              </a:rPr>
              <a:t> 3.285 $. 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3200" b="1" dirty="0">
                <a:cs typeface="Arial" pitchFamily="34" charset="0"/>
              </a:rPr>
              <a:t>Dan </a:t>
            </a:r>
            <a:r>
              <a:rPr lang="en-US" sz="3200" b="1" dirty="0" err="1">
                <a:cs typeface="Arial" pitchFamily="34" charset="0"/>
              </a:rPr>
              <a:t>jika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Anda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membuat</a:t>
            </a:r>
            <a:r>
              <a:rPr lang="en-US" sz="3200" b="1" dirty="0">
                <a:cs typeface="Arial" pitchFamily="34" charset="0"/>
              </a:rPr>
              <a:t> per jam </a:t>
            </a:r>
            <a:r>
              <a:rPr lang="en-US" sz="3200" b="1" dirty="0" err="1">
                <a:cs typeface="Arial" pitchFamily="34" charset="0"/>
              </a:rPr>
              <a:t>dari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besi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tersebut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maka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nilainya</a:t>
            </a:r>
            <a:r>
              <a:rPr lang="en-US" sz="3200" b="1" dirty="0">
                <a:cs typeface="Arial" pitchFamily="34" charset="0"/>
              </a:rPr>
              <a:t> </a:t>
            </a:r>
            <a:r>
              <a:rPr lang="en-US" sz="3200" b="1" dirty="0" err="1">
                <a:cs typeface="Arial" pitchFamily="34" charset="0"/>
              </a:rPr>
              <a:t>menjadi</a:t>
            </a:r>
            <a:r>
              <a:rPr lang="en-US" sz="3200" b="1" dirty="0">
                <a:cs typeface="Arial" pitchFamily="34" charset="0"/>
              </a:rPr>
              <a:t> 250.000 $. </a:t>
            </a:r>
          </a:p>
          <a:p>
            <a:pPr marL="457200" indent="-457200" algn="ctr">
              <a:spcBef>
                <a:spcPct val="50000"/>
              </a:spcBef>
            </a:pP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Perbedaan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antara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 5$ </a:t>
            </a: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dengan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 250.000$ </a:t>
            </a: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itulah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 yang </a:t>
            </a: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dimaksud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  </a:t>
            </a: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dengan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00FF"/>
                </a:solidFill>
                <a:cs typeface="Arial" pitchFamily="34" charset="0"/>
              </a:rPr>
              <a:t>kreativitas</a:t>
            </a:r>
            <a:r>
              <a:rPr lang="en-US" sz="3200" b="1" dirty="0">
                <a:solidFill>
                  <a:srgbClr val="0000FF"/>
                </a:solidFill>
                <a:cs typeface="Arial" pitchFamily="34" charset="0"/>
              </a:rPr>
              <a:t>.</a:t>
            </a:r>
            <a:endParaRPr lang="en-US" sz="3200" dirty="0">
              <a:solidFill>
                <a:srgbClr val="0000FF"/>
              </a:solidFill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lliam James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5633" y="609601"/>
            <a:ext cx="5231037" cy="5114925"/>
          </a:xfrm>
          <a:prstGeom prst="ellipse">
            <a:avLst/>
          </a:prstGeom>
          <a:ln>
            <a:noFill/>
          </a:ln>
          <a:effectLst>
            <a:softEdge rad="635000"/>
          </a:effectLst>
        </p:spPr>
      </p:pic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152401"/>
            <a:ext cx="12188825" cy="5635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srgbClr val="FF0000">
                <a:alpha val="40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William  James  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(  Modern  Psychologist )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-1" y="990600"/>
            <a:ext cx="12188825" cy="529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square">
            <a:spAutoFit/>
          </a:bodyPr>
          <a:lstStyle/>
          <a:p>
            <a:pPr algn="just">
              <a:spcBef>
                <a:spcPts val="1200"/>
              </a:spcBef>
              <a:defRPr/>
            </a:pPr>
            <a:r>
              <a:rPr lang="en-US" sz="4800" b="1" dirty="0">
                <a:latin typeface="Elephant" pitchFamily="18" charset="0"/>
              </a:rPr>
              <a:t>  ” </a:t>
            </a:r>
            <a:r>
              <a:rPr lang="en-US" sz="4800" b="1" i="1" dirty="0" err="1">
                <a:latin typeface="Elephant" pitchFamily="18" charset="0"/>
              </a:rPr>
              <a:t>Dalam</a:t>
            </a:r>
            <a:r>
              <a:rPr lang="en-US" sz="4800" b="1" i="1" dirty="0">
                <a:latin typeface="Elephant" pitchFamily="18" charset="0"/>
              </a:rPr>
              <a:t>               </a:t>
            </a:r>
            <a:r>
              <a:rPr lang="en-US" sz="4800" b="1" i="1" dirty="0" err="1">
                <a:latin typeface="Elephant" pitchFamily="18" charset="0"/>
              </a:rPr>
              <a:t>setiap</a:t>
            </a:r>
            <a:endParaRPr lang="en-US" sz="4800" b="1" i="1" dirty="0">
              <a:latin typeface="Elephant" pitchFamily="18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US" sz="4800" b="1" i="1" dirty="0">
                <a:latin typeface="Elephant" pitchFamily="18" charset="0"/>
              </a:rPr>
              <a:t>  </a:t>
            </a:r>
            <a:r>
              <a:rPr lang="en-US" sz="4800" b="1" i="1" dirty="0" err="1">
                <a:latin typeface="Elephant" pitchFamily="18" charset="0"/>
              </a:rPr>
              <a:t>manusia</a:t>
            </a:r>
            <a:r>
              <a:rPr lang="en-US" sz="4800" b="1" i="1" dirty="0">
                <a:latin typeface="Elephant" pitchFamily="18" charset="0"/>
              </a:rPr>
              <a:t>             </a:t>
            </a:r>
            <a:r>
              <a:rPr lang="en-US" sz="4800" b="1" i="1" dirty="0" err="1">
                <a:latin typeface="Elephant" pitchFamily="18" charset="0"/>
              </a:rPr>
              <a:t>ada</a:t>
            </a:r>
            <a:r>
              <a:rPr lang="en-US" sz="4800" b="1" i="1" dirty="0">
                <a:latin typeface="Elephant" pitchFamily="18" charset="0"/>
              </a:rPr>
              <a:t>   </a:t>
            </a:r>
            <a:r>
              <a:rPr lang="en-US" sz="4800" b="1" i="1" dirty="0" err="1">
                <a:latin typeface="Elephant" pitchFamily="18" charset="0"/>
              </a:rPr>
              <a:t>suatu</a:t>
            </a:r>
            <a:endParaRPr lang="en-US" sz="4800" b="1" i="1" dirty="0">
              <a:latin typeface="Elephant" pitchFamily="18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US" sz="4800" b="1" i="1" dirty="0">
                <a:latin typeface="Elephant" pitchFamily="18" charset="0"/>
              </a:rPr>
              <a:t>     </a:t>
            </a:r>
            <a:r>
              <a:rPr lang="en-US" sz="4800" b="1" i="1" dirty="0" err="1">
                <a:solidFill>
                  <a:schemeClr val="accent5">
                    <a:lumMod val="90000"/>
                  </a:schemeClr>
                </a:solidFill>
                <a:latin typeface="Elephant" pitchFamily="18" charset="0"/>
              </a:rPr>
              <a:t>potensi</a:t>
            </a:r>
            <a:r>
              <a:rPr lang="en-US" sz="4800" b="1" i="1" dirty="0">
                <a:solidFill>
                  <a:schemeClr val="accent5">
                    <a:lumMod val="90000"/>
                  </a:schemeClr>
                </a:solidFill>
                <a:latin typeface="Elephant" pitchFamily="18" charset="0"/>
              </a:rPr>
              <a:t>           </a:t>
            </a:r>
            <a:r>
              <a:rPr lang="en-US" sz="4800" b="1" i="1" dirty="0" err="1">
                <a:solidFill>
                  <a:schemeClr val="accent5">
                    <a:lumMod val="90000"/>
                  </a:schemeClr>
                </a:solidFill>
                <a:latin typeface="Elephant" pitchFamily="18" charset="0"/>
              </a:rPr>
              <a:t>tersembunyi</a:t>
            </a:r>
            <a:r>
              <a:rPr lang="en-US" sz="4800" b="1" i="1" dirty="0">
                <a:solidFill>
                  <a:schemeClr val="accent5">
                    <a:lumMod val="90000"/>
                  </a:schemeClr>
                </a:solidFill>
                <a:latin typeface="Elephant" pitchFamily="18" charset="0"/>
              </a:rPr>
              <a:t>  </a:t>
            </a:r>
          </a:p>
          <a:p>
            <a:pPr algn="just">
              <a:spcBef>
                <a:spcPts val="1200"/>
              </a:spcBef>
              <a:defRPr/>
            </a:pPr>
            <a:r>
              <a:rPr lang="en-US" sz="4800" b="1" i="1" dirty="0">
                <a:latin typeface="Elephant" pitchFamily="18" charset="0"/>
              </a:rPr>
              <a:t> yang </a:t>
            </a:r>
            <a:r>
              <a:rPr lang="en-US" sz="4800" b="1" i="1" dirty="0">
                <a:solidFill>
                  <a:srgbClr val="FF0000"/>
                </a:solidFill>
                <a:latin typeface="Elephant" pitchFamily="18" charset="0"/>
              </a:rPr>
              <a:t> </a:t>
            </a:r>
            <a:r>
              <a:rPr lang="en-US" sz="4800" b="1" i="1" dirty="0" err="1">
                <a:solidFill>
                  <a:srgbClr val="FF0000"/>
                </a:solidFill>
                <a:latin typeface="Elephant" pitchFamily="18" charset="0"/>
              </a:rPr>
              <a:t>karena</a:t>
            </a:r>
            <a:r>
              <a:rPr lang="en-US" sz="4800" b="1" i="1" dirty="0">
                <a:solidFill>
                  <a:srgbClr val="FF0000"/>
                </a:solidFill>
                <a:latin typeface="Elephant" pitchFamily="18" charset="0"/>
              </a:rPr>
              <a:t>  </a:t>
            </a:r>
            <a:r>
              <a:rPr lang="en-US" sz="4800" b="1" i="1" dirty="0" err="1">
                <a:solidFill>
                  <a:srgbClr val="FF0000"/>
                </a:solidFill>
                <a:latin typeface="Elephant" pitchFamily="18" charset="0"/>
              </a:rPr>
              <a:t>situasi</a:t>
            </a:r>
            <a:r>
              <a:rPr lang="en-US" sz="4800" b="1" i="1" dirty="0">
                <a:solidFill>
                  <a:srgbClr val="FF0000"/>
                </a:solidFill>
                <a:latin typeface="Elephant" pitchFamily="18" charset="0"/>
              </a:rPr>
              <a:t>  </a:t>
            </a:r>
            <a:r>
              <a:rPr lang="en-US" sz="4800" b="1" i="1" dirty="0" err="1">
                <a:latin typeface="Elephant" pitchFamily="18" charset="0"/>
              </a:rPr>
              <a:t>dan</a:t>
            </a:r>
            <a:endParaRPr lang="en-US" sz="4800" b="1" i="1" dirty="0">
              <a:latin typeface="Elephant" pitchFamily="18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US" sz="4800" b="1" i="1" dirty="0">
                <a:latin typeface="Elephant" pitchFamily="18" charset="0"/>
              </a:rPr>
              <a:t>  </a:t>
            </a:r>
            <a:r>
              <a:rPr lang="en-US" sz="4800" b="1" i="1" dirty="0" err="1">
                <a:solidFill>
                  <a:srgbClr val="FF0000"/>
                </a:solidFill>
                <a:latin typeface="Elephant" pitchFamily="18" charset="0"/>
              </a:rPr>
              <a:t>keadaan</a:t>
            </a:r>
            <a:r>
              <a:rPr lang="en-US" sz="4800" b="1" i="1" dirty="0">
                <a:solidFill>
                  <a:srgbClr val="FF0000"/>
                </a:solidFill>
                <a:latin typeface="Elephant" pitchFamily="18" charset="0"/>
              </a:rPr>
              <a:t>  </a:t>
            </a:r>
            <a:r>
              <a:rPr lang="en-US" sz="4800" b="1" i="1" dirty="0" err="1">
                <a:solidFill>
                  <a:srgbClr val="FF0000"/>
                </a:solidFill>
                <a:latin typeface="Elephant" pitchFamily="18" charset="0"/>
              </a:rPr>
              <a:t>tertentu</a:t>
            </a:r>
            <a:r>
              <a:rPr lang="en-US" sz="4800" b="1" i="1" dirty="0">
                <a:solidFill>
                  <a:srgbClr val="FF0000"/>
                </a:solidFill>
                <a:latin typeface="Elephant" pitchFamily="18" charset="0"/>
              </a:rPr>
              <a:t>  </a:t>
            </a:r>
            <a:r>
              <a:rPr lang="en-US" sz="4800" b="1" i="1" dirty="0" err="1">
                <a:latin typeface="Elephant" pitchFamily="18" charset="0"/>
              </a:rPr>
              <a:t>belum</a:t>
            </a:r>
            <a:endParaRPr lang="en-US" sz="4800" b="1" i="1" dirty="0">
              <a:latin typeface="Elephant" pitchFamily="18" charset="0"/>
            </a:endParaRPr>
          </a:p>
          <a:p>
            <a:pPr algn="just">
              <a:spcBef>
                <a:spcPts val="1200"/>
              </a:spcBef>
              <a:defRPr/>
            </a:pPr>
            <a:r>
              <a:rPr lang="en-US" sz="4800" b="1" i="1" dirty="0">
                <a:latin typeface="Elephant" pitchFamily="18" charset="0"/>
              </a:rPr>
              <a:t>        </a:t>
            </a:r>
            <a:r>
              <a:rPr lang="en-US" sz="4800" b="1" i="1" dirty="0" err="1">
                <a:latin typeface="Elephant" pitchFamily="18" charset="0"/>
              </a:rPr>
              <a:t>saatnya</a:t>
            </a:r>
            <a:r>
              <a:rPr lang="en-US" sz="4800" b="1" i="1" dirty="0">
                <a:latin typeface="Elephant" pitchFamily="18" charset="0"/>
              </a:rPr>
              <a:t>  </a:t>
            </a:r>
            <a:r>
              <a:rPr lang="en-US" sz="4800" b="1" i="1" dirty="0" err="1">
                <a:latin typeface="Elephant" pitchFamily="18" charset="0"/>
              </a:rPr>
              <a:t>keluar</a:t>
            </a:r>
            <a:r>
              <a:rPr lang="en-US" sz="4800" b="1" i="1" dirty="0">
                <a:latin typeface="Elephant" pitchFamily="18" charset="0"/>
              </a:rPr>
              <a:t>  </a:t>
            </a:r>
            <a:r>
              <a:rPr lang="en-US" sz="4800" b="1" dirty="0">
                <a:latin typeface="Elephant" pitchFamily="18" charset="0"/>
              </a:rPr>
              <a:t>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9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>
          <a:xfrm>
            <a:off x="4737090" y="3352801"/>
            <a:ext cx="6324269" cy="647703"/>
          </a:xfrm>
        </p:spPr>
        <p:txBody>
          <a:bodyPr/>
          <a:lstStyle/>
          <a:p>
            <a:r>
              <a:rPr lang="id-ID" sz="2400" b="1" dirty="0">
                <a:solidFill>
                  <a:srgbClr val="002060"/>
                </a:solidFill>
              </a:rPr>
              <a:t>KINERJA PERUSAHAAN, </a:t>
            </a:r>
            <a:r>
              <a:rPr lang="en-US" sz="2400" b="1" dirty="0">
                <a:solidFill>
                  <a:srgbClr val="002060"/>
                </a:solidFill>
              </a:rPr>
              <a:t>KONTRA MANAJEMEN REPUTASI</a:t>
            </a:r>
            <a:r>
              <a:rPr lang="id-ID" sz="2400" b="1" dirty="0">
                <a:solidFill>
                  <a:srgbClr val="002060"/>
                </a:solidFill>
              </a:rPr>
              <a:t> DINILAI BURUK ATAU BAIK.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8"/>
          </p:nvPr>
        </p:nvSpPr>
        <p:spPr/>
      </p:sp>
      <p:pic>
        <p:nvPicPr>
          <p:cNvPr id="10" name="Picture Placeholder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22644" y="33528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DC7A-BD16-48D6-A1E1-CFF33DA5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KINERJA PR DIUKUR DARI KEBERHASILANNYA PADA BIDANG :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AC85CE9-BA50-4475-B30D-CE9F905E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59886148"/>
              </p:ext>
            </p:extLst>
          </p:nvPr>
        </p:nvGraphicFramePr>
        <p:xfrm>
          <a:off x="609600" y="1600200"/>
          <a:ext cx="10969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207931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DC7A-BD16-48D6-A1E1-CFF33DA5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KINERJA PR DIUKUR DARI KEBERHASILANNYA PADA BIDANG :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AC85CE9-BA50-4475-B30D-CE9F905E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49806806"/>
              </p:ext>
            </p:extLst>
          </p:nvPr>
        </p:nvGraphicFramePr>
        <p:xfrm>
          <a:off x="609600" y="1600200"/>
          <a:ext cx="10969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926746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0BDC7A-BD16-48D6-A1E1-CFF33DA53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</a:rPr>
              <a:t>KINERJA PR DIUKUR DARI KEBERHASILANNYA PADA BIDANG :</a:t>
            </a:r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3AC85CE9-BA50-4475-B30D-CE9F905E928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62776875"/>
              </p:ext>
            </p:extLst>
          </p:nvPr>
        </p:nvGraphicFramePr>
        <p:xfrm>
          <a:off x="609600" y="1600200"/>
          <a:ext cx="10969625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430876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/>
              <a:t>PADA PERUSAHAAN </a:t>
            </a:r>
            <a:r>
              <a:rPr lang="id-ID" sz="3600" b="1" dirty="0"/>
              <a:t>PENILAIAN BURUK KARENA: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Layanan buruk</a:t>
            </a:r>
          </a:p>
          <a:p>
            <a:r>
              <a:rPr lang="id-ID" dirty="0"/>
              <a:t>Kualitas rendah</a:t>
            </a:r>
          </a:p>
          <a:p>
            <a:r>
              <a:rPr lang="id-ID" dirty="0"/>
              <a:t>Modelnya sudah  ketinggalan jaman – (Out of Date)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Kinerja keuangan rendah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BAGI PERUSAHAAN </a:t>
            </a:r>
            <a:r>
              <a:rPr lang="id-ID" b="1" dirty="0"/>
              <a:t>PENILAIAN BAIK KARENA: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Layanan baik</a:t>
            </a:r>
          </a:p>
          <a:p>
            <a:r>
              <a:rPr lang="id-ID" dirty="0"/>
              <a:t>Kualitas tinggi</a:t>
            </a:r>
          </a:p>
          <a:p>
            <a:r>
              <a:rPr lang="id-ID" dirty="0"/>
              <a:t>Modelnya  jaman Now  – (up to Date)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.....</a:t>
            </a:r>
          </a:p>
          <a:p>
            <a:r>
              <a:rPr lang="id-ID" dirty="0"/>
              <a:t>Kinerja keuangan tinggi</a:t>
            </a:r>
          </a:p>
          <a:p>
            <a:endParaRPr lang="id-ID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b="1" dirty="0">
                <a:solidFill>
                  <a:srgbClr val="002060"/>
                </a:solidFill>
              </a:rPr>
              <a:t>MAKNA </a:t>
            </a:r>
            <a:r>
              <a:rPr lang="en-US" b="1" dirty="0">
                <a:solidFill>
                  <a:srgbClr val="002060"/>
                </a:solidFill>
              </a:rPr>
              <a:t>REPUTASI</a:t>
            </a:r>
            <a:r>
              <a:rPr lang="id-ID" b="1" dirty="0">
                <a:solidFill>
                  <a:srgbClr val="002060"/>
                </a:solidFill>
              </a:rPr>
              <a:t> BAGI PR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>
            <a:fillRect/>
          </a:stretch>
        </p:blipFill>
        <p:spPr/>
      </p:pic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14286" y="2057401"/>
            <a:ext cx="6015185" cy="728657"/>
          </a:xfrm>
        </p:spPr>
        <p:txBody>
          <a:bodyPr/>
          <a:lstStyle/>
          <a:p>
            <a:r>
              <a:rPr lang="id-ID" b="1" dirty="0">
                <a:solidFill>
                  <a:srgbClr val="002060"/>
                </a:solidFill>
              </a:rPr>
              <a:t>PENTINGNYA PROFESIONALISME SEORANG PUBLIC  RELATIONS  BAGI </a:t>
            </a:r>
            <a:r>
              <a:rPr lang="en-US" b="1" dirty="0">
                <a:solidFill>
                  <a:srgbClr val="002060"/>
                </a:solidFill>
              </a:rPr>
              <a:t>REPUTASI</a:t>
            </a:r>
            <a:r>
              <a:rPr lang="id-ID" b="1" dirty="0">
                <a:solidFill>
                  <a:srgbClr val="002060"/>
                </a:solidFill>
              </a:rPr>
              <a:t> ORGANISASI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sz="quarter" idx="16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6" name="Text Placeholder 5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id-ID" b="1" dirty="0">
                <a:solidFill>
                  <a:srgbClr val="002060"/>
                </a:solidFill>
              </a:rPr>
              <a:t>KINERJA PERUSAHAAN, </a:t>
            </a:r>
            <a:r>
              <a:rPr lang="en-US" b="1" dirty="0">
                <a:solidFill>
                  <a:srgbClr val="002060"/>
                </a:solidFill>
              </a:rPr>
              <a:t>KONTRA MANAJEMEN REPUTASI</a:t>
            </a:r>
            <a:r>
              <a:rPr lang="id-ID" b="1" dirty="0">
                <a:solidFill>
                  <a:srgbClr val="002060"/>
                </a:solidFill>
              </a:rPr>
              <a:t> DINILAI BURUK ATAU BAIK.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12" name="Picture Placeholder 11"/>
          <p:cNvPicPr>
            <a:picLocks noGrp="1" noChangeAspect="1"/>
          </p:cNvPicPr>
          <p:nvPr>
            <p:ph type="pic" sz="quarter" idx="18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04928" y="4846321"/>
            <a:ext cx="6015185" cy="797257"/>
          </a:xfrm>
        </p:spPr>
        <p:txBody>
          <a:bodyPr/>
          <a:lstStyle/>
          <a:p>
            <a:r>
              <a:rPr lang="en-US" b="1" dirty="0">
                <a:solidFill>
                  <a:srgbClr val="002060"/>
                </a:solidFill>
              </a:rPr>
              <a:t>BAGAIMANA EFEK</a:t>
            </a:r>
            <a:r>
              <a:rPr lang="id-ID" b="1" dirty="0">
                <a:solidFill>
                  <a:srgbClr val="002060"/>
                </a:solidFill>
              </a:rPr>
              <a:t> ADVERSITY QUOTION  PR  </a:t>
            </a:r>
            <a:r>
              <a:rPr lang="en-US" b="1" dirty="0">
                <a:solidFill>
                  <a:srgbClr val="002060"/>
                </a:solidFill>
              </a:rPr>
              <a:t>PADA DUNIA BISNIS</a:t>
            </a:r>
          </a:p>
        </p:txBody>
      </p:sp>
      <p:pic>
        <p:nvPicPr>
          <p:cNvPr id="13" name="Picture Placeholder 12"/>
          <p:cNvPicPr>
            <a:picLocks noGrp="1" noChangeAspect="1"/>
          </p:cNvPicPr>
          <p:nvPr>
            <p:ph type="pic" sz="quarter" idx="20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>
          <a:xfrm>
            <a:off x="4379900" y="4572008"/>
            <a:ext cx="1096994" cy="1097280"/>
          </a:xfr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A3E1C9-EB51-4513-9BFA-E2D087A4A95B}"/>
              </a:ext>
            </a:extLst>
          </p:cNvPr>
          <p:cNvSpPr txBox="1"/>
          <p:nvPr/>
        </p:nvSpPr>
        <p:spPr>
          <a:xfrm>
            <a:off x="8600159" y="281353"/>
            <a:ext cx="2916609" cy="953803"/>
          </a:xfrm>
          <a:prstGeom prst="rect">
            <a:avLst/>
          </a:prstGeom>
          <a:noFill/>
        </p:spPr>
        <p:txBody>
          <a:bodyPr wrap="square" lIns="121832" tIns="60916" rIns="121832" bIns="60916" rtlCol="0">
            <a:spAutoFit/>
          </a:bodyPr>
          <a:lstStyle/>
          <a:p>
            <a:pPr defTabSz="1079364"/>
            <a:r>
              <a:rPr lang="id-ID" sz="5398" b="1" dirty="0">
                <a:solidFill>
                  <a:srgbClr val="5B9BD5"/>
                </a:solidFill>
                <a:latin typeface="Helvetica Neue" charset="0"/>
                <a:ea typeface="Helvetica Neue" charset="0"/>
                <a:cs typeface="Helvetica Neue" charset="0"/>
              </a:rPr>
              <a:t>TOPIK</a:t>
            </a:r>
            <a:endParaRPr lang="en-US" sz="5398" b="1" dirty="0">
              <a:solidFill>
                <a:srgbClr val="5B9BD5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17" name="Content Placeholder 3">
            <a:extLst>
              <a:ext uri="{FF2B5EF4-FFF2-40B4-BE49-F238E27FC236}">
                <a16:creationId xmlns:a16="http://schemas.microsoft.com/office/drawing/2014/main" id="{EC3EB61D-BDEA-4CC5-BF91-3EB7B76A2DA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19" y="217547"/>
            <a:ext cx="1605873" cy="62629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2380956" y="0"/>
            <a:ext cx="1857388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7782073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5804928" y="4846321"/>
            <a:ext cx="6015185" cy="725819"/>
          </a:xfrm>
        </p:spPr>
        <p:txBody>
          <a:bodyPr/>
          <a:lstStyle/>
          <a:p>
            <a:r>
              <a:rPr lang="en-US" sz="2400" b="1" dirty="0">
                <a:solidFill>
                  <a:srgbClr val="002060"/>
                </a:solidFill>
              </a:rPr>
              <a:t>BAGAIMANA EFEK</a:t>
            </a:r>
            <a:r>
              <a:rPr lang="id-ID" sz="2400" b="1" dirty="0">
                <a:solidFill>
                  <a:srgbClr val="002060"/>
                </a:solidFill>
              </a:rPr>
              <a:t> ADVERSITY QUOTION  SEORANG PR </a:t>
            </a:r>
            <a:r>
              <a:rPr lang="en-US" sz="2400" b="1" dirty="0">
                <a:solidFill>
                  <a:srgbClr val="002060"/>
                </a:solidFill>
              </a:rPr>
              <a:t>PADA DUNIA BISNIS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20"/>
          </p:nvPr>
        </p:nvSpPr>
        <p:spPr/>
      </p:sp>
      <p:pic>
        <p:nvPicPr>
          <p:cNvPr id="10" name="Picture Placeholder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" r="189"/>
          <a:stretch>
            <a:fillRect/>
          </a:stretch>
        </p:blipFill>
        <p:spPr>
          <a:xfrm>
            <a:off x="4379900" y="4572008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3" descr="Rectangle: Click to edit Master text styles&#10;Second level&#10;Third level&#10;Fourth level&#10;Fifth level">
            <a:extLst>
              <a:ext uri="{FF2B5EF4-FFF2-40B4-BE49-F238E27FC236}">
                <a16:creationId xmlns:a16="http://schemas.microsoft.com/office/drawing/2014/main" id="{55DD616F-99C6-455A-9125-A4DEDDD569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05816" y="2880519"/>
            <a:ext cx="8174743" cy="3156134"/>
          </a:xfrm>
        </p:spPr>
        <p:txBody>
          <a:bodyPr/>
          <a:lstStyle/>
          <a:p>
            <a:pPr eaLnBrk="1" hangingPunct="1"/>
            <a:r>
              <a:rPr lang="id-ID" altLang="en-US" b="1" dirty="0"/>
              <a:t>Ukuran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memahami</a:t>
            </a:r>
            <a:r>
              <a:rPr lang="en-US" altLang="en-US" b="1" dirty="0"/>
              <a:t> dan </a:t>
            </a:r>
            <a:r>
              <a:rPr lang="en-US" altLang="en-US" b="1" dirty="0" err="1"/>
              <a:t>meningkatkan</a:t>
            </a:r>
            <a:r>
              <a:rPr lang="en-US" altLang="en-US" b="1" dirty="0"/>
              <a:t> </a:t>
            </a:r>
            <a:r>
              <a:rPr lang="en-US" altLang="en-US" b="1" dirty="0" err="1"/>
              <a:t>kesuksesan</a:t>
            </a:r>
            <a:r>
              <a:rPr lang="id-ID" altLang="en-US" b="1" dirty="0"/>
              <a:t> pada diri seseorang</a:t>
            </a:r>
            <a:endParaRPr lang="en-US" altLang="en-US" b="1" dirty="0"/>
          </a:p>
          <a:p>
            <a:pPr eaLnBrk="1" hangingPunct="1"/>
            <a:r>
              <a:rPr lang="en-US" altLang="en-US" b="1" dirty="0" err="1"/>
              <a:t>Ukuran</a:t>
            </a:r>
            <a:r>
              <a:rPr lang="en-US" altLang="en-US" b="1" dirty="0"/>
              <a:t>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mengetahui</a:t>
            </a:r>
            <a:r>
              <a:rPr lang="en-US" altLang="en-US" b="1" dirty="0"/>
              <a:t> </a:t>
            </a:r>
            <a:r>
              <a:rPr lang="en-US" altLang="en-US" b="1" dirty="0" err="1"/>
              <a:t>respon</a:t>
            </a:r>
            <a:r>
              <a:rPr lang="en-US" altLang="en-US" b="1" dirty="0"/>
              <a:t> </a:t>
            </a:r>
            <a:r>
              <a:rPr lang="en-US" altLang="en-US" b="1" dirty="0" err="1"/>
              <a:t>kita</a:t>
            </a:r>
            <a:r>
              <a:rPr lang="en-US" altLang="en-US" b="1" dirty="0"/>
              <a:t> </a:t>
            </a:r>
            <a:r>
              <a:rPr lang="en-US" altLang="en-US" b="1" dirty="0" err="1"/>
              <a:t>terhadap</a:t>
            </a:r>
            <a:r>
              <a:rPr lang="en-US" altLang="en-US" b="1" dirty="0"/>
              <a:t> </a:t>
            </a:r>
            <a:r>
              <a:rPr lang="en-US" altLang="en-US" b="1" dirty="0" err="1"/>
              <a:t>kesulitan</a:t>
            </a:r>
            <a:endParaRPr lang="en-US" altLang="en-US" b="1" dirty="0"/>
          </a:p>
          <a:p>
            <a:pPr eaLnBrk="1" hangingPunct="1"/>
            <a:r>
              <a:rPr lang="id-ID" altLang="en-US" b="1" dirty="0"/>
              <a:t>A</a:t>
            </a:r>
            <a:r>
              <a:rPr lang="en-US" altLang="en-US" b="1" dirty="0"/>
              <a:t>lat </a:t>
            </a:r>
            <a:r>
              <a:rPr lang="en-US" altLang="en-US" b="1" dirty="0" err="1"/>
              <a:t>untuk</a:t>
            </a:r>
            <a:r>
              <a:rPr lang="en-US" altLang="en-US" b="1" dirty="0"/>
              <a:t> </a:t>
            </a:r>
            <a:r>
              <a:rPr lang="en-US" altLang="en-US" b="1" dirty="0" err="1"/>
              <a:t>memperbaiki</a:t>
            </a:r>
            <a:r>
              <a:rPr lang="en-US" altLang="en-US" b="1" dirty="0"/>
              <a:t> </a:t>
            </a:r>
            <a:r>
              <a:rPr lang="en-US" altLang="en-US" b="1" dirty="0" err="1"/>
              <a:t>respon</a:t>
            </a:r>
            <a:r>
              <a:rPr lang="en-US" altLang="en-US" b="1" dirty="0"/>
              <a:t> </a:t>
            </a:r>
            <a:r>
              <a:rPr lang="en-US" altLang="en-US" b="1" dirty="0" err="1"/>
              <a:t>kita</a:t>
            </a:r>
            <a:r>
              <a:rPr lang="en-US" altLang="en-US" b="1" dirty="0"/>
              <a:t> </a:t>
            </a:r>
            <a:r>
              <a:rPr lang="en-US" altLang="en-US" b="1" dirty="0" err="1"/>
              <a:t>terhadap</a:t>
            </a:r>
            <a:r>
              <a:rPr lang="en-US" altLang="en-US" b="1" dirty="0"/>
              <a:t> </a:t>
            </a:r>
            <a:r>
              <a:rPr lang="en-US" altLang="en-US" b="1" dirty="0" err="1"/>
              <a:t>kesulitan</a:t>
            </a:r>
            <a:endParaRPr lang="en-US" altLang="en-US" b="1" dirty="0"/>
          </a:p>
        </p:txBody>
      </p:sp>
      <p:sp>
        <p:nvSpPr>
          <p:cNvPr id="245763" name="Text Box 4">
            <a:extLst>
              <a:ext uri="{FF2B5EF4-FFF2-40B4-BE49-F238E27FC236}">
                <a16:creationId xmlns:a16="http://schemas.microsoft.com/office/drawing/2014/main" id="{4DFFA6EF-C6F1-4D31-AAE3-52D8D8F07F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05817" y="1020726"/>
            <a:ext cx="6627674" cy="707886"/>
          </a:xfrm>
          <a:prstGeom prst="rect">
            <a:avLst/>
          </a:prstGeom>
          <a:noFill/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4000" dirty="0" err="1">
                <a:latin typeface="Broadway" panose="04040905080002020502" pitchFamily="82" charset="0"/>
              </a:rPr>
              <a:t>Apakah</a:t>
            </a:r>
            <a:r>
              <a:rPr lang="en-US" altLang="en-US" sz="4000" dirty="0">
                <a:latin typeface="Broadway" panose="04040905080002020502" pitchFamily="82" charset="0"/>
              </a:rPr>
              <a:t> AQ </a:t>
            </a:r>
            <a:r>
              <a:rPr lang="en-US" altLang="en-US" sz="4000" dirty="0" err="1">
                <a:latin typeface="Broadway" panose="04040905080002020502" pitchFamily="82" charset="0"/>
              </a:rPr>
              <a:t>itu</a:t>
            </a:r>
            <a:endParaRPr lang="en-US" altLang="en-US" sz="4000" dirty="0">
              <a:latin typeface="Broadway" panose="04040905080002020502" pitchFamily="82" charset="0"/>
            </a:endParaRPr>
          </a:p>
        </p:txBody>
      </p:sp>
      <p:sp>
        <p:nvSpPr>
          <p:cNvPr id="12" name="Rectangle 2">
            <a:extLst>
              <a:ext uri="{FF2B5EF4-FFF2-40B4-BE49-F238E27FC236}">
                <a16:creationId xmlns:a16="http://schemas.microsoft.com/office/drawing/2014/main" id="{2305370B-CB5A-435C-AA1E-132E7AEC9E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36628" y="1757354"/>
            <a:ext cx="3809008" cy="457200"/>
          </a:xfrm>
        </p:spPr>
        <p:txBody>
          <a:bodyPr rtlCol="0">
            <a:normAutofit fontScale="90000"/>
          </a:bodyPr>
          <a:lstStyle/>
          <a:p>
            <a:pPr>
              <a:defRPr/>
            </a:pPr>
            <a:r>
              <a:rPr lang="en-US" sz="3200" dirty="0">
                <a:latin typeface="Monotype Corsiva" pitchFamily="66" charset="0"/>
              </a:rPr>
              <a:t>Adversity Quotient (AQ)</a:t>
            </a:r>
          </a:p>
        </p:txBody>
      </p:sp>
    </p:spTree>
  </p:cSld>
  <p:clrMapOvr>
    <a:masterClrMapping/>
  </p:clrMapOvr>
  <p:transition>
    <p:split dir="in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41" y="5715016"/>
            <a:ext cx="3198955" cy="457184"/>
          </a:xfrm>
        </p:spPr>
        <p:txBody>
          <a:bodyPr>
            <a:normAutofit fontScale="90000"/>
          </a:bodyPr>
          <a:lstStyle/>
          <a:p>
            <a:r>
              <a:rPr lang="id-ID" b="1" dirty="0"/>
              <a:t>QIUITTER</a:t>
            </a:r>
          </a:p>
        </p:txBody>
      </p:sp>
      <p:sp>
        <p:nvSpPr>
          <p:cNvPr id="10" name="Freeform 9"/>
          <p:cNvSpPr/>
          <p:nvPr/>
        </p:nvSpPr>
        <p:spPr>
          <a:xfrm>
            <a:off x="623454" y="2807928"/>
            <a:ext cx="3256379" cy="549634"/>
          </a:xfrm>
          <a:custGeom>
            <a:avLst/>
            <a:gdLst>
              <a:gd name="connsiteX0" fmla="*/ 0 w 2796972"/>
              <a:gd name="connsiteY0" fmla="*/ 364763 h 364763"/>
              <a:gd name="connsiteX1" fmla="*/ 27709 w 2796972"/>
              <a:gd name="connsiteY1" fmla="*/ 281636 h 364763"/>
              <a:gd name="connsiteX2" fmla="*/ 55418 w 2796972"/>
              <a:gd name="connsiteY2" fmla="*/ 240072 h 364763"/>
              <a:gd name="connsiteX3" fmla="*/ 96981 w 2796972"/>
              <a:gd name="connsiteY3" fmla="*/ 115381 h 364763"/>
              <a:gd name="connsiteX4" fmla="*/ 124690 w 2796972"/>
              <a:gd name="connsiteY4" fmla="*/ 59963 h 364763"/>
              <a:gd name="connsiteX5" fmla="*/ 207818 w 2796972"/>
              <a:gd name="connsiteY5" fmla="*/ 4545 h 364763"/>
              <a:gd name="connsiteX6" fmla="*/ 554181 w 2796972"/>
              <a:gd name="connsiteY6" fmla="*/ 18399 h 364763"/>
              <a:gd name="connsiteX7" fmla="*/ 665018 w 2796972"/>
              <a:gd name="connsiteY7" fmla="*/ 101527 h 364763"/>
              <a:gd name="connsiteX8" fmla="*/ 706581 w 2796972"/>
              <a:gd name="connsiteY8" fmla="*/ 129236 h 364763"/>
              <a:gd name="connsiteX9" fmla="*/ 789709 w 2796972"/>
              <a:gd name="connsiteY9" fmla="*/ 198508 h 364763"/>
              <a:gd name="connsiteX10" fmla="*/ 858981 w 2796972"/>
              <a:gd name="connsiteY10" fmla="*/ 212363 h 364763"/>
              <a:gd name="connsiteX11" fmla="*/ 1136072 w 2796972"/>
              <a:gd name="connsiteY11" fmla="*/ 198508 h 364763"/>
              <a:gd name="connsiteX12" fmla="*/ 1177636 w 2796972"/>
              <a:gd name="connsiteY12" fmla="*/ 184654 h 364763"/>
              <a:gd name="connsiteX13" fmla="*/ 1316181 w 2796972"/>
              <a:gd name="connsiteY13" fmla="*/ 170799 h 364763"/>
              <a:gd name="connsiteX14" fmla="*/ 1440872 w 2796972"/>
              <a:gd name="connsiteY14" fmla="*/ 184654 h 364763"/>
              <a:gd name="connsiteX15" fmla="*/ 1468581 w 2796972"/>
              <a:gd name="connsiteY15" fmla="*/ 226217 h 364763"/>
              <a:gd name="connsiteX16" fmla="*/ 1510145 w 2796972"/>
              <a:gd name="connsiteY16" fmla="*/ 253927 h 364763"/>
              <a:gd name="connsiteX17" fmla="*/ 1593272 w 2796972"/>
              <a:gd name="connsiteY17" fmla="*/ 323199 h 364763"/>
              <a:gd name="connsiteX18" fmla="*/ 2036618 w 2796972"/>
              <a:gd name="connsiteY18" fmla="*/ 295490 h 364763"/>
              <a:gd name="connsiteX19" fmla="*/ 2147454 w 2796972"/>
              <a:gd name="connsiteY19" fmla="*/ 281636 h 364763"/>
              <a:gd name="connsiteX20" fmla="*/ 2493818 w 2796972"/>
              <a:gd name="connsiteY20" fmla="*/ 253927 h 364763"/>
              <a:gd name="connsiteX21" fmla="*/ 2701636 w 2796972"/>
              <a:gd name="connsiteY21" fmla="*/ 267781 h 3647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2796972" h="364763">
                <a:moveTo>
                  <a:pt x="0" y="364763"/>
                </a:moveTo>
                <a:cubicBezTo>
                  <a:pt x="9236" y="337054"/>
                  <a:pt x="11508" y="305938"/>
                  <a:pt x="27709" y="281636"/>
                </a:cubicBezTo>
                <a:cubicBezTo>
                  <a:pt x="36945" y="267781"/>
                  <a:pt x="49014" y="255442"/>
                  <a:pt x="55418" y="240072"/>
                </a:cubicBezTo>
                <a:cubicBezTo>
                  <a:pt x="72269" y="199630"/>
                  <a:pt x="77388" y="154568"/>
                  <a:pt x="96981" y="115381"/>
                </a:cubicBezTo>
                <a:cubicBezTo>
                  <a:pt x="106217" y="96908"/>
                  <a:pt x="110086" y="74567"/>
                  <a:pt x="124690" y="59963"/>
                </a:cubicBezTo>
                <a:cubicBezTo>
                  <a:pt x="148238" y="36415"/>
                  <a:pt x="207818" y="4545"/>
                  <a:pt x="207818" y="4545"/>
                </a:cubicBezTo>
                <a:cubicBezTo>
                  <a:pt x="323272" y="9163"/>
                  <a:pt x="440109" y="0"/>
                  <a:pt x="554181" y="18399"/>
                </a:cubicBezTo>
                <a:cubicBezTo>
                  <a:pt x="614728" y="28165"/>
                  <a:pt x="626881" y="71017"/>
                  <a:pt x="665018" y="101527"/>
                </a:cubicBezTo>
                <a:cubicBezTo>
                  <a:pt x="678020" y="111929"/>
                  <a:pt x="693789" y="118576"/>
                  <a:pt x="706581" y="129236"/>
                </a:cubicBezTo>
                <a:cubicBezTo>
                  <a:pt x="735984" y="153738"/>
                  <a:pt x="752184" y="184436"/>
                  <a:pt x="789709" y="198508"/>
                </a:cubicBezTo>
                <a:cubicBezTo>
                  <a:pt x="811758" y="206776"/>
                  <a:pt x="835890" y="207745"/>
                  <a:pt x="858981" y="212363"/>
                </a:cubicBezTo>
                <a:cubicBezTo>
                  <a:pt x="951345" y="207745"/>
                  <a:pt x="1043941" y="206519"/>
                  <a:pt x="1136072" y="198508"/>
                </a:cubicBezTo>
                <a:cubicBezTo>
                  <a:pt x="1150621" y="197243"/>
                  <a:pt x="1163202" y="186875"/>
                  <a:pt x="1177636" y="184654"/>
                </a:cubicBezTo>
                <a:cubicBezTo>
                  <a:pt x="1223508" y="177597"/>
                  <a:pt x="1269999" y="175417"/>
                  <a:pt x="1316181" y="170799"/>
                </a:cubicBezTo>
                <a:cubicBezTo>
                  <a:pt x="1357745" y="175417"/>
                  <a:pt x="1401570" y="170363"/>
                  <a:pt x="1440872" y="184654"/>
                </a:cubicBezTo>
                <a:cubicBezTo>
                  <a:pt x="1456520" y="190344"/>
                  <a:pt x="1456807" y="214443"/>
                  <a:pt x="1468581" y="226217"/>
                </a:cubicBezTo>
                <a:cubicBezTo>
                  <a:pt x="1480355" y="237991"/>
                  <a:pt x="1497353" y="243267"/>
                  <a:pt x="1510145" y="253927"/>
                </a:cubicBezTo>
                <a:cubicBezTo>
                  <a:pt x="1616819" y="342821"/>
                  <a:pt x="1490080" y="254404"/>
                  <a:pt x="1593272" y="323199"/>
                </a:cubicBezTo>
                <a:lnTo>
                  <a:pt x="2036618" y="295490"/>
                </a:lnTo>
                <a:cubicBezTo>
                  <a:pt x="2073747" y="292705"/>
                  <a:pt x="2110361" y="284861"/>
                  <a:pt x="2147454" y="281636"/>
                </a:cubicBezTo>
                <a:cubicBezTo>
                  <a:pt x="2796972" y="225156"/>
                  <a:pt x="2021868" y="301120"/>
                  <a:pt x="2493818" y="253927"/>
                </a:cubicBezTo>
                <a:cubicBezTo>
                  <a:pt x="2692388" y="268110"/>
                  <a:pt x="2622962" y="267781"/>
                  <a:pt x="2701636" y="26778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reeform 11"/>
          <p:cNvSpPr/>
          <p:nvPr/>
        </p:nvSpPr>
        <p:spPr>
          <a:xfrm>
            <a:off x="1522380" y="2714620"/>
            <a:ext cx="3292627" cy="285752"/>
          </a:xfrm>
          <a:custGeom>
            <a:avLst/>
            <a:gdLst>
              <a:gd name="connsiteX0" fmla="*/ 0 w 2078181"/>
              <a:gd name="connsiteY0" fmla="*/ 265176 h 265176"/>
              <a:gd name="connsiteX1" fmla="*/ 27709 w 2078181"/>
              <a:gd name="connsiteY1" fmla="*/ 223612 h 265176"/>
              <a:gd name="connsiteX2" fmla="*/ 152400 w 2078181"/>
              <a:gd name="connsiteY2" fmla="*/ 168194 h 265176"/>
              <a:gd name="connsiteX3" fmla="*/ 235527 w 2078181"/>
              <a:gd name="connsiteY3" fmla="*/ 140485 h 265176"/>
              <a:gd name="connsiteX4" fmla="*/ 277090 w 2078181"/>
              <a:gd name="connsiteY4" fmla="*/ 126631 h 265176"/>
              <a:gd name="connsiteX5" fmla="*/ 332509 w 2078181"/>
              <a:gd name="connsiteY5" fmla="*/ 98922 h 265176"/>
              <a:gd name="connsiteX6" fmla="*/ 360218 w 2078181"/>
              <a:gd name="connsiteY6" fmla="*/ 71212 h 265176"/>
              <a:gd name="connsiteX7" fmla="*/ 401781 w 2078181"/>
              <a:gd name="connsiteY7" fmla="*/ 43503 h 265176"/>
              <a:gd name="connsiteX8" fmla="*/ 637309 w 2078181"/>
              <a:gd name="connsiteY8" fmla="*/ 15794 h 265176"/>
              <a:gd name="connsiteX9" fmla="*/ 803563 w 2078181"/>
              <a:gd name="connsiteY9" fmla="*/ 29649 h 265176"/>
              <a:gd name="connsiteX10" fmla="*/ 900545 w 2078181"/>
              <a:gd name="connsiteY10" fmla="*/ 71212 h 265176"/>
              <a:gd name="connsiteX11" fmla="*/ 955963 w 2078181"/>
              <a:gd name="connsiteY11" fmla="*/ 85067 h 265176"/>
              <a:gd name="connsiteX12" fmla="*/ 997527 w 2078181"/>
              <a:gd name="connsiteY12" fmla="*/ 98922 h 265176"/>
              <a:gd name="connsiteX13" fmla="*/ 1496290 w 2078181"/>
              <a:gd name="connsiteY13" fmla="*/ 85067 h 265176"/>
              <a:gd name="connsiteX14" fmla="*/ 1537854 w 2078181"/>
              <a:gd name="connsiteY14" fmla="*/ 57358 h 265176"/>
              <a:gd name="connsiteX15" fmla="*/ 1620981 w 2078181"/>
              <a:gd name="connsiteY15" fmla="*/ 15794 h 265176"/>
              <a:gd name="connsiteX16" fmla="*/ 1745672 w 2078181"/>
              <a:gd name="connsiteY16" fmla="*/ 29649 h 265176"/>
              <a:gd name="connsiteX17" fmla="*/ 1787236 w 2078181"/>
              <a:gd name="connsiteY17" fmla="*/ 57358 h 265176"/>
              <a:gd name="connsiteX18" fmla="*/ 1856509 w 2078181"/>
              <a:gd name="connsiteY18" fmla="*/ 71212 h 265176"/>
              <a:gd name="connsiteX19" fmla="*/ 2022763 w 2078181"/>
              <a:gd name="connsiteY19" fmla="*/ 98922 h 265176"/>
              <a:gd name="connsiteX20" fmla="*/ 2078181 w 2078181"/>
              <a:gd name="connsiteY20" fmla="*/ 126631 h 26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2078181" h="265176">
                <a:moveTo>
                  <a:pt x="0" y="265176"/>
                </a:moveTo>
                <a:cubicBezTo>
                  <a:pt x="9236" y="251321"/>
                  <a:pt x="14917" y="234272"/>
                  <a:pt x="27709" y="223612"/>
                </a:cubicBezTo>
                <a:cubicBezTo>
                  <a:pt x="44570" y="209561"/>
                  <a:pt x="137166" y="173734"/>
                  <a:pt x="152400" y="168194"/>
                </a:cubicBezTo>
                <a:cubicBezTo>
                  <a:pt x="179849" y="158212"/>
                  <a:pt x="207818" y="149721"/>
                  <a:pt x="235527" y="140485"/>
                </a:cubicBezTo>
                <a:cubicBezTo>
                  <a:pt x="249381" y="135867"/>
                  <a:pt x="264028" y="133162"/>
                  <a:pt x="277090" y="126631"/>
                </a:cubicBezTo>
                <a:lnTo>
                  <a:pt x="332509" y="98922"/>
                </a:lnTo>
                <a:cubicBezTo>
                  <a:pt x="341745" y="89685"/>
                  <a:pt x="350018" y="79372"/>
                  <a:pt x="360218" y="71212"/>
                </a:cubicBezTo>
                <a:cubicBezTo>
                  <a:pt x="373220" y="60810"/>
                  <a:pt x="386888" y="50949"/>
                  <a:pt x="401781" y="43503"/>
                </a:cubicBezTo>
                <a:cubicBezTo>
                  <a:pt x="464757" y="12015"/>
                  <a:pt x="606676" y="17982"/>
                  <a:pt x="637309" y="15794"/>
                </a:cubicBezTo>
                <a:cubicBezTo>
                  <a:pt x="692727" y="20412"/>
                  <a:pt x="748441" y="22299"/>
                  <a:pt x="803563" y="29649"/>
                </a:cubicBezTo>
                <a:cubicBezTo>
                  <a:pt x="839157" y="34395"/>
                  <a:pt x="868216" y="59088"/>
                  <a:pt x="900545" y="71212"/>
                </a:cubicBezTo>
                <a:cubicBezTo>
                  <a:pt x="918374" y="77898"/>
                  <a:pt x="937654" y="79836"/>
                  <a:pt x="955963" y="85067"/>
                </a:cubicBezTo>
                <a:cubicBezTo>
                  <a:pt x="970005" y="89079"/>
                  <a:pt x="983672" y="94304"/>
                  <a:pt x="997527" y="98922"/>
                </a:cubicBezTo>
                <a:cubicBezTo>
                  <a:pt x="1163781" y="94304"/>
                  <a:pt x="1330461" y="97823"/>
                  <a:pt x="1496290" y="85067"/>
                </a:cubicBezTo>
                <a:cubicBezTo>
                  <a:pt x="1512892" y="83790"/>
                  <a:pt x="1522961" y="64805"/>
                  <a:pt x="1537854" y="57358"/>
                </a:cubicBezTo>
                <a:cubicBezTo>
                  <a:pt x="1652569" y="0"/>
                  <a:pt x="1501874" y="95200"/>
                  <a:pt x="1620981" y="15794"/>
                </a:cubicBezTo>
                <a:cubicBezTo>
                  <a:pt x="1662545" y="20412"/>
                  <a:pt x="1705101" y="19506"/>
                  <a:pt x="1745672" y="29649"/>
                </a:cubicBezTo>
                <a:cubicBezTo>
                  <a:pt x="1761826" y="33688"/>
                  <a:pt x="1771645" y="51511"/>
                  <a:pt x="1787236" y="57358"/>
                </a:cubicBezTo>
                <a:cubicBezTo>
                  <a:pt x="1809285" y="65626"/>
                  <a:pt x="1833319" y="67120"/>
                  <a:pt x="1856509" y="71212"/>
                </a:cubicBezTo>
                <a:lnTo>
                  <a:pt x="2022763" y="98922"/>
                </a:lnTo>
                <a:cubicBezTo>
                  <a:pt x="2068169" y="129193"/>
                  <a:pt x="2047676" y="126631"/>
                  <a:pt x="2078181" y="12663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3" name="Freeform 12"/>
          <p:cNvSpPr/>
          <p:nvPr/>
        </p:nvSpPr>
        <p:spPr>
          <a:xfrm>
            <a:off x="928255" y="507399"/>
            <a:ext cx="10945090" cy="4812746"/>
          </a:xfrm>
          <a:custGeom>
            <a:avLst/>
            <a:gdLst>
              <a:gd name="connsiteX0" fmla="*/ 0 w 10945090"/>
              <a:gd name="connsiteY0" fmla="*/ 4812746 h 4812746"/>
              <a:gd name="connsiteX1" fmla="*/ 55418 w 10945090"/>
              <a:gd name="connsiteY1" fmla="*/ 4798892 h 4812746"/>
              <a:gd name="connsiteX2" fmla="*/ 138545 w 10945090"/>
              <a:gd name="connsiteY2" fmla="*/ 4771183 h 4812746"/>
              <a:gd name="connsiteX3" fmla="*/ 207818 w 10945090"/>
              <a:gd name="connsiteY3" fmla="*/ 4715765 h 4812746"/>
              <a:gd name="connsiteX4" fmla="*/ 249381 w 10945090"/>
              <a:gd name="connsiteY4" fmla="*/ 4701910 h 4812746"/>
              <a:gd name="connsiteX5" fmla="*/ 332509 w 10945090"/>
              <a:gd name="connsiteY5" fmla="*/ 4646492 h 4812746"/>
              <a:gd name="connsiteX6" fmla="*/ 374072 w 10945090"/>
              <a:gd name="connsiteY6" fmla="*/ 4591074 h 4812746"/>
              <a:gd name="connsiteX7" fmla="*/ 401781 w 10945090"/>
              <a:gd name="connsiteY7" fmla="*/ 4535656 h 4812746"/>
              <a:gd name="connsiteX8" fmla="*/ 498763 w 10945090"/>
              <a:gd name="connsiteY8" fmla="*/ 4452528 h 4812746"/>
              <a:gd name="connsiteX9" fmla="*/ 526472 w 10945090"/>
              <a:gd name="connsiteY9" fmla="*/ 4397110 h 4812746"/>
              <a:gd name="connsiteX10" fmla="*/ 540327 w 10945090"/>
              <a:gd name="connsiteY10" fmla="*/ 4355546 h 4812746"/>
              <a:gd name="connsiteX11" fmla="*/ 581890 w 10945090"/>
              <a:gd name="connsiteY11" fmla="*/ 4313983 h 4812746"/>
              <a:gd name="connsiteX12" fmla="*/ 623454 w 10945090"/>
              <a:gd name="connsiteY12" fmla="*/ 4286274 h 4812746"/>
              <a:gd name="connsiteX13" fmla="*/ 817418 w 10945090"/>
              <a:gd name="connsiteY13" fmla="*/ 4272419 h 4812746"/>
              <a:gd name="connsiteX14" fmla="*/ 914400 w 10945090"/>
              <a:gd name="connsiteY14" fmla="*/ 4244710 h 4812746"/>
              <a:gd name="connsiteX15" fmla="*/ 969818 w 10945090"/>
              <a:gd name="connsiteY15" fmla="*/ 4230856 h 4812746"/>
              <a:gd name="connsiteX16" fmla="*/ 1052945 w 10945090"/>
              <a:gd name="connsiteY16" fmla="*/ 4203146 h 4812746"/>
              <a:gd name="connsiteX17" fmla="*/ 1136072 w 10945090"/>
              <a:gd name="connsiteY17" fmla="*/ 4147728 h 4812746"/>
              <a:gd name="connsiteX18" fmla="*/ 1246909 w 10945090"/>
              <a:gd name="connsiteY18" fmla="*/ 4106165 h 4812746"/>
              <a:gd name="connsiteX19" fmla="*/ 1330036 w 10945090"/>
              <a:gd name="connsiteY19" fmla="*/ 4078456 h 4812746"/>
              <a:gd name="connsiteX20" fmla="*/ 1427018 w 10945090"/>
              <a:gd name="connsiteY20" fmla="*/ 3995328 h 4812746"/>
              <a:gd name="connsiteX21" fmla="*/ 1454727 w 10945090"/>
              <a:gd name="connsiteY21" fmla="*/ 3953765 h 4812746"/>
              <a:gd name="connsiteX22" fmla="*/ 1496290 w 10945090"/>
              <a:gd name="connsiteY22" fmla="*/ 3898346 h 4812746"/>
              <a:gd name="connsiteX23" fmla="*/ 1524000 w 10945090"/>
              <a:gd name="connsiteY23" fmla="*/ 3870637 h 4812746"/>
              <a:gd name="connsiteX24" fmla="*/ 1579418 w 10945090"/>
              <a:gd name="connsiteY24" fmla="*/ 3856783 h 4812746"/>
              <a:gd name="connsiteX25" fmla="*/ 1676400 w 10945090"/>
              <a:gd name="connsiteY25" fmla="*/ 3787510 h 4812746"/>
              <a:gd name="connsiteX26" fmla="*/ 1759527 w 10945090"/>
              <a:gd name="connsiteY26" fmla="*/ 3759801 h 4812746"/>
              <a:gd name="connsiteX27" fmla="*/ 1801090 w 10945090"/>
              <a:gd name="connsiteY27" fmla="*/ 3745946 h 4812746"/>
              <a:gd name="connsiteX28" fmla="*/ 1884218 w 10945090"/>
              <a:gd name="connsiteY28" fmla="*/ 3704383 h 4812746"/>
              <a:gd name="connsiteX29" fmla="*/ 1925781 w 10945090"/>
              <a:gd name="connsiteY29" fmla="*/ 3676674 h 4812746"/>
              <a:gd name="connsiteX30" fmla="*/ 2008909 w 10945090"/>
              <a:gd name="connsiteY30" fmla="*/ 3648965 h 4812746"/>
              <a:gd name="connsiteX31" fmla="*/ 2050472 w 10945090"/>
              <a:gd name="connsiteY31" fmla="*/ 3635110 h 4812746"/>
              <a:gd name="connsiteX32" fmla="*/ 2092036 w 10945090"/>
              <a:gd name="connsiteY32" fmla="*/ 3621256 h 4812746"/>
              <a:gd name="connsiteX33" fmla="*/ 2133600 w 10945090"/>
              <a:gd name="connsiteY33" fmla="*/ 3607401 h 4812746"/>
              <a:gd name="connsiteX34" fmla="*/ 2230581 w 10945090"/>
              <a:gd name="connsiteY34" fmla="*/ 3538128 h 4812746"/>
              <a:gd name="connsiteX35" fmla="*/ 2272145 w 10945090"/>
              <a:gd name="connsiteY35" fmla="*/ 3524274 h 4812746"/>
              <a:gd name="connsiteX36" fmla="*/ 2313709 w 10945090"/>
              <a:gd name="connsiteY36" fmla="*/ 3482710 h 4812746"/>
              <a:gd name="connsiteX37" fmla="*/ 2382981 w 10945090"/>
              <a:gd name="connsiteY37" fmla="*/ 3441146 h 4812746"/>
              <a:gd name="connsiteX38" fmla="*/ 2424545 w 10945090"/>
              <a:gd name="connsiteY38" fmla="*/ 3358019 h 4812746"/>
              <a:gd name="connsiteX39" fmla="*/ 2479963 w 10945090"/>
              <a:gd name="connsiteY39" fmla="*/ 3261037 h 4812746"/>
              <a:gd name="connsiteX40" fmla="*/ 2493818 w 10945090"/>
              <a:gd name="connsiteY40" fmla="*/ 3205619 h 4812746"/>
              <a:gd name="connsiteX41" fmla="*/ 2604654 w 10945090"/>
              <a:gd name="connsiteY41" fmla="*/ 3122492 h 4812746"/>
              <a:gd name="connsiteX42" fmla="*/ 2757054 w 10945090"/>
              <a:gd name="connsiteY42" fmla="*/ 3039365 h 4812746"/>
              <a:gd name="connsiteX43" fmla="*/ 2812472 w 10945090"/>
              <a:gd name="connsiteY43" fmla="*/ 3025510 h 4812746"/>
              <a:gd name="connsiteX44" fmla="*/ 2840181 w 10945090"/>
              <a:gd name="connsiteY44" fmla="*/ 2942383 h 4812746"/>
              <a:gd name="connsiteX45" fmla="*/ 2854036 w 10945090"/>
              <a:gd name="connsiteY45" fmla="*/ 2900819 h 4812746"/>
              <a:gd name="connsiteX46" fmla="*/ 2867890 w 10945090"/>
              <a:gd name="connsiteY46" fmla="*/ 2734565 h 4812746"/>
              <a:gd name="connsiteX47" fmla="*/ 2978727 w 10945090"/>
              <a:gd name="connsiteY47" fmla="*/ 2651437 h 4812746"/>
              <a:gd name="connsiteX48" fmla="*/ 3408218 w 10945090"/>
              <a:gd name="connsiteY48" fmla="*/ 2637583 h 4812746"/>
              <a:gd name="connsiteX49" fmla="*/ 3532909 w 10945090"/>
              <a:gd name="connsiteY49" fmla="*/ 2609874 h 4812746"/>
              <a:gd name="connsiteX50" fmla="*/ 3629890 w 10945090"/>
              <a:gd name="connsiteY50" fmla="*/ 2582165 h 4812746"/>
              <a:gd name="connsiteX51" fmla="*/ 3768436 w 10945090"/>
              <a:gd name="connsiteY51" fmla="*/ 2499037 h 4812746"/>
              <a:gd name="connsiteX52" fmla="*/ 3810000 w 10945090"/>
              <a:gd name="connsiteY52" fmla="*/ 2471328 h 4812746"/>
              <a:gd name="connsiteX53" fmla="*/ 3851563 w 10945090"/>
              <a:gd name="connsiteY53" fmla="*/ 2429765 h 4812746"/>
              <a:gd name="connsiteX54" fmla="*/ 3934690 w 10945090"/>
              <a:gd name="connsiteY54" fmla="*/ 2402056 h 4812746"/>
              <a:gd name="connsiteX55" fmla="*/ 4017818 w 10945090"/>
              <a:gd name="connsiteY55" fmla="*/ 2332783 h 4812746"/>
              <a:gd name="connsiteX56" fmla="*/ 4059381 w 10945090"/>
              <a:gd name="connsiteY56" fmla="*/ 2305074 h 4812746"/>
              <a:gd name="connsiteX57" fmla="*/ 4100945 w 10945090"/>
              <a:gd name="connsiteY57" fmla="*/ 2291219 h 4812746"/>
              <a:gd name="connsiteX58" fmla="*/ 4211781 w 10945090"/>
              <a:gd name="connsiteY58" fmla="*/ 2138819 h 4812746"/>
              <a:gd name="connsiteX59" fmla="*/ 4572000 w 10945090"/>
              <a:gd name="connsiteY59" fmla="*/ 1626201 h 4812746"/>
              <a:gd name="connsiteX60" fmla="*/ 4544290 w 10945090"/>
              <a:gd name="connsiteY60" fmla="*/ 1653910 h 4812746"/>
              <a:gd name="connsiteX61" fmla="*/ 4502727 w 10945090"/>
              <a:gd name="connsiteY61" fmla="*/ 1709328 h 4812746"/>
              <a:gd name="connsiteX62" fmla="*/ 4461163 w 10945090"/>
              <a:gd name="connsiteY62" fmla="*/ 1737037 h 4812746"/>
              <a:gd name="connsiteX63" fmla="*/ 4488872 w 10945090"/>
              <a:gd name="connsiteY63" fmla="*/ 1653910 h 4812746"/>
              <a:gd name="connsiteX64" fmla="*/ 4558145 w 10945090"/>
              <a:gd name="connsiteY64" fmla="*/ 1543074 h 4812746"/>
              <a:gd name="connsiteX65" fmla="*/ 4627418 w 10945090"/>
              <a:gd name="connsiteY65" fmla="*/ 1418383 h 4812746"/>
              <a:gd name="connsiteX66" fmla="*/ 4655127 w 10945090"/>
              <a:gd name="connsiteY66" fmla="*/ 1307546 h 4812746"/>
              <a:gd name="connsiteX67" fmla="*/ 4696690 w 10945090"/>
              <a:gd name="connsiteY67" fmla="*/ 1210565 h 4812746"/>
              <a:gd name="connsiteX68" fmla="*/ 4765963 w 10945090"/>
              <a:gd name="connsiteY68" fmla="*/ 1058165 h 4812746"/>
              <a:gd name="connsiteX69" fmla="*/ 4890654 w 10945090"/>
              <a:gd name="connsiteY69" fmla="*/ 961183 h 4812746"/>
              <a:gd name="connsiteX70" fmla="*/ 4946072 w 10945090"/>
              <a:gd name="connsiteY70" fmla="*/ 933474 h 4812746"/>
              <a:gd name="connsiteX71" fmla="*/ 4987636 w 10945090"/>
              <a:gd name="connsiteY71" fmla="*/ 919619 h 4812746"/>
              <a:gd name="connsiteX72" fmla="*/ 5056909 w 10945090"/>
              <a:gd name="connsiteY72" fmla="*/ 878056 h 4812746"/>
              <a:gd name="connsiteX73" fmla="*/ 5153890 w 10945090"/>
              <a:gd name="connsiteY73" fmla="*/ 836492 h 4812746"/>
              <a:gd name="connsiteX74" fmla="*/ 5181600 w 10945090"/>
              <a:gd name="connsiteY74" fmla="*/ 808783 h 4812746"/>
              <a:gd name="connsiteX75" fmla="*/ 5223163 w 10945090"/>
              <a:gd name="connsiteY75" fmla="*/ 794928 h 4812746"/>
              <a:gd name="connsiteX76" fmla="*/ 5250872 w 10945090"/>
              <a:gd name="connsiteY76" fmla="*/ 753365 h 4812746"/>
              <a:gd name="connsiteX77" fmla="*/ 5292436 w 10945090"/>
              <a:gd name="connsiteY77" fmla="*/ 725656 h 4812746"/>
              <a:gd name="connsiteX78" fmla="*/ 5361709 w 10945090"/>
              <a:gd name="connsiteY78" fmla="*/ 656383 h 4812746"/>
              <a:gd name="connsiteX79" fmla="*/ 5403272 w 10945090"/>
              <a:gd name="connsiteY79" fmla="*/ 614819 h 4812746"/>
              <a:gd name="connsiteX80" fmla="*/ 5430981 w 10945090"/>
              <a:gd name="connsiteY80" fmla="*/ 573256 h 4812746"/>
              <a:gd name="connsiteX81" fmla="*/ 5486400 w 10945090"/>
              <a:gd name="connsiteY81" fmla="*/ 559401 h 4812746"/>
              <a:gd name="connsiteX82" fmla="*/ 5791200 w 10945090"/>
              <a:gd name="connsiteY82" fmla="*/ 573256 h 4812746"/>
              <a:gd name="connsiteX83" fmla="*/ 5818909 w 10945090"/>
              <a:gd name="connsiteY83" fmla="*/ 614819 h 4812746"/>
              <a:gd name="connsiteX84" fmla="*/ 5860472 w 10945090"/>
              <a:gd name="connsiteY84" fmla="*/ 628674 h 4812746"/>
              <a:gd name="connsiteX85" fmla="*/ 5971309 w 10945090"/>
              <a:gd name="connsiteY85" fmla="*/ 559401 h 4812746"/>
              <a:gd name="connsiteX86" fmla="*/ 6040581 w 10945090"/>
              <a:gd name="connsiteY86" fmla="*/ 545546 h 4812746"/>
              <a:gd name="connsiteX87" fmla="*/ 6137563 w 10945090"/>
              <a:gd name="connsiteY87" fmla="*/ 448565 h 4812746"/>
              <a:gd name="connsiteX88" fmla="*/ 6165272 w 10945090"/>
              <a:gd name="connsiteY88" fmla="*/ 296165 h 4812746"/>
              <a:gd name="connsiteX89" fmla="*/ 6179127 w 10945090"/>
              <a:gd name="connsiteY89" fmla="*/ 254601 h 4812746"/>
              <a:gd name="connsiteX90" fmla="*/ 6234545 w 10945090"/>
              <a:gd name="connsiteY90" fmla="*/ 226892 h 4812746"/>
              <a:gd name="connsiteX91" fmla="*/ 6303818 w 10945090"/>
              <a:gd name="connsiteY91" fmla="*/ 116056 h 4812746"/>
              <a:gd name="connsiteX92" fmla="*/ 6553200 w 10945090"/>
              <a:gd name="connsiteY92" fmla="*/ 74492 h 4812746"/>
              <a:gd name="connsiteX93" fmla="*/ 6691745 w 10945090"/>
              <a:gd name="connsiteY93" fmla="*/ 88346 h 4812746"/>
              <a:gd name="connsiteX94" fmla="*/ 6747163 w 10945090"/>
              <a:gd name="connsiteY94" fmla="*/ 102201 h 4812746"/>
              <a:gd name="connsiteX95" fmla="*/ 6830290 w 10945090"/>
              <a:gd name="connsiteY95" fmla="*/ 46783 h 4812746"/>
              <a:gd name="connsiteX96" fmla="*/ 6885709 w 10945090"/>
              <a:gd name="connsiteY96" fmla="*/ 32928 h 4812746"/>
              <a:gd name="connsiteX97" fmla="*/ 6927272 w 10945090"/>
              <a:gd name="connsiteY97" fmla="*/ 5219 h 4812746"/>
              <a:gd name="connsiteX98" fmla="*/ 7162800 w 10945090"/>
              <a:gd name="connsiteY98" fmla="*/ 19074 h 4812746"/>
              <a:gd name="connsiteX99" fmla="*/ 7232072 w 10945090"/>
              <a:gd name="connsiteY99" fmla="*/ 116056 h 4812746"/>
              <a:gd name="connsiteX100" fmla="*/ 7315200 w 10945090"/>
              <a:gd name="connsiteY100" fmla="*/ 157619 h 4812746"/>
              <a:gd name="connsiteX101" fmla="*/ 7356763 w 10945090"/>
              <a:gd name="connsiteY101" fmla="*/ 185328 h 4812746"/>
              <a:gd name="connsiteX102" fmla="*/ 7398327 w 10945090"/>
              <a:gd name="connsiteY102" fmla="*/ 199183 h 4812746"/>
              <a:gd name="connsiteX103" fmla="*/ 7426036 w 10945090"/>
              <a:gd name="connsiteY103" fmla="*/ 240746 h 4812746"/>
              <a:gd name="connsiteX104" fmla="*/ 7467600 w 10945090"/>
              <a:gd name="connsiteY104" fmla="*/ 282310 h 4812746"/>
              <a:gd name="connsiteX105" fmla="*/ 7495309 w 10945090"/>
              <a:gd name="connsiteY105" fmla="*/ 393146 h 4812746"/>
              <a:gd name="connsiteX106" fmla="*/ 7523018 w 10945090"/>
              <a:gd name="connsiteY106" fmla="*/ 420856 h 4812746"/>
              <a:gd name="connsiteX107" fmla="*/ 7536872 w 10945090"/>
              <a:gd name="connsiteY107" fmla="*/ 462419 h 4812746"/>
              <a:gd name="connsiteX108" fmla="*/ 7564581 w 10945090"/>
              <a:gd name="connsiteY108" fmla="*/ 503983 h 4812746"/>
              <a:gd name="connsiteX109" fmla="*/ 7620000 w 10945090"/>
              <a:gd name="connsiteY109" fmla="*/ 587110 h 4812746"/>
              <a:gd name="connsiteX110" fmla="*/ 7730836 w 10945090"/>
              <a:gd name="connsiteY110" fmla="*/ 711801 h 4812746"/>
              <a:gd name="connsiteX111" fmla="*/ 7772400 w 10945090"/>
              <a:gd name="connsiteY111" fmla="*/ 725656 h 4812746"/>
              <a:gd name="connsiteX112" fmla="*/ 7827818 w 10945090"/>
              <a:gd name="connsiteY112" fmla="*/ 767219 h 4812746"/>
              <a:gd name="connsiteX113" fmla="*/ 7841672 w 10945090"/>
              <a:gd name="connsiteY113" fmla="*/ 808783 h 4812746"/>
              <a:gd name="connsiteX114" fmla="*/ 7897090 w 10945090"/>
              <a:gd name="connsiteY114" fmla="*/ 891910 h 4812746"/>
              <a:gd name="connsiteX115" fmla="*/ 7910945 w 10945090"/>
              <a:gd name="connsiteY115" fmla="*/ 933474 h 4812746"/>
              <a:gd name="connsiteX116" fmla="*/ 7938654 w 10945090"/>
              <a:gd name="connsiteY116" fmla="*/ 975037 h 4812746"/>
              <a:gd name="connsiteX117" fmla="*/ 7966363 w 10945090"/>
              <a:gd name="connsiteY117" fmla="*/ 1058165 h 4812746"/>
              <a:gd name="connsiteX118" fmla="*/ 7980218 w 10945090"/>
              <a:gd name="connsiteY118" fmla="*/ 1099728 h 4812746"/>
              <a:gd name="connsiteX119" fmla="*/ 8007927 w 10945090"/>
              <a:gd name="connsiteY119" fmla="*/ 1141292 h 4812746"/>
              <a:gd name="connsiteX120" fmla="*/ 8021781 w 10945090"/>
              <a:gd name="connsiteY120" fmla="*/ 1182856 h 4812746"/>
              <a:gd name="connsiteX121" fmla="*/ 8063345 w 10945090"/>
              <a:gd name="connsiteY121" fmla="*/ 1210565 h 4812746"/>
              <a:gd name="connsiteX122" fmla="*/ 8091054 w 10945090"/>
              <a:gd name="connsiteY122" fmla="*/ 1252128 h 4812746"/>
              <a:gd name="connsiteX123" fmla="*/ 8104909 w 10945090"/>
              <a:gd name="connsiteY123" fmla="*/ 1376819 h 4812746"/>
              <a:gd name="connsiteX124" fmla="*/ 8146472 w 10945090"/>
              <a:gd name="connsiteY124" fmla="*/ 1390674 h 4812746"/>
              <a:gd name="connsiteX125" fmla="*/ 8188036 w 10945090"/>
              <a:gd name="connsiteY125" fmla="*/ 1473801 h 4812746"/>
              <a:gd name="connsiteX126" fmla="*/ 8229600 w 10945090"/>
              <a:gd name="connsiteY126" fmla="*/ 1487656 h 4812746"/>
              <a:gd name="connsiteX127" fmla="*/ 8409709 w 10945090"/>
              <a:gd name="connsiteY127" fmla="*/ 1543074 h 4812746"/>
              <a:gd name="connsiteX128" fmla="*/ 8478981 w 10945090"/>
              <a:gd name="connsiteY128" fmla="*/ 1917146 h 4812746"/>
              <a:gd name="connsiteX129" fmla="*/ 8478981 w 10945090"/>
              <a:gd name="connsiteY129" fmla="*/ 1917146 h 4812746"/>
              <a:gd name="connsiteX130" fmla="*/ 8520545 w 10945090"/>
              <a:gd name="connsiteY130" fmla="*/ 1972565 h 4812746"/>
              <a:gd name="connsiteX131" fmla="*/ 8562109 w 10945090"/>
              <a:gd name="connsiteY131" fmla="*/ 2069546 h 4812746"/>
              <a:gd name="connsiteX132" fmla="*/ 8589818 w 10945090"/>
              <a:gd name="connsiteY132" fmla="*/ 2111110 h 4812746"/>
              <a:gd name="connsiteX133" fmla="*/ 8672945 w 10945090"/>
              <a:gd name="connsiteY133" fmla="*/ 2194237 h 4812746"/>
              <a:gd name="connsiteX134" fmla="*/ 8756072 w 10945090"/>
              <a:gd name="connsiteY134" fmla="*/ 2263510 h 4812746"/>
              <a:gd name="connsiteX135" fmla="*/ 8908472 w 10945090"/>
              <a:gd name="connsiteY135" fmla="*/ 2291219 h 4812746"/>
              <a:gd name="connsiteX136" fmla="*/ 8950036 w 10945090"/>
              <a:gd name="connsiteY136" fmla="*/ 2318928 h 4812746"/>
              <a:gd name="connsiteX137" fmla="*/ 9033163 w 10945090"/>
              <a:gd name="connsiteY137" fmla="*/ 2388201 h 4812746"/>
              <a:gd name="connsiteX138" fmla="*/ 9130145 w 10945090"/>
              <a:gd name="connsiteY138" fmla="*/ 2415910 h 4812746"/>
              <a:gd name="connsiteX139" fmla="*/ 9282545 w 10945090"/>
              <a:gd name="connsiteY139" fmla="*/ 2443619 h 4812746"/>
              <a:gd name="connsiteX140" fmla="*/ 9324109 w 10945090"/>
              <a:gd name="connsiteY140" fmla="*/ 2471328 h 4812746"/>
              <a:gd name="connsiteX141" fmla="*/ 9379527 w 10945090"/>
              <a:gd name="connsiteY141" fmla="*/ 2596019 h 4812746"/>
              <a:gd name="connsiteX142" fmla="*/ 9337963 w 10945090"/>
              <a:gd name="connsiteY142" fmla="*/ 2859256 h 4812746"/>
              <a:gd name="connsiteX143" fmla="*/ 9310254 w 10945090"/>
              <a:gd name="connsiteY143" fmla="*/ 2900819 h 4812746"/>
              <a:gd name="connsiteX144" fmla="*/ 9268690 w 10945090"/>
              <a:gd name="connsiteY144" fmla="*/ 2914674 h 4812746"/>
              <a:gd name="connsiteX145" fmla="*/ 9254836 w 10945090"/>
              <a:gd name="connsiteY145" fmla="*/ 2956237 h 4812746"/>
              <a:gd name="connsiteX146" fmla="*/ 9268690 w 10945090"/>
              <a:gd name="connsiteY146" fmla="*/ 3053219 h 4812746"/>
              <a:gd name="connsiteX147" fmla="*/ 9296400 w 10945090"/>
              <a:gd name="connsiteY147" fmla="*/ 3080928 h 4812746"/>
              <a:gd name="connsiteX148" fmla="*/ 9434945 w 10945090"/>
              <a:gd name="connsiteY148" fmla="*/ 3122492 h 4812746"/>
              <a:gd name="connsiteX149" fmla="*/ 9559636 w 10945090"/>
              <a:gd name="connsiteY149" fmla="*/ 3191765 h 4812746"/>
              <a:gd name="connsiteX150" fmla="*/ 9698181 w 10945090"/>
              <a:gd name="connsiteY150" fmla="*/ 3247183 h 4812746"/>
              <a:gd name="connsiteX151" fmla="*/ 9739745 w 10945090"/>
              <a:gd name="connsiteY151" fmla="*/ 3261037 h 4812746"/>
              <a:gd name="connsiteX152" fmla="*/ 9864436 w 10945090"/>
              <a:gd name="connsiteY152" fmla="*/ 3358019 h 4812746"/>
              <a:gd name="connsiteX153" fmla="*/ 9961418 w 10945090"/>
              <a:gd name="connsiteY153" fmla="*/ 3427292 h 4812746"/>
              <a:gd name="connsiteX154" fmla="*/ 10002981 w 10945090"/>
              <a:gd name="connsiteY154" fmla="*/ 3551983 h 4812746"/>
              <a:gd name="connsiteX155" fmla="*/ 10030690 w 10945090"/>
              <a:gd name="connsiteY155" fmla="*/ 3593546 h 4812746"/>
              <a:gd name="connsiteX156" fmla="*/ 10086109 w 10945090"/>
              <a:gd name="connsiteY156" fmla="*/ 3718237 h 4812746"/>
              <a:gd name="connsiteX157" fmla="*/ 10099963 w 10945090"/>
              <a:gd name="connsiteY157" fmla="*/ 3759801 h 4812746"/>
              <a:gd name="connsiteX158" fmla="*/ 10266218 w 10945090"/>
              <a:gd name="connsiteY158" fmla="*/ 3829074 h 4812746"/>
              <a:gd name="connsiteX159" fmla="*/ 10321636 w 10945090"/>
              <a:gd name="connsiteY159" fmla="*/ 3842928 h 4812746"/>
              <a:gd name="connsiteX160" fmla="*/ 10418618 w 10945090"/>
              <a:gd name="connsiteY160" fmla="*/ 3884492 h 4812746"/>
              <a:gd name="connsiteX161" fmla="*/ 10460181 w 10945090"/>
              <a:gd name="connsiteY161" fmla="*/ 3912201 h 4812746"/>
              <a:gd name="connsiteX162" fmla="*/ 10557163 w 10945090"/>
              <a:gd name="connsiteY162" fmla="*/ 4023037 h 4812746"/>
              <a:gd name="connsiteX163" fmla="*/ 10640290 w 10945090"/>
              <a:gd name="connsiteY163" fmla="*/ 4036892 h 4812746"/>
              <a:gd name="connsiteX164" fmla="*/ 10889672 w 10945090"/>
              <a:gd name="connsiteY164" fmla="*/ 4092310 h 4812746"/>
              <a:gd name="connsiteX165" fmla="*/ 10931236 w 10945090"/>
              <a:gd name="connsiteY165" fmla="*/ 4341692 h 4812746"/>
              <a:gd name="connsiteX166" fmla="*/ 10945090 w 10945090"/>
              <a:gd name="connsiteY166" fmla="*/ 4355546 h 48127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</a:cxnLst>
            <a:rect l="l" t="t" r="r" b="b"/>
            <a:pathLst>
              <a:path w="10945090" h="4812746">
                <a:moveTo>
                  <a:pt x="0" y="4812746"/>
                </a:moveTo>
                <a:cubicBezTo>
                  <a:pt x="18473" y="4808128"/>
                  <a:pt x="37180" y="4804363"/>
                  <a:pt x="55418" y="4798892"/>
                </a:cubicBezTo>
                <a:cubicBezTo>
                  <a:pt x="83394" y="4790499"/>
                  <a:pt x="138545" y="4771183"/>
                  <a:pt x="138545" y="4771183"/>
                </a:cubicBezTo>
                <a:cubicBezTo>
                  <a:pt x="161636" y="4752710"/>
                  <a:pt x="182742" y="4731438"/>
                  <a:pt x="207818" y="4715765"/>
                </a:cubicBezTo>
                <a:cubicBezTo>
                  <a:pt x="220202" y="4708025"/>
                  <a:pt x="237230" y="4710011"/>
                  <a:pt x="249381" y="4701910"/>
                </a:cubicBezTo>
                <a:cubicBezTo>
                  <a:pt x="353156" y="4632725"/>
                  <a:pt x="233685" y="4679432"/>
                  <a:pt x="332509" y="4646492"/>
                </a:cubicBezTo>
                <a:cubicBezTo>
                  <a:pt x="346363" y="4628019"/>
                  <a:pt x="361834" y="4610655"/>
                  <a:pt x="374072" y="4591074"/>
                </a:cubicBezTo>
                <a:cubicBezTo>
                  <a:pt x="385018" y="4573560"/>
                  <a:pt x="389389" y="4552178"/>
                  <a:pt x="401781" y="4535656"/>
                </a:cubicBezTo>
                <a:cubicBezTo>
                  <a:pt x="435377" y="4490861"/>
                  <a:pt x="456876" y="4480453"/>
                  <a:pt x="498763" y="4452528"/>
                </a:cubicBezTo>
                <a:cubicBezTo>
                  <a:pt x="507999" y="4434055"/>
                  <a:pt x="518336" y="4416093"/>
                  <a:pt x="526472" y="4397110"/>
                </a:cubicBezTo>
                <a:cubicBezTo>
                  <a:pt x="532225" y="4383687"/>
                  <a:pt x="532226" y="4367697"/>
                  <a:pt x="540327" y="4355546"/>
                </a:cubicBezTo>
                <a:cubicBezTo>
                  <a:pt x="551195" y="4339244"/>
                  <a:pt x="566838" y="4326526"/>
                  <a:pt x="581890" y="4313983"/>
                </a:cubicBezTo>
                <a:cubicBezTo>
                  <a:pt x="594682" y="4303323"/>
                  <a:pt x="607056" y="4289168"/>
                  <a:pt x="623454" y="4286274"/>
                </a:cubicBezTo>
                <a:cubicBezTo>
                  <a:pt x="687287" y="4275009"/>
                  <a:pt x="752763" y="4277037"/>
                  <a:pt x="817418" y="4272419"/>
                </a:cubicBezTo>
                <a:cubicBezTo>
                  <a:pt x="990662" y="4229110"/>
                  <a:pt x="775269" y="4284462"/>
                  <a:pt x="914400" y="4244710"/>
                </a:cubicBezTo>
                <a:cubicBezTo>
                  <a:pt x="932709" y="4239479"/>
                  <a:pt x="951580" y="4236327"/>
                  <a:pt x="969818" y="4230856"/>
                </a:cubicBezTo>
                <a:cubicBezTo>
                  <a:pt x="997794" y="4222463"/>
                  <a:pt x="1028643" y="4219348"/>
                  <a:pt x="1052945" y="4203146"/>
                </a:cubicBezTo>
                <a:cubicBezTo>
                  <a:pt x="1080654" y="4184673"/>
                  <a:pt x="1106286" y="4162621"/>
                  <a:pt x="1136072" y="4147728"/>
                </a:cubicBezTo>
                <a:cubicBezTo>
                  <a:pt x="1228984" y="4101272"/>
                  <a:pt x="1152587" y="4134461"/>
                  <a:pt x="1246909" y="4106165"/>
                </a:cubicBezTo>
                <a:cubicBezTo>
                  <a:pt x="1274885" y="4097772"/>
                  <a:pt x="1330036" y="4078456"/>
                  <a:pt x="1330036" y="4078456"/>
                </a:cubicBezTo>
                <a:cubicBezTo>
                  <a:pt x="1379061" y="4045772"/>
                  <a:pt x="1382223" y="4047588"/>
                  <a:pt x="1427018" y="3995328"/>
                </a:cubicBezTo>
                <a:cubicBezTo>
                  <a:pt x="1437854" y="3982686"/>
                  <a:pt x="1445049" y="3967314"/>
                  <a:pt x="1454727" y="3953765"/>
                </a:cubicBezTo>
                <a:cubicBezTo>
                  <a:pt x="1468148" y="3934975"/>
                  <a:pt x="1481508" y="3916085"/>
                  <a:pt x="1496290" y="3898346"/>
                </a:cubicBezTo>
                <a:cubicBezTo>
                  <a:pt x="1504652" y="3888311"/>
                  <a:pt x="1512317" y="3876479"/>
                  <a:pt x="1524000" y="3870637"/>
                </a:cubicBezTo>
                <a:cubicBezTo>
                  <a:pt x="1541031" y="3862122"/>
                  <a:pt x="1560945" y="3861401"/>
                  <a:pt x="1579418" y="3856783"/>
                </a:cubicBezTo>
                <a:cubicBezTo>
                  <a:pt x="1624053" y="3812147"/>
                  <a:pt x="1615612" y="3811825"/>
                  <a:pt x="1676400" y="3787510"/>
                </a:cubicBezTo>
                <a:cubicBezTo>
                  <a:pt x="1703519" y="3776663"/>
                  <a:pt x="1731818" y="3769037"/>
                  <a:pt x="1759527" y="3759801"/>
                </a:cubicBezTo>
                <a:cubicBezTo>
                  <a:pt x="1773381" y="3755183"/>
                  <a:pt x="1788939" y="3754047"/>
                  <a:pt x="1801090" y="3745946"/>
                </a:cubicBezTo>
                <a:cubicBezTo>
                  <a:pt x="1854805" y="3710136"/>
                  <a:pt x="1826857" y="3723502"/>
                  <a:pt x="1884218" y="3704383"/>
                </a:cubicBezTo>
                <a:cubicBezTo>
                  <a:pt x="1898072" y="3695147"/>
                  <a:pt x="1910565" y="3683437"/>
                  <a:pt x="1925781" y="3676674"/>
                </a:cubicBezTo>
                <a:cubicBezTo>
                  <a:pt x="1952472" y="3664811"/>
                  <a:pt x="1981200" y="3658202"/>
                  <a:pt x="2008909" y="3648965"/>
                </a:cubicBezTo>
                <a:lnTo>
                  <a:pt x="2050472" y="3635110"/>
                </a:lnTo>
                <a:lnTo>
                  <a:pt x="2092036" y="3621256"/>
                </a:lnTo>
                <a:lnTo>
                  <a:pt x="2133600" y="3607401"/>
                </a:lnTo>
                <a:cubicBezTo>
                  <a:pt x="2146149" y="3597989"/>
                  <a:pt x="2210323" y="3548257"/>
                  <a:pt x="2230581" y="3538128"/>
                </a:cubicBezTo>
                <a:cubicBezTo>
                  <a:pt x="2243643" y="3531597"/>
                  <a:pt x="2258290" y="3528892"/>
                  <a:pt x="2272145" y="3524274"/>
                </a:cubicBezTo>
                <a:cubicBezTo>
                  <a:pt x="2286000" y="3510419"/>
                  <a:pt x="2297406" y="3493578"/>
                  <a:pt x="2313709" y="3482710"/>
                </a:cubicBezTo>
                <a:cubicBezTo>
                  <a:pt x="2380274" y="3438333"/>
                  <a:pt x="2333667" y="3502789"/>
                  <a:pt x="2382981" y="3441146"/>
                </a:cubicBezTo>
                <a:cubicBezTo>
                  <a:pt x="2423943" y="3389944"/>
                  <a:pt x="2400906" y="3413176"/>
                  <a:pt x="2424545" y="3358019"/>
                </a:cubicBezTo>
                <a:cubicBezTo>
                  <a:pt x="2445638" y="3308801"/>
                  <a:pt x="2452135" y="3302779"/>
                  <a:pt x="2479963" y="3261037"/>
                </a:cubicBezTo>
                <a:cubicBezTo>
                  <a:pt x="2484581" y="3242564"/>
                  <a:pt x="2483726" y="3221766"/>
                  <a:pt x="2493818" y="3205619"/>
                </a:cubicBezTo>
                <a:cubicBezTo>
                  <a:pt x="2529915" y="3147865"/>
                  <a:pt x="2552690" y="3152185"/>
                  <a:pt x="2604654" y="3122492"/>
                </a:cubicBezTo>
                <a:cubicBezTo>
                  <a:pt x="2663665" y="3088772"/>
                  <a:pt x="2673303" y="3060303"/>
                  <a:pt x="2757054" y="3039365"/>
                </a:cubicBezTo>
                <a:lnTo>
                  <a:pt x="2812472" y="3025510"/>
                </a:lnTo>
                <a:lnTo>
                  <a:pt x="2840181" y="2942383"/>
                </a:lnTo>
                <a:lnTo>
                  <a:pt x="2854036" y="2900819"/>
                </a:lnTo>
                <a:cubicBezTo>
                  <a:pt x="2858654" y="2845401"/>
                  <a:pt x="2851303" y="2787644"/>
                  <a:pt x="2867890" y="2734565"/>
                </a:cubicBezTo>
                <a:cubicBezTo>
                  <a:pt x="2875190" y="2711205"/>
                  <a:pt x="2949528" y="2653940"/>
                  <a:pt x="2978727" y="2651437"/>
                </a:cubicBezTo>
                <a:cubicBezTo>
                  <a:pt x="3121442" y="2639204"/>
                  <a:pt x="3265054" y="2642201"/>
                  <a:pt x="3408218" y="2637583"/>
                </a:cubicBezTo>
                <a:cubicBezTo>
                  <a:pt x="3455816" y="2628063"/>
                  <a:pt x="3487270" y="2622914"/>
                  <a:pt x="3532909" y="2609874"/>
                </a:cubicBezTo>
                <a:cubicBezTo>
                  <a:pt x="3672051" y="2570119"/>
                  <a:pt x="3456629" y="2625479"/>
                  <a:pt x="3629890" y="2582165"/>
                </a:cubicBezTo>
                <a:cubicBezTo>
                  <a:pt x="3715098" y="2539562"/>
                  <a:pt x="3668120" y="2565915"/>
                  <a:pt x="3768436" y="2499037"/>
                </a:cubicBezTo>
                <a:cubicBezTo>
                  <a:pt x="3782291" y="2489801"/>
                  <a:pt x="3798226" y="2483102"/>
                  <a:pt x="3810000" y="2471328"/>
                </a:cubicBezTo>
                <a:cubicBezTo>
                  <a:pt x="3823854" y="2457474"/>
                  <a:pt x="3834436" y="2439280"/>
                  <a:pt x="3851563" y="2429765"/>
                </a:cubicBezTo>
                <a:cubicBezTo>
                  <a:pt x="3877095" y="2415580"/>
                  <a:pt x="3934690" y="2402056"/>
                  <a:pt x="3934690" y="2402056"/>
                </a:cubicBezTo>
                <a:cubicBezTo>
                  <a:pt x="3974071" y="2362675"/>
                  <a:pt x="3960182" y="2373952"/>
                  <a:pt x="4017818" y="2332783"/>
                </a:cubicBezTo>
                <a:cubicBezTo>
                  <a:pt x="4031367" y="2323105"/>
                  <a:pt x="4044488" y="2312521"/>
                  <a:pt x="4059381" y="2305074"/>
                </a:cubicBezTo>
                <a:cubicBezTo>
                  <a:pt x="4072443" y="2298543"/>
                  <a:pt x="4087090" y="2295837"/>
                  <a:pt x="4100945" y="2291219"/>
                </a:cubicBezTo>
                <a:cubicBezTo>
                  <a:pt x="4200360" y="2166950"/>
                  <a:pt x="4113840" y="2279200"/>
                  <a:pt x="4211781" y="2138819"/>
                </a:cubicBezTo>
                <a:cubicBezTo>
                  <a:pt x="4331277" y="1967542"/>
                  <a:pt x="4719676" y="1478530"/>
                  <a:pt x="4572000" y="1626201"/>
                </a:cubicBezTo>
                <a:cubicBezTo>
                  <a:pt x="4562763" y="1635437"/>
                  <a:pt x="4552652" y="1643875"/>
                  <a:pt x="4544290" y="1653910"/>
                </a:cubicBezTo>
                <a:cubicBezTo>
                  <a:pt x="4529508" y="1671649"/>
                  <a:pt x="4519055" y="1693000"/>
                  <a:pt x="4502727" y="1709328"/>
                </a:cubicBezTo>
                <a:cubicBezTo>
                  <a:pt x="4490953" y="1721102"/>
                  <a:pt x="4475018" y="1727801"/>
                  <a:pt x="4461163" y="1737037"/>
                </a:cubicBezTo>
                <a:cubicBezTo>
                  <a:pt x="4470399" y="1709328"/>
                  <a:pt x="4471347" y="1677276"/>
                  <a:pt x="4488872" y="1653910"/>
                </a:cubicBezTo>
                <a:cubicBezTo>
                  <a:pt x="4524603" y="1606270"/>
                  <a:pt x="4536410" y="1597411"/>
                  <a:pt x="4558145" y="1543074"/>
                </a:cubicBezTo>
                <a:cubicBezTo>
                  <a:pt x="4603352" y="1430057"/>
                  <a:pt x="4557619" y="1488180"/>
                  <a:pt x="4627418" y="1418383"/>
                </a:cubicBezTo>
                <a:cubicBezTo>
                  <a:pt x="4659087" y="1323371"/>
                  <a:pt x="4621689" y="1441299"/>
                  <a:pt x="4655127" y="1307546"/>
                </a:cubicBezTo>
                <a:cubicBezTo>
                  <a:pt x="4669993" y="1248082"/>
                  <a:pt x="4670255" y="1276651"/>
                  <a:pt x="4696690" y="1210565"/>
                </a:cubicBezTo>
                <a:cubicBezTo>
                  <a:pt x="4728573" y="1130857"/>
                  <a:pt x="4713376" y="1125778"/>
                  <a:pt x="4765963" y="1058165"/>
                </a:cubicBezTo>
                <a:cubicBezTo>
                  <a:pt x="4805874" y="1006850"/>
                  <a:pt x="4834590" y="992329"/>
                  <a:pt x="4890654" y="961183"/>
                </a:cubicBezTo>
                <a:cubicBezTo>
                  <a:pt x="4908708" y="951153"/>
                  <a:pt x="4927089" y="941610"/>
                  <a:pt x="4946072" y="933474"/>
                </a:cubicBezTo>
                <a:cubicBezTo>
                  <a:pt x="4959495" y="927721"/>
                  <a:pt x="4974574" y="926150"/>
                  <a:pt x="4987636" y="919619"/>
                </a:cubicBezTo>
                <a:cubicBezTo>
                  <a:pt x="5011722" y="907576"/>
                  <a:pt x="5033369" y="891134"/>
                  <a:pt x="5056909" y="878056"/>
                </a:cubicBezTo>
                <a:cubicBezTo>
                  <a:pt x="5108275" y="849519"/>
                  <a:pt x="5104835" y="852843"/>
                  <a:pt x="5153890" y="836492"/>
                </a:cubicBezTo>
                <a:cubicBezTo>
                  <a:pt x="5163127" y="827256"/>
                  <a:pt x="5170399" y="815504"/>
                  <a:pt x="5181600" y="808783"/>
                </a:cubicBezTo>
                <a:cubicBezTo>
                  <a:pt x="5194123" y="801269"/>
                  <a:pt x="5211759" y="804051"/>
                  <a:pt x="5223163" y="794928"/>
                </a:cubicBezTo>
                <a:cubicBezTo>
                  <a:pt x="5236165" y="784526"/>
                  <a:pt x="5239098" y="765139"/>
                  <a:pt x="5250872" y="753365"/>
                </a:cubicBezTo>
                <a:cubicBezTo>
                  <a:pt x="5262646" y="741591"/>
                  <a:pt x="5279905" y="736621"/>
                  <a:pt x="5292436" y="725656"/>
                </a:cubicBezTo>
                <a:cubicBezTo>
                  <a:pt x="5317012" y="704152"/>
                  <a:pt x="5338618" y="679474"/>
                  <a:pt x="5361709" y="656383"/>
                </a:cubicBezTo>
                <a:cubicBezTo>
                  <a:pt x="5375563" y="642528"/>
                  <a:pt x="5392404" y="631121"/>
                  <a:pt x="5403272" y="614819"/>
                </a:cubicBezTo>
                <a:cubicBezTo>
                  <a:pt x="5412508" y="600965"/>
                  <a:pt x="5417127" y="582492"/>
                  <a:pt x="5430981" y="573256"/>
                </a:cubicBezTo>
                <a:cubicBezTo>
                  <a:pt x="5446825" y="562694"/>
                  <a:pt x="5467927" y="564019"/>
                  <a:pt x="5486400" y="559401"/>
                </a:cubicBezTo>
                <a:cubicBezTo>
                  <a:pt x="5588000" y="564019"/>
                  <a:pt x="5690879" y="556536"/>
                  <a:pt x="5791200" y="573256"/>
                </a:cubicBezTo>
                <a:cubicBezTo>
                  <a:pt x="5807624" y="575993"/>
                  <a:pt x="5805907" y="604417"/>
                  <a:pt x="5818909" y="614819"/>
                </a:cubicBezTo>
                <a:cubicBezTo>
                  <a:pt x="5830313" y="623942"/>
                  <a:pt x="5846618" y="624056"/>
                  <a:pt x="5860472" y="628674"/>
                </a:cubicBezTo>
                <a:cubicBezTo>
                  <a:pt x="5897418" y="605583"/>
                  <a:pt x="5931751" y="577659"/>
                  <a:pt x="5971309" y="559401"/>
                </a:cubicBezTo>
                <a:cubicBezTo>
                  <a:pt x="5992690" y="549533"/>
                  <a:pt x="6019063" y="555110"/>
                  <a:pt x="6040581" y="545546"/>
                </a:cubicBezTo>
                <a:cubicBezTo>
                  <a:pt x="6089075" y="523993"/>
                  <a:pt x="6107543" y="488592"/>
                  <a:pt x="6137563" y="448565"/>
                </a:cubicBezTo>
                <a:cubicBezTo>
                  <a:pt x="6169337" y="353244"/>
                  <a:pt x="6133940" y="468491"/>
                  <a:pt x="6165272" y="296165"/>
                </a:cubicBezTo>
                <a:cubicBezTo>
                  <a:pt x="6167884" y="281796"/>
                  <a:pt x="6168800" y="264928"/>
                  <a:pt x="6179127" y="254601"/>
                </a:cubicBezTo>
                <a:cubicBezTo>
                  <a:pt x="6193731" y="239997"/>
                  <a:pt x="6216072" y="236128"/>
                  <a:pt x="6234545" y="226892"/>
                </a:cubicBezTo>
                <a:cubicBezTo>
                  <a:pt x="6248452" y="199079"/>
                  <a:pt x="6276839" y="134042"/>
                  <a:pt x="6303818" y="116056"/>
                </a:cubicBezTo>
                <a:cubicBezTo>
                  <a:pt x="6362057" y="77230"/>
                  <a:pt x="6505670" y="78453"/>
                  <a:pt x="6553200" y="74492"/>
                </a:cubicBezTo>
                <a:cubicBezTo>
                  <a:pt x="6599382" y="79110"/>
                  <a:pt x="6645799" y="81782"/>
                  <a:pt x="6691745" y="88346"/>
                </a:cubicBezTo>
                <a:cubicBezTo>
                  <a:pt x="6710595" y="91039"/>
                  <a:pt x="6728925" y="107672"/>
                  <a:pt x="6747163" y="102201"/>
                </a:cubicBezTo>
                <a:cubicBezTo>
                  <a:pt x="6779061" y="92632"/>
                  <a:pt x="6797982" y="54860"/>
                  <a:pt x="6830290" y="46783"/>
                </a:cubicBezTo>
                <a:lnTo>
                  <a:pt x="6885709" y="32928"/>
                </a:lnTo>
                <a:cubicBezTo>
                  <a:pt x="6899563" y="23692"/>
                  <a:pt x="6910642" y="6050"/>
                  <a:pt x="6927272" y="5219"/>
                </a:cubicBezTo>
                <a:cubicBezTo>
                  <a:pt x="7005819" y="1292"/>
                  <a:pt x="7086503" y="0"/>
                  <a:pt x="7162800" y="19074"/>
                </a:cubicBezTo>
                <a:cubicBezTo>
                  <a:pt x="7177345" y="22710"/>
                  <a:pt x="7218242" y="102226"/>
                  <a:pt x="7232072" y="116056"/>
                </a:cubicBezTo>
                <a:cubicBezTo>
                  <a:pt x="7258930" y="142914"/>
                  <a:pt x="7281395" y="146351"/>
                  <a:pt x="7315200" y="157619"/>
                </a:cubicBezTo>
                <a:cubicBezTo>
                  <a:pt x="7329054" y="166855"/>
                  <a:pt x="7341870" y="177881"/>
                  <a:pt x="7356763" y="185328"/>
                </a:cubicBezTo>
                <a:cubicBezTo>
                  <a:pt x="7369825" y="191859"/>
                  <a:pt x="7386923" y="190060"/>
                  <a:pt x="7398327" y="199183"/>
                </a:cubicBezTo>
                <a:cubicBezTo>
                  <a:pt x="7411329" y="209585"/>
                  <a:pt x="7415376" y="227954"/>
                  <a:pt x="7426036" y="240746"/>
                </a:cubicBezTo>
                <a:cubicBezTo>
                  <a:pt x="7438579" y="255798"/>
                  <a:pt x="7453745" y="268455"/>
                  <a:pt x="7467600" y="282310"/>
                </a:cubicBezTo>
                <a:cubicBezTo>
                  <a:pt x="7470581" y="297214"/>
                  <a:pt x="7482526" y="371842"/>
                  <a:pt x="7495309" y="393146"/>
                </a:cubicBezTo>
                <a:cubicBezTo>
                  <a:pt x="7502030" y="404347"/>
                  <a:pt x="7513782" y="411619"/>
                  <a:pt x="7523018" y="420856"/>
                </a:cubicBezTo>
                <a:cubicBezTo>
                  <a:pt x="7527636" y="434710"/>
                  <a:pt x="7530341" y="449357"/>
                  <a:pt x="7536872" y="462419"/>
                </a:cubicBezTo>
                <a:cubicBezTo>
                  <a:pt x="7544319" y="477312"/>
                  <a:pt x="7558022" y="488678"/>
                  <a:pt x="7564581" y="503983"/>
                </a:cubicBezTo>
                <a:cubicBezTo>
                  <a:pt x="7600367" y="587483"/>
                  <a:pt x="7546946" y="538408"/>
                  <a:pt x="7620000" y="587110"/>
                </a:cubicBezTo>
                <a:cubicBezTo>
                  <a:pt x="7646403" y="626715"/>
                  <a:pt x="7690163" y="698243"/>
                  <a:pt x="7730836" y="711801"/>
                </a:cubicBezTo>
                <a:lnTo>
                  <a:pt x="7772400" y="725656"/>
                </a:lnTo>
                <a:cubicBezTo>
                  <a:pt x="7790873" y="739510"/>
                  <a:pt x="7813036" y="749480"/>
                  <a:pt x="7827818" y="767219"/>
                </a:cubicBezTo>
                <a:cubicBezTo>
                  <a:pt x="7837167" y="778438"/>
                  <a:pt x="7834580" y="796017"/>
                  <a:pt x="7841672" y="808783"/>
                </a:cubicBezTo>
                <a:cubicBezTo>
                  <a:pt x="7857845" y="837894"/>
                  <a:pt x="7886559" y="860317"/>
                  <a:pt x="7897090" y="891910"/>
                </a:cubicBezTo>
                <a:cubicBezTo>
                  <a:pt x="7901708" y="905765"/>
                  <a:pt x="7904414" y="920412"/>
                  <a:pt x="7910945" y="933474"/>
                </a:cubicBezTo>
                <a:cubicBezTo>
                  <a:pt x="7918392" y="948367"/>
                  <a:pt x="7931891" y="959821"/>
                  <a:pt x="7938654" y="975037"/>
                </a:cubicBezTo>
                <a:cubicBezTo>
                  <a:pt x="7950517" y="1001728"/>
                  <a:pt x="7957126" y="1030456"/>
                  <a:pt x="7966363" y="1058165"/>
                </a:cubicBezTo>
                <a:cubicBezTo>
                  <a:pt x="7970981" y="1072019"/>
                  <a:pt x="7972117" y="1087577"/>
                  <a:pt x="7980218" y="1099728"/>
                </a:cubicBezTo>
                <a:lnTo>
                  <a:pt x="8007927" y="1141292"/>
                </a:lnTo>
                <a:cubicBezTo>
                  <a:pt x="8012545" y="1155147"/>
                  <a:pt x="8012658" y="1171452"/>
                  <a:pt x="8021781" y="1182856"/>
                </a:cubicBezTo>
                <a:cubicBezTo>
                  <a:pt x="8032183" y="1195858"/>
                  <a:pt x="8051571" y="1198791"/>
                  <a:pt x="8063345" y="1210565"/>
                </a:cubicBezTo>
                <a:cubicBezTo>
                  <a:pt x="8075119" y="1222339"/>
                  <a:pt x="8081818" y="1238274"/>
                  <a:pt x="8091054" y="1252128"/>
                </a:cubicBezTo>
                <a:cubicBezTo>
                  <a:pt x="8095672" y="1293692"/>
                  <a:pt x="8089378" y="1337991"/>
                  <a:pt x="8104909" y="1376819"/>
                </a:cubicBezTo>
                <a:cubicBezTo>
                  <a:pt x="8110333" y="1390378"/>
                  <a:pt x="8135068" y="1381551"/>
                  <a:pt x="8146472" y="1390674"/>
                </a:cubicBezTo>
                <a:cubicBezTo>
                  <a:pt x="8274949" y="1493457"/>
                  <a:pt x="8087639" y="1373404"/>
                  <a:pt x="8188036" y="1473801"/>
                </a:cubicBezTo>
                <a:cubicBezTo>
                  <a:pt x="8198363" y="1484128"/>
                  <a:pt x="8215612" y="1483459"/>
                  <a:pt x="8229600" y="1487656"/>
                </a:cubicBezTo>
                <a:cubicBezTo>
                  <a:pt x="8408285" y="1541262"/>
                  <a:pt x="8248103" y="1489206"/>
                  <a:pt x="8409709" y="1543074"/>
                </a:cubicBezTo>
                <a:cubicBezTo>
                  <a:pt x="8529917" y="1663282"/>
                  <a:pt x="8449645" y="1565112"/>
                  <a:pt x="8478981" y="1917146"/>
                </a:cubicBezTo>
                <a:lnTo>
                  <a:pt x="8478981" y="1917146"/>
                </a:lnTo>
                <a:lnTo>
                  <a:pt x="8520545" y="1972565"/>
                </a:lnTo>
                <a:cubicBezTo>
                  <a:pt x="8536089" y="2019194"/>
                  <a:pt x="8534718" y="2021611"/>
                  <a:pt x="8562109" y="2069546"/>
                </a:cubicBezTo>
                <a:cubicBezTo>
                  <a:pt x="8570370" y="2084003"/>
                  <a:pt x="8578756" y="2098665"/>
                  <a:pt x="8589818" y="2111110"/>
                </a:cubicBezTo>
                <a:cubicBezTo>
                  <a:pt x="8615852" y="2140398"/>
                  <a:pt x="8645236" y="2166528"/>
                  <a:pt x="8672945" y="2194237"/>
                </a:cubicBezTo>
                <a:cubicBezTo>
                  <a:pt x="8703585" y="2224877"/>
                  <a:pt x="8717495" y="2244221"/>
                  <a:pt x="8756072" y="2263510"/>
                </a:cubicBezTo>
                <a:cubicBezTo>
                  <a:pt x="8798788" y="2284868"/>
                  <a:pt x="8870261" y="2286443"/>
                  <a:pt x="8908472" y="2291219"/>
                </a:cubicBezTo>
                <a:cubicBezTo>
                  <a:pt x="8922327" y="2300455"/>
                  <a:pt x="8937244" y="2308268"/>
                  <a:pt x="8950036" y="2318928"/>
                </a:cubicBezTo>
                <a:cubicBezTo>
                  <a:pt x="8995997" y="2357229"/>
                  <a:pt x="8981566" y="2362402"/>
                  <a:pt x="9033163" y="2388201"/>
                </a:cubicBezTo>
                <a:cubicBezTo>
                  <a:pt x="9051680" y="2397460"/>
                  <a:pt x="9114160" y="2412358"/>
                  <a:pt x="9130145" y="2415910"/>
                </a:cubicBezTo>
                <a:cubicBezTo>
                  <a:pt x="9188251" y="2428822"/>
                  <a:pt x="9222371" y="2433590"/>
                  <a:pt x="9282545" y="2443619"/>
                </a:cubicBezTo>
                <a:cubicBezTo>
                  <a:pt x="9296400" y="2452855"/>
                  <a:pt x="9312335" y="2459554"/>
                  <a:pt x="9324109" y="2471328"/>
                </a:cubicBezTo>
                <a:cubicBezTo>
                  <a:pt x="9357041" y="2504260"/>
                  <a:pt x="9365809" y="2554865"/>
                  <a:pt x="9379527" y="2596019"/>
                </a:cubicBezTo>
                <a:cubicBezTo>
                  <a:pt x="9376004" y="2641822"/>
                  <a:pt x="9378615" y="2798279"/>
                  <a:pt x="9337963" y="2859256"/>
                </a:cubicBezTo>
                <a:cubicBezTo>
                  <a:pt x="9328727" y="2873110"/>
                  <a:pt x="9323256" y="2890417"/>
                  <a:pt x="9310254" y="2900819"/>
                </a:cubicBezTo>
                <a:cubicBezTo>
                  <a:pt x="9298850" y="2909942"/>
                  <a:pt x="9282545" y="2910056"/>
                  <a:pt x="9268690" y="2914674"/>
                </a:cubicBezTo>
                <a:cubicBezTo>
                  <a:pt x="9264072" y="2928528"/>
                  <a:pt x="9254836" y="2941633"/>
                  <a:pt x="9254836" y="2956237"/>
                </a:cubicBezTo>
                <a:cubicBezTo>
                  <a:pt x="9254836" y="2988893"/>
                  <a:pt x="9258363" y="3022239"/>
                  <a:pt x="9268690" y="3053219"/>
                </a:cubicBezTo>
                <a:cubicBezTo>
                  <a:pt x="9272821" y="3065611"/>
                  <a:pt x="9284717" y="3075086"/>
                  <a:pt x="9296400" y="3080928"/>
                </a:cubicBezTo>
                <a:cubicBezTo>
                  <a:pt x="9373842" y="3119649"/>
                  <a:pt x="9343435" y="3061485"/>
                  <a:pt x="9434945" y="3122492"/>
                </a:cubicBezTo>
                <a:cubicBezTo>
                  <a:pt x="9596949" y="3230495"/>
                  <a:pt x="9457217" y="3147871"/>
                  <a:pt x="9559636" y="3191765"/>
                </a:cubicBezTo>
                <a:cubicBezTo>
                  <a:pt x="9702323" y="3252917"/>
                  <a:pt x="9508989" y="3184120"/>
                  <a:pt x="9698181" y="3247183"/>
                </a:cubicBezTo>
                <a:lnTo>
                  <a:pt x="9739745" y="3261037"/>
                </a:lnTo>
                <a:cubicBezTo>
                  <a:pt x="9781309" y="3293364"/>
                  <a:pt x="9817340" y="3334471"/>
                  <a:pt x="9864436" y="3358019"/>
                </a:cubicBezTo>
                <a:cubicBezTo>
                  <a:pt x="9937379" y="3394490"/>
                  <a:pt x="9905250" y="3371124"/>
                  <a:pt x="9961418" y="3427292"/>
                </a:cubicBezTo>
                <a:cubicBezTo>
                  <a:pt x="9974647" y="3480208"/>
                  <a:pt x="9976895" y="3499811"/>
                  <a:pt x="10002981" y="3551983"/>
                </a:cubicBezTo>
                <a:cubicBezTo>
                  <a:pt x="10010428" y="3566876"/>
                  <a:pt x="10023927" y="3578330"/>
                  <a:pt x="10030690" y="3593546"/>
                </a:cubicBezTo>
                <a:cubicBezTo>
                  <a:pt x="10096640" y="3741931"/>
                  <a:pt x="10023400" y="3624175"/>
                  <a:pt x="10086109" y="3718237"/>
                </a:cubicBezTo>
                <a:cubicBezTo>
                  <a:pt x="10090727" y="3732092"/>
                  <a:pt x="10089636" y="3749474"/>
                  <a:pt x="10099963" y="3759801"/>
                </a:cubicBezTo>
                <a:cubicBezTo>
                  <a:pt x="10167815" y="3827654"/>
                  <a:pt x="10182842" y="3812399"/>
                  <a:pt x="10266218" y="3829074"/>
                </a:cubicBezTo>
                <a:cubicBezTo>
                  <a:pt x="10284889" y="3832808"/>
                  <a:pt x="10303163" y="3838310"/>
                  <a:pt x="10321636" y="3842928"/>
                </a:cubicBezTo>
                <a:cubicBezTo>
                  <a:pt x="10425987" y="3912495"/>
                  <a:pt x="10293364" y="3830811"/>
                  <a:pt x="10418618" y="3884492"/>
                </a:cubicBezTo>
                <a:cubicBezTo>
                  <a:pt x="10433923" y="3891051"/>
                  <a:pt x="10446327" y="3902965"/>
                  <a:pt x="10460181" y="3912201"/>
                </a:cubicBezTo>
                <a:cubicBezTo>
                  <a:pt x="10480176" y="3942193"/>
                  <a:pt x="10526769" y="4017971"/>
                  <a:pt x="10557163" y="4023037"/>
                </a:cubicBezTo>
                <a:cubicBezTo>
                  <a:pt x="10584872" y="4027655"/>
                  <a:pt x="10612744" y="4031383"/>
                  <a:pt x="10640290" y="4036892"/>
                </a:cubicBezTo>
                <a:cubicBezTo>
                  <a:pt x="10792126" y="4067260"/>
                  <a:pt x="10787599" y="4066793"/>
                  <a:pt x="10889672" y="4092310"/>
                </a:cubicBezTo>
                <a:cubicBezTo>
                  <a:pt x="10901267" y="4266235"/>
                  <a:pt x="10865824" y="4254475"/>
                  <a:pt x="10931236" y="4341692"/>
                </a:cubicBezTo>
                <a:cubicBezTo>
                  <a:pt x="10935154" y="4346917"/>
                  <a:pt x="10940472" y="4350928"/>
                  <a:pt x="10945090" y="4355546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4" name="Freeform 13"/>
          <p:cNvSpPr/>
          <p:nvPr/>
        </p:nvSpPr>
        <p:spPr>
          <a:xfrm>
            <a:off x="110836" y="3394364"/>
            <a:ext cx="3394364" cy="328177"/>
          </a:xfrm>
          <a:custGeom>
            <a:avLst/>
            <a:gdLst>
              <a:gd name="connsiteX0" fmla="*/ 0 w 3394364"/>
              <a:gd name="connsiteY0" fmla="*/ 55418 h 328177"/>
              <a:gd name="connsiteX1" fmla="*/ 152400 w 3394364"/>
              <a:gd name="connsiteY1" fmla="*/ 0 h 328177"/>
              <a:gd name="connsiteX2" fmla="*/ 415637 w 3394364"/>
              <a:gd name="connsiteY2" fmla="*/ 13854 h 328177"/>
              <a:gd name="connsiteX3" fmla="*/ 498764 w 3394364"/>
              <a:gd name="connsiteY3" fmla="*/ 83127 h 328177"/>
              <a:gd name="connsiteX4" fmla="*/ 540328 w 3394364"/>
              <a:gd name="connsiteY4" fmla="*/ 96981 h 328177"/>
              <a:gd name="connsiteX5" fmla="*/ 581891 w 3394364"/>
              <a:gd name="connsiteY5" fmla="*/ 124691 h 328177"/>
              <a:gd name="connsiteX6" fmla="*/ 623455 w 3394364"/>
              <a:gd name="connsiteY6" fmla="*/ 138545 h 328177"/>
              <a:gd name="connsiteX7" fmla="*/ 1288473 w 3394364"/>
              <a:gd name="connsiteY7" fmla="*/ 124691 h 328177"/>
              <a:gd name="connsiteX8" fmla="*/ 1371600 w 3394364"/>
              <a:gd name="connsiteY8" fmla="*/ 96981 h 328177"/>
              <a:gd name="connsiteX9" fmla="*/ 1413164 w 3394364"/>
              <a:gd name="connsiteY9" fmla="*/ 83127 h 328177"/>
              <a:gd name="connsiteX10" fmla="*/ 1648691 w 3394364"/>
              <a:gd name="connsiteY10" fmla="*/ 96981 h 328177"/>
              <a:gd name="connsiteX11" fmla="*/ 1690255 w 3394364"/>
              <a:gd name="connsiteY11" fmla="*/ 110836 h 328177"/>
              <a:gd name="connsiteX12" fmla="*/ 1953491 w 3394364"/>
              <a:gd name="connsiteY12" fmla="*/ 124691 h 328177"/>
              <a:gd name="connsiteX13" fmla="*/ 2036619 w 3394364"/>
              <a:gd name="connsiteY13" fmla="*/ 138545 h 328177"/>
              <a:gd name="connsiteX14" fmla="*/ 2078182 w 3394364"/>
              <a:gd name="connsiteY14" fmla="*/ 152400 h 328177"/>
              <a:gd name="connsiteX15" fmla="*/ 2313709 w 3394364"/>
              <a:gd name="connsiteY15" fmla="*/ 166254 h 328177"/>
              <a:gd name="connsiteX16" fmla="*/ 2341419 w 3394364"/>
              <a:gd name="connsiteY16" fmla="*/ 193963 h 328177"/>
              <a:gd name="connsiteX17" fmla="*/ 2923309 w 3394364"/>
              <a:gd name="connsiteY17" fmla="*/ 235527 h 328177"/>
              <a:gd name="connsiteX18" fmla="*/ 3034146 w 3394364"/>
              <a:gd name="connsiteY18" fmla="*/ 249381 h 328177"/>
              <a:gd name="connsiteX19" fmla="*/ 3117273 w 3394364"/>
              <a:gd name="connsiteY19" fmla="*/ 304800 h 328177"/>
              <a:gd name="connsiteX20" fmla="*/ 3394364 w 3394364"/>
              <a:gd name="connsiteY20" fmla="*/ 277091 h 3281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3394364" h="328177">
                <a:moveTo>
                  <a:pt x="0" y="55418"/>
                </a:moveTo>
                <a:cubicBezTo>
                  <a:pt x="126991" y="23671"/>
                  <a:pt x="79150" y="48834"/>
                  <a:pt x="152400" y="0"/>
                </a:cubicBezTo>
                <a:cubicBezTo>
                  <a:pt x="240146" y="4618"/>
                  <a:pt x="328576" y="1982"/>
                  <a:pt x="415637" y="13854"/>
                </a:cubicBezTo>
                <a:cubicBezTo>
                  <a:pt x="444128" y="17739"/>
                  <a:pt x="479992" y="70612"/>
                  <a:pt x="498764" y="83127"/>
                </a:cubicBezTo>
                <a:cubicBezTo>
                  <a:pt x="510915" y="91228"/>
                  <a:pt x="526473" y="92363"/>
                  <a:pt x="540328" y="96981"/>
                </a:cubicBezTo>
                <a:cubicBezTo>
                  <a:pt x="554182" y="106218"/>
                  <a:pt x="566998" y="117244"/>
                  <a:pt x="581891" y="124691"/>
                </a:cubicBezTo>
                <a:cubicBezTo>
                  <a:pt x="594953" y="131222"/>
                  <a:pt x="608851" y="138545"/>
                  <a:pt x="623455" y="138545"/>
                </a:cubicBezTo>
                <a:cubicBezTo>
                  <a:pt x="845176" y="138545"/>
                  <a:pt x="1066800" y="129309"/>
                  <a:pt x="1288473" y="124691"/>
                </a:cubicBezTo>
                <a:lnTo>
                  <a:pt x="1371600" y="96981"/>
                </a:lnTo>
                <a:lnTo>
                  <a:pt x="1413164" y="83127"/>
                </a:lnTo>
                <a:cubicBezTo>
                  <a:pt x="1491673" y="87745"/>
                  <a:pt x="1570437" y="89156"/>
                  <a:pt x="1648691" y="96981"/>
                </a:cubicBezTo>
                <a:cubicBezTo>
                  <a:pt x="1663223" y="98434"/>
                  <a:pt x="1675711" y="109514"/>
                  <a:pt x="1690255" y="110836"/>
                </a:cubicBezTo>
                <a:cubicBezTo>
                  <a:pt x="1777761" y="118791"/>
                  <a:pt x="1865746" y="120073"/>
                  <a:pt x="1953491" y="124691"/>
                </a:cubicBezTo>
                <a:cubicBezTo>
                  <a:pt x="1981200" y="129309"/>
                  <a:pt x="2009196" y="132451"/>
                  <a:pt x="2036619" y="138545"/>
                </a:cubicBezTo>
                <a:cubicBezTo>
                  <a:pt x="2050875" y="141713"/>
                  <a:pt x="2063651" y="150947"/>
                  <a:pt x="2078182" y="152400"/>
                </a:cubicBezTo>
                <a:cubicBezTo>
                  <a:pt x="2156436" y="160225"/>
                  <a:pt x="2235200" y="161636"/>
                  <a:pt x="2313709" y="166254"/>
                </a:cubicBezTo>
                <a:cubicBezTo>
                  <a:pt x="2322946" y="175490"/>
                  <a:pt x="2330078" y="187482"/>
                  <a:pt x="2341419" y="193963"/>
                </a:cubicBezTo>
                <a:cubicBezTo>
                  <a:pt x="2497612" y="283216"/>
                  <a:pt x="2879250" y="234336"/>
                  <a:pt x="2923309" y="235527"/>
                </a:cubicBezTo>
                <a:cubicBezTo>
                  <a:pt x="2960255" y="240145"/>
                  <a:pt x="2999082" y="236858"/>
                  <a:pt x="3034146" y="249381"/>
                </a:cubicBezTo>
                <a:cubicBezTo>
                  <a:pt x="3065508" y="260582"/>
                  <a:pt x="3117273" y="304800"/>
                  <a:pt x="3117273" y="304800"/>
                </a:cubicBezTo>
                <a:cubicBezTo>
                  <a:pt x="3376966" y="290372"/>
                  <a:pt x="3292188" y="328177"/>
                  <a:pt x="3394364" y="277091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8396183" y="428604"/>
            <a:ext cx="3198955" cy="457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CLIMBER</a:t>
            </a:r>
          </a:p>
        </p:txBody>
      </p:sp>
      <p:sp>
        <p:nvSpPr>
          <p:cNvPr id="16" name="Title 1"/>
          <p:cNvSpPr txBox="1">
            <a:spLocks/>
          </p:cNvSpPr>
          <p:nvPr/>
        </p:nvSpPr>
        <p:spPr>
          <a:xfrm>
            <a:off x="4951404" y="2900378"/>
            <a:ext cx="3198955" cy="45718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d-ID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CAMPER</a:t>
            </a:r>
          </a:p>
        </p:txBody>
      </p:sp>
      <p:sp>
        <p:nvSpPr>
          <p:cNvPr id="17" name="WordArt 2">
            <a:extLst>
              <a:ext uri="{FF2B5EF4-FFF2-40B4-BE49-F238E27FC236}">
                <a16:creationId xmlns:a16="http://schemas.microsoft.com/office/drawing/2014/main" id="{2BC405F8-B141-4560-8096-65D45397049C}"/>
              </a:ext>
            </a:extLst>
          </p:cNvPr>
          <p:cNvSpPr>
            <a:spLocks noChangeArrowheads="1" noChangeShapeType="1" noTextEdit="1"/>
          </p:cNvSpPr>
          <p:nvPr/>
        </p:nvSpPr>
        <p:spPr bwMode="auto">
          <a:xfrm>
            <a:off x="379372" y="350840"/>
            <a:ext cx="5643602" cy="506392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solidFill>
                  <a:schemeClr val="tx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lgerian" pitchFamily="82" charset="0"/>
              </a:rPr>
              <a:t>3 </a:t>
            </a:r>
            <a:r>
              <a:rPr lang="id-ID" sz="3600" kern="10" dirty="0">
                <a:solidFill>
                  <a:schemeClr val="tx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lgerian" pitchFamily="82" charset="0"/>
              </a:rPr>
              <a:t>TINGKATAN</a:t>
            </a:r>
            <a:r>
              <a:rPr lang="en-US" sz="3600" kern="10" dirty="0">
                <a:solidFill>
                  <a:schemeClr val="tx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lgerian" pitchFamily="82" charset="0"/>
              </a:rPr>
              <a:t> </a:t>
            </a:r>
            <a:r>
              <a:rPr lang="id-ID" sz="3600" kern="10" dirty="0">
                <a:solidFill>
                  <a:schemeClr val="tx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lgerian" pitchFamily="82" charset="0"/>
              </a:rPr>
              <a:t>TIPE </a:t>
            </a:r>
            <a:r>
              <a:rPr lang="en-US" sz="3600" kern="10" dirty="0" err="1">
                <a:solidFill>
                  <a:schemeClr val="tx1">
                    <a:lumMod val="50000"/>
                  </a:schemeClr>
                </a:solidFill>
                <a:effectLst>
                  <a:outerShdw dist="35921" dir="2700000" algn="ctr" rotWithShape="0">
                    <a:srgbClr val="C0C0C0"/>
                  </a:outerShdw>
                </a:effectLst>
                <a:latin typeface="Algerian" pitchFamily="82" charset="0"/>
              </a:rPr>
              <a:t>Manusia</a:t>
            </a:r>
            <a:endParaRPr lang="en-US" sz="3600" kern="10" dirty="0">
              <a:solidFill>
                <a:schemeClr val="tx1">
                  <a:lumMod val="50000"/>
                </a:schemeClr>
              </a:solidFill>
              <a:effectLst>
                <a:outerShdw dist="35921" dir="2700000" algn="ctr" rotWithShape="0">
                  <a:srgbClr val="C0C0C0"/>
                </a:outerShdw>
              </a:effectLst>
              <a:latin typeface="Algerian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asil gambar untuk quitter">
            <a:extLst>
              <a:ext uri="{FF2B5EF4-FFF2-40B4-BE49-F238E27FC236}">
                <a16:creationId xmlns:a16="http://schemas.microsoft.com/office/drawing/2014/main" id="{00D3212B-AEDC-4C15-BD76-0299BC0A34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8666" y="1249325"/>
            <a:ext cx="3885188" cy="497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4" name="Rectangle 2">
            <a:extLst>
              <a:ext uri="{FF2B5EF4-FFF2-40B4-BE49-F238E27FC236}">
                <a16:creationId xmlns:a16="http://schemas.microsoft.com/office/drawing/2014/main" id="{88E4044F-CD60-4148-99CE-5257237F44D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151819" y="414670"/>
            <a:ext cx="3885188" cy="1143000"/>
          </a:xfrm>
        </p:spPr>
        <p:txBody>
          <a:bodyPr rtlCol="0" anchor="t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0" dirty="0">
                <a:solidFill>
                  <a:srgbClr val="000099"/>
                </a:solidFill>
                <a:latin typeface="Georgia" pitchFamily="18" charset="0"/>
              </a:rPr>
              <a:t>Quitter</a:t>
            </a:r>
          </a:p>
        </p:txBody>
      </p:sp>
      <p:sp>
        <p:nvSpPr>
          <p:cNvPr id="252930" name="Rectangle 3">
            <a:extLst>
              <a:ext uri="{FF2B5EF4-FFF2-40B4-BE49-F238E27FC236}">
                <a16:creationId xmlns:a16="http://schemas.microsoft.com/office/drawing/2014/main" id="{D8EADD33-62F5-4D75-B482-04AAA1F5EA6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220654" y="1873103"/>
            <a:ext cx="5458397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Kerja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untuk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cari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makan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Semangat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&amp;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usaha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pas2 an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mengambil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risiko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kreatif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memberi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kontribusi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Memupuk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rasa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berdaya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sinis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terhadap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sistem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Menggunakan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kata “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mau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”, “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mustahil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”, “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layak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dicoba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Melawan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/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lari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dari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perubahan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endParaRPr lang="en-US" altLang="en-US" sz="1000" dirty="0">
              <a:solidFill>
                <a:srgbClr val="FF000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F24B5268-6441-4745-8078-CA11D021716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 rtlCol="0" anchor="t">
            <a:normAutofit fontScale="90000"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9600" dirty="0">
                <a:solidFill>
                  <a:srgbClr val="000099"/>
                </a:solidFill>
                <a:latin typeface="Georgia" pitchFamily="18" charset="0"/>
                <a:ea typeface="+mn-ea"/>
                <a:cs typeface="+mn-cs"/>
              </a:rPr>
              <a:t>Camper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58A0FC5-F98C-48BA-A05E-EA59D3B17D96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1049064" y="2047755"/>
            <a:ext cx="5651616" cy="4114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Memiliki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sejumlah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inisiatif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sedikit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semangat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dan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beberapa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usaha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Mau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mengerjakan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apa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yang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perlu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tetapi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maksimal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Bisa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lebih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baik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tetapi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memilih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jalur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“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aman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”,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tidak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mau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beralih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ke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jalur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“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cepat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”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Merasa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terancam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oleh climbers</a:t>
            </a:r>
          </a:p>
        </p:txBody>
      </p:sp>
      <p:pic>
        <p:nvPicPr>
          <p:cNvPr id="16" name="Picture 15" descr="http://rds.yahoo.com/_ylt=A0Je5xYp3CVH0yIAgBKjzbkF/SIG=133htrcok/EXP=1193749929/**http%3A/www.avatarepc.com/artwork/archives/journal%2520art/12.1/Rock-Climber.jpg">
            <a:extLst>
              <a:ext uri="{FF2B5EF4-FFF2-40B4-BE49-F238E27FC236}">
                <a16:creationId xmlns:a16="http://schemas.microsoft.com/office/drawing/2014/main" id="{B47245C2-B2CD-401E-94B8-F01A5741CE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9822" y="1717158"/>
            <a:ext cx="3804776" cy="4137054"/>
          </a:xfrm>
          <a:prstGeom prst="rect">
            <a:avLst/>
          </a:prstGeom>
          <a:noFill/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>
            <a:extLst>
              <a:ext uri="{FF2B5EF4-FFF2-40B4-BE49-F238E27FC236}">
                <a16:creationId xmlns:a16="http://schemas.microsoft.com/office/drawing/2014/main" id="{257D07BE-1550-D94A-9991-D6B90C405EE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56864" y="381000"/>
            <a:ext cx="4266089" cy="1143000"/>
          </a:xfrm>
        </p:spPr>
        <p:txBody>
          <a:bodyPr rtlCol="0" anchor="t">
            <a:normAutofit/>
          </a:bodyPr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8000" dirty="0">
                <a:solidFill>
                  <a:srgbClr val="000099"/>
                </a:solidFill>
                <a:latin typeface="Georgia" pitchFamily="18" charset="0"/>
              </a:rPr>
              <a:t>Climber</a:t>
            </a:r>
          </a:p>
        </p:txBody>
      </p:sp>
      <p:sp>
        <p:nvSpPr>
          <p:cNvPr id="257026" name="Rectangle 6">
            <a:extLst>
              <a:ext uri="{FF2B5EF4-FFF2-40B4-BE49-F238E27FC236}">
                <a16:creationId xmlns:a16="http://schemas.microsoft.com/office/drawing/2014/main" id="{6ABE430B-A054-4F34-9848-FF5ABB1032C3}"/>
              </a:ext>
            </a:extLst>
          </p:cNvPr>
          <p:cNvSpPr>
            <a:spLocks noGrp="1"/>
          </p:cNvSpPr>
          <p:nvPr>
            <p:ph type="body" sz="half" idx="1"/>
          </p:nvPr>
        </p:nvSpPr>
        <p:spPr>
          <a:xfrm>
            <a:off x="478340" y="1582479"/>
            <a:ext cx="7361130" cy="51054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Menyambut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tantangan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perubahan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secara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positif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Mengambil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risiko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meski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jalan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sulit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dan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sakit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Kesulitan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dihadapi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sebagai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kesempatan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bangkit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dari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kegagalan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Mampu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memotivasi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diri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bersemangat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tinggi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keluar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sebagai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pemenang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Mau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tumbuh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belajar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seumur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hidup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terus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menerus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memperbaiki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diri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Hidup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bukan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sekadar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untung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rugi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Bekerja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dengan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visi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penuh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inspirasi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, dan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dengan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dedikasi</a:t>
            </a:r>
            <a:r>
              <a:rPr lang="en-US" altLang="en-US" sz="2500" dirty="0">
                <a:solidFill>
                  <a:srgbClr val="000099"/>
                </a:solidFill>
                <a:latin typeface="Georgia" panose="02040502050405020303" pitchFamily="18" charset="0"/>
              </a:rPr>
              <a:t> </a:t>
            </a:r>
            <a:r>
              <a:rPr lang="en-US" altLang="en-US" sz="2500" dirty="0" err="1">
                <a:solidFill>
                  <a:srgbClr val="000099"/>
                </a:solidFill>
                <a:latin typeface="Georgia" panose="02040502050405020303" pitchFamily="18" charset="0"/>
              </a:rPr>
              <a:t>tinggi</a:t>
            </a:r>
            <a:endParaRPr lang="en-US" altLang="en-US" sz="2500" dirty="0">
              <a:solidFill>
                <a:srgbClr val="000099"/>
              </a:solidFill>
              <a:latin typeface="Georgia" panose="02040502050405020303" pitchFamily="18" charset="0"/>
            </a:endParaRP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n-US" altLang="en-US" sz="1000" dirty="0">
              <a:solidFill>
                <a:srgbClr val="002060"/>
              </a:solidFill>
              <a:latin typeface="Georgia" panose="02040502050405020303" pitchFamily="18" charset="0"/>
              <a:cs typeface="Arial" panose="020B0604020202020204" pitchFamily="34" charset="0"/>
            </a:endParaRPr>
          </a:p>
        </p:txBody>
      </p:sp>
      <p:pic>
        <p:nvPicPr>
          <p:cNvPr id="15" name="Picture 7" descr="Go to fullsize image">
            <a:hlinkClick r:id="rId3"/>
            <a:extLst>
              <a:ext uri="{FF2B5EF4-FFF2-40B4-BE49-F238E27FC236}">
                <a16:creationId xmlns:a16="http://schemas.microsoft.com/office/drawing/2014/main" id="{91D2FBEB-F31B-4D78-8E25-F628634C04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2091" y="1342542"/>
            <a:ext cx="4452090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3DDF-40B2-4472-AFD2-3579B6A2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81" y="1385889"/>
            <a:ext cx="8713105" cy="51069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95A67C83-F520-41BF-9845-B1C9EDE90A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223377"/>
              </p:ext>
            </p:extLst>
          </p:nvPr>
        </p:nvGraphicFramePr>
        <p:xfrm>
          <a:off x="414562" y="365126"/>
          <a:ext cx="11437652" cy="6295611"/>
        </p:xfrm>
        <a:graphic>
          <a:graphicData uri="http://schemas.openxmlformats.org/drawingml/2006/table">
            <a:tbl>
              <a:tblPr/>
              <a:tblGrid>
                <a:gridCol w="1432320">
                  <a:extLst>
                    <a:ext uri="{9D8B030D-6E8A-4147-A177-3AD203B41FA5}">
                      <a16:colId xmlns:a16="http://schemas.microsoft.com/office/drawing/2014/main" val="436416227"/>
                    </a:ext>
                  </a:extLst>
                </a:gridCol>
                <a:gridCol w="2932598">
                  <a:extLst>
                    <a:ext uri="{9D8B030D-6E8A-4147-A177-3AD203B41FA5}">
                      <a16:colId xmlns:a16="http://schemas.microsoft.com/office/drawing/2014/main" val="95205341"/>
                    </a:ext>
                  </a:extLst>
                </a:gridCol>
                <a:gridCol w="3967631">
                  <a:extLst>
                    <a:ext uri="{9D8B030D-6E8A-4147-A177-3AD203B41FA5}">
                      <a16:colId xmlns:a16="http://schemas.microsoft.com/office/drawing/2014/main" val="596616284"/>
                    </a:ext>
                  </a:extLst>
                </a:gridCol>
                <a:gridCol w="3105103">
                  <a:extLst>
                    <a:ext uri="{9D8B030D-6E8A-4147-A177-3AD203B41FA5}">
                      <a16:colId xmlns:a16="http://schemas.microsoft.com/office/drawing/2014/main" val="1273957578"/>
                    </a:ext>
                  </a:extLst>
                </a:gridCol>
              </a:tblGrid>
              <a:tr h="493410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Dimensi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Perbedaan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43828982"/>
                  </a:ext>
                </a:extLst>
              </a:tr>
              <a:tr h="548233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Quitters</a:t>
                      </a:r>
                    </a:p>
                  </a:txBody>
                  <a:tcPr marL="91416" marR="914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Campers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Climbers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4176368"/>
                  </a:ext>
                </a:extLst>
              </a:tr>
              <a:tr h="983516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Hubungan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sosial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dibina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Memupuk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rasa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berdaya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sinis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sistem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Mau menerima kritik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3135436"/>
                  </a:ext>
                </a:extLst>
              </a:tr>
              <a:tr h="127857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Menghadapi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komitmen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tantangan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Membuat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komitmen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setengah-setengah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mencari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resiko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sebatas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diatasinya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baik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Mengambil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resiko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menyambut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komitmen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meski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dapat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gagal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sakit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1753816"/>
                  </a:ext>
                </a:extLst>
              </a:tr>
              <a:tr h="1017248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Respon terhadap perubahan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Melawan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lari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Manahan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dari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mendukung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beberapa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modifikasi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tetap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menolak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besar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Menyambut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baik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positif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8893227"/>
                  </a:ext>
                </a:extLst>
              </a:tr>
              <a:tr h="1868681"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mau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melepaskan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kemudahan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telah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didapatkan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menjadi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peserta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tanpa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mau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memberi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ilham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aktif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menolak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menghambat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status quo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Cenderung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berkembang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pesat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perubahan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8924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83516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3DDF-40B2-4472-AFD2-3579B6A2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81" y="1385889"/>
            <a:ext cx="8713105" cy="51069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5CC54E-1CD6-46E4-840E-2155A7767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436569"/>
              </p:ext>
            </p:extLst>
          </p:nvPr>
        </p:nvGraphicFramePr>
        <p:xfrm>
          <a:off x="276376" y="489097"/>
          <a:ext cx="11607729" cy="5847908"/>
        </p:xfrm>
        <a:graphic>
          <a:graphicData uri="http://schemas.openxmlformats.org/drawingml/2006/table">
            <a:tbl>
              <a:tblPr/>
              <a:tblGrid>
                <a:gridCol w="1594467">
                  <a:extLst>
                    <a:ext uri="{9D8B030D-6E8A-4147-A177-3AD203B41FA5}">
                      <a16:colId xmlns:a16="http://schemas.microsoft.com/office/drawing/2014/main" val="1021694692"/>
                    </a:ext>
                  </a:extLst>
                </a:gridCol>
                <a:gridCol w="2508631">
                  <a:extLst>
                    <a:ext uri="{9D8B030D-6E8A-4147-A177-3AD203B41FA5}">
                      <a16:colId xmlns:a16="http://schemas.microsoft.com/office/drawing/2014/main" val="1395456382"/>
                    </a:ext>
                  </a:extLst>
                </a:gridCol>
                <a:gridCol w="3263345">
                  <a:extLst>
                    <a:ext uri="{9D8B030D-6E8A-4147-A177-3AD203B41FA5}">
                      <a16:colId xmlns:a16="http://schemas.microsoft.com/office/drawing/2014/main" val="3467208779"/>
                    </a:ext>
                  </a:extLst>
                </a:gridCol>
                <a:gridCol w="4241286">
                  <a:extLst>
                    <a:ext uri="{9D8B030D-6E8A-4147-A177-3AD203B41FA5}">
                      <a16:colId xmlns:a16="http://schemas.microsoft.com/office/drawing/2014/main" val="366328823"/>
                    </a:ext>
                  </a:extLst>
                </a:gridCol>
              </a:tblGrid>
              <a:tr h="553259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Dimensi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Perbedaan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79952"/>
                  </a:ext>
                </a:extLst>
              </a:tr>
              <a:tr h="61473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Quitters</a:t>
                      </a:r>
                    </a:p>
                  </a:txBody>
                  <a:tcPr marL="91416" marR="914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Campers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Climbers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26419"/>
                  </a:ext>
                </a:extLst>
              </a:tr>
              <a:tr h="1125589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Bahasa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kata-kata yang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membatasi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kata-kata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kompromi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Menggunakan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kata-kata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kemungkinan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48571"/>
                  </a:ext>
                </a:extLst>
              </a:tr>
              <a:tr h="355432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mau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                     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mustahil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                                 “kami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mengerjakannya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cara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layak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dicoba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 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hal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sudah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saya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coba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 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konyol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cukup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bagus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kita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sampai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di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segala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sesuatu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lebih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buruk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ingat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ketika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….”;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gunanya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mengerjakan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sewaktu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saya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muda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…”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kerjakan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sebaik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mungkin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kita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lakukan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untuk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mewujudkannya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?”;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“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selalu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ada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jalan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hanya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karena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ini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belum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pernah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dilakukan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berarti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dikerjakan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‘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pimpin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ikuti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menyingkir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jangan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halangi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saya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”;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791747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3DDF-40B2-4472-AFD2-3579B6A2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81" y="1385889"/>
            <a:ext cx="8713105" cy="51069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5CC54E-1CD6-46E4-840E-2155A7767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8153003"/>
              </p:ext>
            </p:extLst>
          </p:nvPr>
        </p:nvGraphicFramePr>
        <p:xfrm>
          <a:off x="393302" y="265814"/>
          <a:ext cx="11480171" cy="6134986"/>
        </p:xfrm>
        <a:graphic>
          <a:graphicData uri="http://schemas.openxmlformats.org/drawingml/2006/table">
            <a:tbl>
              <a:tblPr/>
              <a:tblGrid>
                <a:gridCol w="1450061">
                  <a:extLst>
                    <a:ext uri="{9D8B030D-6E8A-4147-A177-3AD203B41FA5}">
                      <a16:colId xmlns:a16="http://schemas.microsoft.com/office/drawing/2014/main" val="1021694692"/>
                    </a:ext>
                  </a:extLst>
                </a:gridCol>
                <a:gridCol w="3014099">
                  <a:extLst>
                    <a:ext uri="{9D8B030D-6E8A-4147-A177-3AD203B41FA5}">
                      <a16:colId xmlns:a16="http://schemas.microsoft.com/office/drawing/2014/main" val="1395456382"/>
                    </a:ext>
                  </a:extLst>
                </a:gridCol>
                <a:gridCol w="2424869">
                  <a:extLst>
                    <a:ext uri="{9D8B030D-6E8A-4147-A177-3AD203B41FA5}">
                      <a16:colId xmlns:a16="http://schemas.microsoft.com/office/drawing/2014/main" val="3467208779"/>
                    </a:ext>
                  </a:extLst>
                </a:gridCol>
                <a:gridCol w="4591142">
                  <a:extLst>
                    <a:ext uri="{9D8B030D-6E8A-4147-A177-3AD203B41FA5}">
                      <a16:colId xmlns:a16="http://schemas.microsoft.com/office/drawing/2014/main" val="366328823"/>
                    </a:ext>
                  </a:extLst>
                </a:gridCol>
              </a:tblGrid>
              <a:tr h="436742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Dimensi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Perbedaan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79952"/>
                  </a:ext>
                </a:extLst>
              </a:tr>
              <a:tr h="43674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Quitters</a:t>
                      </a:r>
                    </a:p>
                  </a:txBody>
                  <a:tcPr marL="91416" marR="914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Campers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Climbers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26419"/>
                  </a:ext>
                </a:extLst>
              </a:tr>
              <a:tr h="1746965">
                <a:tc row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Kontribusi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Menghasilkan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sedikit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kontribusi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Mendapat sejumlah penghargaan tetapi tidak pernah memberikan yang terbaik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Memberikan kontribusi paling banyak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48571"/>
                  </a:ext>
                </a:extLst>
              </a:tr>
              <a:tr h="174696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mempunyai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visi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keyakinan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terhadap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masa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depan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merasa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perlu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memperbaiki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Bersedia mengambil resiko; menghadapi tantangan; mengatasi rasa takut; mempertahankan visi; dan bekerja keras hingga pekerjaan selesai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0072"/>
                  </a:ext>
                </a:extLst>
              </a:tr>
              <a:tr h="1767572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Hidup penuh kecemasan; merasa tidak berdaya dan memilih untuk berhenti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Kurang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berhasil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belajar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tumbuh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berprestasi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Mewujudkan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seluruh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potensi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belajar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memperbaiki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diri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seumur</a:t>
                      </a: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0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hidup</a:t>
                      </a:r>
                      <a:endParaRPr kumimoji="0" lang="en-US" altLang="en-US" sz="20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2577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05406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FA63DDF-40B2-4472-AFD2-3579B6A23B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42581" y="1385889"/>
            <a:ext cx="8713105" cy="5106987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sz="4400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25CC54E-1CD6-46E4-840E-2155A77673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012908"/>
              </p:ext>
            </p:extLst>
          </p:nvPr>
        </p:nvGraphicFramePr>
        <p:xfrm>
          <a:off x="263972" y="365125"/>
          <a:ext cx="11577612" cy="6127751"/>
        </p:xfrm>
        <a:graphic>
          <a:graphicData uri="http://schemas.openxmlformats.org/drawingml/2006/table">
            <a:tbl>
              <a:tblPr/>
              <a:tblGrid>
                <a:gridCol w="2254219">
                  <a:extLst>
                    <a:ext uri="{9D8B030D-6E8A-4147-A177-3AD203B41FA5}">
                      <a16:colId xmlns:a16="http://schemas.microsoft.com/office/drawing/2014/main" val="1021694692"/>
                    </a:ext>
                  </a:extLst>
                </a:gridCol>
                <a:gridCol w="2350006">
                  <a:extLst>
                    <a:ext uri="{9D8B030D-6E8A-4147-A177-3AD203B41FA5}">
                      <a16:colId xmlns:a16="http://schemas.microsoft.com/office/drawing/2014/main" val="1395456382"/>
                    </a:ext>
                  </a:extLst>
                </a:gridCol>
                <a:gridCol w="3576097">
                  <a:extLst>
                    <a:ext uri="{9D8B030D-6E8A-4147-A177-3AD203B41FA5}">
                      <a16:colId xmlns:a16="http://schemas.microsoft.com/office/drawing/2014/main" val="3467208779"/>
                    </a:ext>
                  </a:extLst>
                </a:gridCol>
                <a:gridCol w="3397290">
                  <a:extLst>
                    <a:ext uri="{9D8B030D-6E8A-4147-A177-3AD203B41FA5}">
                      <a16:colId xmlns:a16="http://schemas.microsoft.com/office/drawing/2014/main" val="366328823"/>
                    </a:ext>
                  </a:extLst>
                </a:gridCol>
              </a:tblGrid>
              <a:tr h="529925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Dimensi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gridSpan="3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Perbedaan</a:t>
                      </a:r>
                      <a:endParaRPr kumimoji="0" lang="en-US" alt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3079952"/>
                  </a:ext>
                </a:extLst>
              </a:tr>
              <a:tr h="58880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Quitters</a:t>
                      </a:r>
                    </a:p>
                  </a:txBody>
                  <a:tcPr marL="91416" marR="91416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Campers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Climbers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4926419"/>
                  </a:ext>
                </a:extLst>
              </a:tr>
              <a:tr h="1550411">
                <a:tc rowSpan="2"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Kemampuan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menghadapi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kesulitan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Kemampuan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kecil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atau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ada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Kemampuan terbatas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Kemampuan besar untuk bangkit kembali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8E8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4148571"/>
                  </a:ext>
                </a:extLst>
              </a:tr>
              <a:tr h="345861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-</a:t>
                      </a: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Menghadapi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kesulitan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dan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karenanya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menghitung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untung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ruginya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;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tidak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pernah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menyelesaikan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apa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yang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sebetulnya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bisa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mereka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3300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kerjakan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3300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40000"/>
                        </a:spcBef>
                        <a:defRPr sz="24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1pPr>
                      <a:lvl2pPr marL="742950" indent="-285750">
                        <a:spcBef>
                          <a:spcPct val="40000"/>
                        </a:spcBef>
                        <a:defRPr sz="20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2pPr>
                      <a:lvl3pPr marL="1143000" indent="-228600">
                        <a:spcBef>
                          <a:spcPct val="40000"/>
                        </a:spcBef>
                        <a:defRPr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3pPr>
                      <a:lvl4pPr marL="16002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4pPr>
                      <a:lvl5pPr marL="2057400" indent="-228600">
                        <a:spcBef>
                          <a:spcPct val="40000"/>
                        </a:spcBef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5pPr>
                      <a:lvl6pPr marL="25146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6pPr>
                      <a:lvl7pPr marL="29718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7pPr>
                      <a:lvl8pPr marL="34290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8pPr>
                      <a:lvl9pPr marL="3886200" indent="-228600" fontAlgn="base">
                        <a:spcBef>
                          <a:spcPct val="40000"/>
                        </a:spcBef>
                        <a:spcAft>
                          <a:spcPct val="0"/>
                        </a:spcAft>
                        <a:defRPr sz="1600">
                          <a:solidFill>
                            <a:srgbClr val="000054"/>
                          </a:solidFill>
                          <a:latin typeface="Tahoma" panose="020B060403050404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Melewati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masa-masa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sulit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dengan</a:t>
                      </a:r>
                      <a:r>
                        <a:rPr kumimoji="0" lang="en-US" altLang="en-US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altLang="en-US" sz="2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99"/>
                          </a:solidFill>
                          <a:effectLst/>
                          <a:latin typeface="Georgia" panose="02040502050405020303" pitchFamily="18" charset="0"/>
                          <a:cs typeface="Arial" panose="020B0604020202020204" pitchFamily="34" charset="0"/>
                        </a:rPr>
                        <a:t>cemerlang</a:t>
                      </a:r>
                      <a:endParaRPr kumimoji="0" lang="en-US" alt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rgbClr val="000099"/>
                        </a:solidFill>
                        <a:effectLst/>
                        <a:latin typeface="Georgia" panose="02040502050405020303" pitchFamily="18" charset="0"/>
                        <a:cs typeface="Arial" panose="020B0604020202020204" pitchFamily="34" charset="0"/>
                      </a:endParaRPr>
                    </a:p>
                  </a:txBody>
                  <a:tcPr marL="91416" marR="9141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DCD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89600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53862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id-ID" sz="3600" b="1" dirty="0">
                <a:solidFill>
                  <a:srgbClr val="002060"/>
                </a:solidFill>
              </a:rPr>
              <a:t>MAKNA </a:t>
            </a:r>
            <a:r>
              <a:rPr lang="en-US" sz="3600" b="1" dirty="0">
                <a:solidFill>
                  <a:srgbClr val="002060"/>
                </a:solidFill>
              </a:rPr>
              <a:t>REPUTASI</a:t>
            </a:r>
            <a:r>
              <a:rPr lang="id-ID" sz="3600" b="1" dirty="0">
                <a:solidFill>
                  <a:srgbClr val="002060"/>
                </a:solidFill>
              </a:rPr>
              <a:t> BAGI PR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/>
      </p:sp>
      <p:pic>
        <p:nvPicPr>
          <p:cNvPr id="10" name="Picture Placeholder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" b="72"/>
          <a:stretch>
            <a:fillRect/>
          </a:stretch>
        </p:blipFill>
        <p:spPr>
          <a:xfrm>
            <a:off x="1646617" y="7620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782A8A6-E8D2-411D-9477-9C7A5F9A48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85"/>
            <a:ext cx="1155945" cy="8174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64B66F-66FF-4469-BD65-66A2CA5D38F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08" y="166198"/>
            <a:ext cx="662436" cy="1121507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DED829FD-147A-46EF-AE86-8368389BD70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603" y="2112290"/>
            <a:ext cx="9141619" cy="1655762"/>
          </a:xfr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002060"/>
                </a:solidFill>
                <a:latin typeface="Broadway" panose="04040905080002020502"/>
              </a:rPr>
              <a:t>DISC</a:t>
            </a:r>
            <a:endParaRPr lang="en-ID" sz="6600" b="1" dirty="0">
              <a:solidFill>
                <a:srgbClr val="002060"/>
              </a:solidFill>
              <a:latin typeface="Broadway" panose="04040905080002020502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65349" y="4131238"/>
            <a:ext cx="19287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id-ID" dirty="0">
                <a:solidFill>
                  <a:schemeClr val="accent4">
                    <a:lumMod val="75000"/>
                  </a:schemeClr>
                </a:solidFill>
                <a:latin typeface="Eras Bold ITC" pitchFamily="34" charset="0"/>
              </a:rPr>
              <a:t>Bagi kuesioner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1408757"/>
      </p:ext>
    </p:extLst>
  </p:cSld>
  <p:clrMapOvr>
    <a:masterClrMapping/>
  </p:clrMapOvr>
  <p:transition spd="med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2005" name="Rectangle 5"/>
          <p:cNvSpPr>
            <a:spLocks noChangeArrowheads="1"/>
          </p:cNvSpPr>
          <p:nvPr/>
        </p:nvSpPr>
        <p:spPr bwMode="auto">
          <a:xfrm>
            <a:off x="2056863" y="1340547"/>
            <a:ext cx="1752144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15888">
              <a:lnSpc>
                <a:spcPct val="75000"/>
              </a:lnSpc>
              <a:defRPr/>
            </a:pPr>
            <a:r>
              <a:rPr lang="id-ID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  <a:cs typeface="Calibri" pitchFamily="34" charset="0"/>
              </a:rPr>
              <a:t>Anda...</a:t>
            </a:r>
            <a:endParaRPr lang="en-US" sz="3200" b="1" dirty="0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4" name="Line 68"/>
          <p:cNvSpPr>
            <a:spLocks noChangeShapeType="1"/>
          </p:cNvSpPr>
          <p:nvPr/>
        </p:nvSpPr>
        <p:spPr bwMode="auto">
          <a:xfrm>
            <a:off x="2818666" y="6684963"/>
            <a:ext cx="3275747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0965" name="Line 69"/>
          <p:cNvSpPr>
            <a:spLocks noChangeShapeType="1"/>
          </p:cNvSpPr>
          <p:nvPr/>
        </p:nvSpPr>
        <p:spPr bwMode="auto">
          <a:xfrm>
            <a:off x="2818666" y="3733802"/>
            <a:ext cx="0" cy="29511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id-ID">
              <a:latin typeface="Calibri" pitchFamily="34" charset="0"/>
              <a:cs typeface="Calibri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036052B-6AC9-4155-8D55-A8A8016952DD}"/>
              </a:ext>
            </a:extLst>
          </p:cNvPr>
          <p:cNvGrpSpPr/>
          <p:nvPr/>
        </p:nvGrpSpPr>
        <p:grpSpPr>
          <a:xfrm>
            <a:off x="4456539" y="955675"/>
            <a:ext cx="6719725" cy="5119689"/>
            <a:chOff x="3565526" y="1011238"/>
            <a:chExt cx="6721475" cy="5673726"/>
          </a:xfrm>
        </p:grpSpPr>
        <p:sp>
          <p:nvSpPr>
            <p:cNvPr id="40966" name="Line 133"/>
            <p:cNvSpPr>
              <a:spLocks noChangeShapeType="1"/>
            </p:cNvSpPr>
            <p:nvPr/>
          </p:nvSpPr>
          <p:spPr bwMode="auto">
            <a:xfrm>
              <a:off x="9448800" y="3733801"/>
              <a:ext cx="0" cy="2951163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67" name="Line 134"/>
            <p:cNvSpPr>
              <a:spLocks noChangeShapeType="1"/>
            </p:cNvSpPr>
            <p:nvPr/>
          </p:nvSpPr>
          <p:spPr bwMode="auto">
            <a:xfrm>
              <a:off x="6096000" y="6684963"/>
              <a:ext cx="33528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68" name="Rectangle 135"/>
            <p:cNvSpPr>
              <a:spLocks noChangeArrowheads="1"/>
            </p:cNvSpPr>
            <p:nvPr/>
          </p:nvSpPr>
          <p:spPr bwMode="auto">
            <a:xfrm>
              <a:off x="3581400" y="1066800"/>
              <a:ext cx="6553200" cy="5562600"/>
            </a:xfrm>
            <a:prstGeom prst="rect">
              <a:avLst/>
            </a:prstGeom>
            <a:gradFill rotWithShape="1">
              <a:gsLst>
                <a:gs pos="0">
                  <a:srgbClr val="FFCC99"/>
                </a:gs>
                <a:gs pos="100000">
                  <a:srgbClr val="FF9933"/>
                </a:gs>
              </a:gsLst>
              <a:path path="shape">
                <a:fillToRect l="50000" t="50000" r="50000" b="50000"/>
              </a:path>
            </a:gradFill>
            <a:ln>
              <a:noFill/>
            </a:ln>
            <a:effectLst>
              <a:prstShdw prst="shdw17" dist="53882" dir="2700000">
                <a:srgbClr val="997A5C"/>
              </a:prst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d-ID" dirty="0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69" name="Line 136"/>
            <p:cNvSpPr>
              <a:spLocks noChangeShapeType="1"/>
            </p:cNvSpPr>
            <p:nvPr/>
          </p:nvSpPr>
          <p:spPr bwMode="auto">
            <a:xfrm>
              <a:off x="9525000" y="1295400"/>
              <a:ext cx="0" cy="259080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0" name="Line 137"/>
            <p:cNvSpPr>
              <a:spLocks noChangeShapeType="1"/>
            </p:cNvSpPr>
            <p:nvPr/>
          </p:nvSpPr>
          <p:spPr bwMode="auto">
            <a:xfrm>
              <a:off x="6172200" y="1295400"/>
              <a:ext cx="335280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1" name="Text Box 139"/>
            <p:cNvSpPr txBox="1">
              <a:spLocks noChangeArrowheads="1"/>
            </p:cNvSpPr>
            <p:nvPr/>
          </p:nvSpPr>
          <p:spPr bwMode="auto">
            <a:xfrm>
              <a:off x="7620000" y="1416050"/>
              <a:ext cx="2286000" cy="886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2800" b="1">
                  <a:solidFill>
                    <a:srgbClr val="FF0000"/>
                  </a:solidFill>
                  <a:latin typeface="Calibri" pitchFamily="34" charset="0"/>
                  <a:cs typeface="Calibri" pitchFamily="34" charset="0"/>
                </a:rPr>
                <a:t>I</a:t>
              </a:r>
              <a:r>
                <a:rPr lang="en-US" sz="2800">
                  <a:latin typeface="Calibri" pitchFamily="34" charset="0"/>
                  <a:cs typeface="Calibri" pitchFamily="34" charset="0"/>
                </a:rPr>
                <a:t>nfluence</a:t>
              </a:r>
            </a:p>
            <a:p>
              <a:pPr eaLnBrk="1" hangingPunct="1"/>
              <a:r>
                <a:rPr lang="en-US"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Intuition &amp; Sensing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40972" name="Text Box 140"/>
            <p:cNvSpPr txBox="1">
              <a:spLocks noChangeArrowheads="1"/>
            </p:cNvSpPr>
            <p:nvPr/>
          </p:nvSpPr>
          <p:spPr bwMode="auto">
            <a:xfrm>
              <a:off x="7604126" y="2193926"/>
              <a:ext cx="2454275" cy="71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d-ID" dirty="0">
                  <a:solidFill>
                    <a:srgbClr val="F64C30"/>
                  </a:solidFill>
                  <a:latin typeface="Calibri" pitchFamily="34" charset="0"/>
                  <a:cs typeface="Calibri" pitchFamily="34" charset="0"/>
                </a:rPr>
                <a:t>Bagaimana anda mempengaruhi sekitar</a:t>
              </a:r>
              <a:endParaRPr lang="en-US" dirty="0">
                <a:solidFill>
                  <a:srgbClr val="F64C3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3" name="Text Box 142"/>
            <p:cNvSpPr txBox="1">
              <a:spLocks noChangeArrowheads="1"/>
            </p:cNvSpPr>
            <p:nvPr/>
          </p:nvSpPr>
          <p:spPr bwMode="auto">
            <a:xfrm>
              <a:off x="3581401" y="4951414"/>
              <a:ext cx="2098651" cy="10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600" b="1" dirty="0">
                  <a:solidFill>
                    <a:srgbClr val="002060"/>
                  </a:solidFill>
                  <a:latin typeface="Calibri" pitchFamily="34" charset="0"/>
                  <a:cs typeface="Calibri" pitchFamily="34" charset="0"/>
                </a:rPr>
                <a:t>C</a:t>
              </a:r>
              <a:r>
                <a:rPr lang="en-US" sz="2800" dirty="0">
                  <a:latin typeface="Calibri" pitchFamily="34" charset="0"/>
                  <a:cs typeface="Calibri" pitchFamily="34" charset="0"/>
                </a:rPr>
                <a:t>ompliance</a:t>
              </a:r>
            </a:p>
            <a:p>
              <a:pPr eaLnBrk="1" hangingPunct="1"/>
              <a:r>
                <a:rPr lang="en-US" dirty="0"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i="1" dirty="0">
                  <a:latin typeface="Calibri" pitchFamily="34" charset="0"/>
                  <a:cs typeface="Calibri" pitchFamily="34" charset="0"/>
                </a:rPr>
                <a:t>Sensing &amp; Thinking</a:t>
              </a:r>
              <a:r>
                <a:rPr lang="en-US" dirty="0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40974" name="Text Box 143"/>
            <p:cNvSpPr txBox="1">
              <a:spLocks noChangeArrowheads="1"/>
            </p:cNvSpPr>
            <p:nvPr/>
          </p:nvSpPr>
          <p:spPr bwMode="auto">
            <a:xfrm>
              <a:off x="3565526" y="3886200"/>
              <a:ext cx="2682875" cy="10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d-ID" dirty="0">
                  <a:solidFill>
                    <a:srgbClr val="008000"/>
                  </a:solidFill>
                  <a:latin typeface="Calibri" pitchFamily="34" charset="0"/>
                  <a:cs typeface="Calibri" pitchFamily="34" charset="0"/>
                </a:rPr>
                <a:t>Bagaimana anda merespon aturan dan prosedur</a:t>
              </a:r>
              <a:endParaRPr lang="en-US" dirty="0">
                <a:solidFill>
                  <a:srgbClr val="008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5" name="Text Box 145"/>
            <p:cNvSpPr txBox="1">
              <a:spLocks noChangeArrowheads="1"/>
            </p:cNvSpPr>
            <p:nvPr/>
          </p:nvSpPr>
          <p:spPr bwMode="auto">
            <a:xfrm>
              <a:off x="7677150" y="4951414"/>
              <a:ext cx="1969065" cy="10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S</a:t>
              </a:r>
              <a:r>
                <a:rPr lang="en-US" sz="2800">
                  <a:latin typeface="Calibri" pitchFamily="34" charset="0"/>
                  <a:cs typeface="Calibri" pitchFamily="34" charset="0"/>
                </a:rPr>
                <a:t>teadiness</a:t>
              </a:r>
            </a:p>
            <a:p>
              <a:pPr eaLnBrk="1" hangingPunct="1"/>
              <a:r>
                <a:rPr lang="en-US"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Feeling &amp; Sensing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40976" name="Text Box 146"/>
            <p:cNvSpPr txBox="1">
              <a:spLocks noChangeArrowheads="1"/>
            </p:cNvSpPr>
            <p:nvPr/>
          </p:nvSpPr>
          <p:spPr bwMode="auto">
            <a:xfrm>
              <a:off x="7604126" y="3870326"/>
              <a:ext cx="2682875" cy="71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d-ID" dirty="0">
                  <a:solidFill>
                    <a:schemeClr val="accent2"/>
                  </a:solidFill>
                  <a:latin typeface="Calibri" pitchFamily="34" charset="0"/>
                  <a:cs typeface="Calibri" pitchFamily="34" charset="0"/>
                </a:rPr>
                <a:t>Bagaimana anda merespon perubahan</a:t>
              </a:r>
              <a:endParaRPr lang="en-US" dirty="0">
                <a:solidFill>
                  <a:schemeClr val="accent2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7" name="Text Box 148"/>
            <p:cNvSpPr txBox="1">
              <a:spLocks noChangeArrowheads="1"/>
            </p:cNvSpPr>
            <p:nvPr/>
          </p:nvSpPr>
          <p:spPr bwMode="auto">
            <a:xfrm>
              <a:off x="3602038" y="1295400"/>
              <a:ext cx="2175520" cy="1023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en-US" sz="3600" b="1">
                  <a:solidFill>
                    <a:srgbClr val="990099"/>
                  </a:solidFill>
                  <a:latin typeface="Calibri" pitchFamily="34" charset="0"/>
                  <a:cs typeface="Calibri" pitchFamily="34" charset="0"/>
                </a:rPr>
                <a:t>D</a:t>
              </a:r>
              <a:r>
                <a:rPr lang="en-US" sz="2800">
                  <a:latin typeface="Calibri" pitchFamily="34" charset="0"/>
                  <a:cs typeface="Calibri" pitchFamily="34" charset="0"/>
                </a:rPr>
                <a:t>ominance</a:t>
              </a:r>
            </a:p>
            <a:p>
              <a:pPr eaLnBrk="1" hangingPunct="1"/>
              <a:r>
                <a:rPr lang="en-US">
                  <a:latin typeface="Calibri" pitchFamily="34" charset="0"/>
                  <a:cs typeface="Calibri" pitchFamily="34" charset="0"/>
                </a:rPr>
                <a:t>(</a:t>
              </a:r>
              <a:r>
                <a:rPr lang="en-US" i="1">
                  <a:latin typeface="Calibri" pitchFamily="34" charset="0"/>
                  <a:cs typeface="Calibri" pitchFamily="34" charset="0"/>
                </a:rPr>
                <a:t>Thinking &amp; Intuition</a:t>
              </a:r>
              <a:r>
                <a:rPr lang="en-US">
                  <a:latin typeface="Calibri" pitchFamily="34" charset="0"/>
                  <a:cs typeface="Calibri" pitchFamily="34" charset="0"/>
                </a:rPr>
                <a:t>)</a:t>
              </a:r>
            </a:p>
          </p:txBody>
        </p:sp>
        <p:sp>
          <p:nvSpPr>
            <p:cNvPr id="40978" name="Text Box 149"/>
            <p:cNvSpPr txBox="1">
              <a:spLocks noChangeArrowheads="1"/>
            </p:cNvSpPr>
            <p:nvPr/>
          </p:nvSpPr>
          <p:spPr bwMode="auto">
            <a:xfrm>
              <a:off x="3581400" y="2301876"/>
              <a:ext cx="2895600" cy="716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</a:defRPr>
              </a:lvl9pPr>
            </a:lstStyle>
            <a:p>
              <a:pPr eaLnBrk="1" hangingPunct="1"/>
              <a:r>
                <a:rPr lang="id-ID" dirty="0">
                  <a:solidFill>
                    <a:srgbClr val="990099"/>
                  </a:solidFill>
                  <a:latin typeface="Calibri" pitchFamily="34" charset="0"/>
                  <a:cs typeface="Calibri" pitchFamily="34" charset="0"/>
                </a:rPr>
                <a:t>Bagaimana anda merespon tantangan</a:t>
              </a:r>
              <a:endParaRPr lang="en-US" dirty="0">
                <a:solidFill>
                  <a:srgbClr val="990099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79" name="Line 150"/>
            <p:cNvSpPr>
              <a:spLocks noChangeShapeType="1"/>
            </p:cNvSpPr>
            <p:nvPr/>
          </p:nvSpPr>
          <p:spPr bwMode="auto">
            <a:xfrm>
              <a:off x="6934200" y="1066801"/>
              <a:ext cx="0" cy="554196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80" name="Rectangle 152"/>
            <p:cNvSpPr>
              <a:spLocks noChangeArrowheads="1"/>
            </p:cNvSpPr>
            <p:nvPr/>
          </p:nvSpPr>
          <p:spPr bwMode="auto">
            <a:xfrm>
              <a:off x="8686800" y="3525838"/>
              <a:ext cx="1447800" cy="4365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r"/>
              <a:r>
                <a:rPr lang="en-US" sz="1500" b="1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Favorable</a:t>
              </a:r>
              <a:endParaRPr lang="en-US" sz="210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81" name="Rectangle 153"/>
            <p:cNvSpPr>
              <a:spLocks noChangeArrowheads="1"/>
            </p:cNvSpPr>
            <p:nvPr/>
          </p:nvSpPr>
          <p:spPr bwMode="auto">
            <a:xfrm>
              <a:off x="3657600" y="6172200"/>
              <a:ext cx="3276600" cy="304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2100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</a:t>
              </a:r>
              <a:r>
                <a:rPr lang="en-US" sz="2300" b="1">
                  <a:solidFill>
                    <a:schemeClr val="bg1"/>
                  </a:solidFill>
                  <a:latin typeface="Calibri" pitchFamily="34" charset="0"/>
                  <a:cs typeface="Calibri" pitchFamily="34" charset="0"/>
                </a:rPr>
                <a:t>                             </a:t>
              </a:r>
              <a:r>
                <a:rPr lang="en-US" sz="1900" b="1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Pasif</a:t>
              </a:r>
            </a:p>
          </p:txBody>
        </p:sp>
        <p:sp>
          <p:nvSpPr>
            <p:cNvPr id="40982" name="Rectangle 154"/>
            <p:cNvSpPr>
              <a:spLocks noChangeArrowheads="1"/>
            </p:cNvSpPr>
            <p:nvPr/>
          </p:nvSpPr>
          <p:spPr bwMode="auto">
            <a:xfrm>
              <a:off x="6934200" y="1011238"/>
              <a:ext cx="762000" cy="3603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900" b="1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Aktif</a:t>
              </a:r>
              <a:r>
                <a:rPr lang="en-US" sz="2100">
                  <a:latin typeface="Calibri" pitchFamily="34" charset="0"/>
                  <a:cs typeface="Calibri" pitchFamily="34" charset="0"/>
                </a:rPr>
                <a:t>                          </a:t>
              </a:r>
              <a:endParaRPr lang="en-US" sz="2100">
                <a:solidFill>
                  <a:schemeClr val="bg1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83" name="Rectangle 155"/>
            <p:cNvSpPr>
              <a:spLocks noChangeArrowheads="1"/>
            </p:cNvSpPr>
            <p:nvPr/>
          </p:nvSpPr>
          <p:spPr bwMode="auto">
            <a:xfrm>
              <a:off x="3581400" y="3200400"/>
              <a:ext cx="1371600" cy="4778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r>
                <a:rPr lang="en-US" sz="1500" b="1">
                  <a:solidFill>
                    <a:srgbClr val="003300"/>
                  </a:solidFill>
                  <a:latin typeface="Calibri" pitchFamily="34" charset="0"/>
                  <a:cs typeface="Calibri" pitchFamily="34" charset="0"/>
                </a:rPr>
                <a:t>Unfavorable</a:t>
              </a:r>
            </a:p>
          </p:txBody>
        </p:sp>
        <p:sp>
          <p:nvSpPr>
            <p:cNvPr id="40984" name="Line 156"/>
            <p:cNvSpPr>
              <a:spLocks noChangeShapeType="1"/>
            </p:cNvSpPr>
            <p:nvPr/>
          </p:nvSpPr>
          <p:spPr bwMode="auto">
            <a:xfrm flipV="1">
              <a:off x="3581400" y="3505200"/>
              <a:ext cx="6553200" cy="2063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1152158" name="Text Box 158"/>
            <p:cNvSpPr txBox="1">
              <a:spLocks noChangeArrowheads="1"/>
            </p:cNvSpPr>
            <p:nvPr/>
          </p:nvSpPr>
          <p:spPr bwMode="auto">
            <a:xfrm>
              <a:off x="6765925" y="2393951"/>
              <a:ext cx="381000" cy="3786024"/>
            </a:xfrm>
            <a:prstGeom prst="rect">
              <a:avLst/>
            </a:prstGeom>
            <a:solidFill>
              <a:srgbClr val="FBB0A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O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U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R</a:t>
              </a:r>
            </a:p>
            <a:p>
              <a:pPr>
                <a:defRPr/>
              </a:pPr>
              <a:endParaRPr lang="en-US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endParaRPr lang="id-ID" dirty="0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R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E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S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P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O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N</a:t>
              </a:r>
            </a:p>
            <a:p>
              <a:pPr>
                <a:defRPr/>
              </a:pPr>
              <a:r>
                <a:rPr lang="en-US" dirty="0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D</a:t>
              </a:r>
            </a:p>
          </p:txBody>
        </p:sp>
        <p:sp>
          <p:nvSpPr>
            <p:cNvPr id="1152159" name="Text Box 159"/>
            <p:cNvSpPr txBox="1">
              <a:spLocks noChangeArrowheads="1"/>
            </p:cNvSpPr>
            <p:nvPr/>
          </p:nvSpPr>
          <p:spPr bwMode="auto">
            <a:xfrm>
              <a:off x="5791200" y="3297238"/>
              <a:ext cx="2438400" cy="4093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  <a:sym typeface="Wingdings" pitchFamily="2" charset="2"/>
                </a:rPr>
                <a:t> 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</a:rPr>
                <a:t>Environment </a:t>
              </a:r>
              <a:r>
                <a:rPr lang="en-US">
                  <a:effectLst>
                    <a:outerShdw blurRad="38100" dist="38100" dir="2700000" algn="tl">
                      <a:srgbClr val="FFFFFF"/>
                    </a:outerShdw>
                  </a:effectLst>
                  <a:latin typeface="Calibri" pitchFamily="34" charset="0"/>
                  <a:cs typeface="Calibri" pitchFamily="34" charset="0"/>
                  <a:sym typeface="Wingdings" pitchFamily="2" charset="2"/>
                </a:rPr>
                <a:t></a:t>
              </a:r>
              <a:endParaRPr lang="en-US">
                <a:effectLst>
                  <a:outerShdw blurRad="38100" dist="38100" dir="2700000" algn="tl">
                    <a:srgbClr val="FFFFFF"/>
                  </a:outerShdw>
                </a:effectLst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87" name="AutoShape 160"/>
            <p:cNvSpPr>
              <a:spLocks noChangeArrowheads="1"/>
            </p:cNvSpPr>
            <p:nvPr/>
          </p:nvSpPr>
          <p:spPr bwMode="auto">
            <a:xfrm>
              <a:off x="6781800" y="5811838"/>
              <a:ext cx="3048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988" name="AutoShape 161"/>
            <p:cNvSpPr>
              <a:spLocks noChangeArrowheads="1"/>
            </p:cNvSpPr>
            <p:nvPr/>
          </p:nvSpPr>
          <p:spPr bwMode="auto">
            <a:xfrm rot="10800000">
              <a:off x="6781800" y="2078038"/>
              <a:ext cx="304800" cy="304800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99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id-ID">
                <a:latin typeface="Calibri" pitchFamily="34" charset="0"/>
                <a:cs typeface="Calibri" pitchFamily="34" charset="0"/>
              </a:endParaRPr>
            </a:p>
          </p:txBody>
        </p:sp>
      </p:grpSp>
      <p:sp>
        <p:nvSpPr>
          <p:cNvPr id="40989" name="Rectangle 3"/>
          <p:cNvSpPr txBox="1">
            <a:spLocks noChangeArrowheads="1"/>
          </p:cNvSpPr>
          <p:nvPr/>
        </p:nvSpPr>
        <p:spPr bwMode="auto">
          <a:xfrm>
            <a:off x="2285405" y="228600"/>
            <a:ext cx="822745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id-ID" sz="3600" b="1" dirty="0">
                <a:solidFill>
                  <a:srgbClr val="49241B"/>
                </a:solidFill>
                <a:latin typeface="Calibri" pitchFamily="34" charset="0"/>
                <a:cs typeface="Calibri" pitchFamily="34" charset="0"/>
              </a:rPr>
              <a:t>Keunikan Individu  - DISC</a:t>
            </a:r>
            <a:endParaRPr lang="en-US" sz="3200" i="1" dirty="0">
              <a:solidFill>
                <a:srgbClr val="49241B"/>
              </a:solidFill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C71C6648-16EB-48B5-BEAA-0C6D25FBB53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6685"/>
            <a:ext cx="1155945" cy="81743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013CB201-94A1-4C41-93CD-3B06FD662F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40908" y="166198"/>
            <a:ext cx="662436" cy="1121507"/>
          </a:xfrm>
          <a:prstGeom prst="rect">
            <a:avLst/>
          </a:prstGeom>
        </p:spPr>
      </p:pic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7EA67499-828E-4D88-A4F7-B6CD3B7963A0}"/>
              </a:ext>
            </a:extLst>
          </p:cNvPr>
          <p:cNvCxnSpPr/>
          <p:nvPr/>
        </p:nvCxnSpPr>
        <p:spPr>
          <a:xfrm>
            <a:off x="599505" y="6248400"/>
            <a:ext cx="10989815" cy="0"/>
          </a:xfrm>
          <a:prstGeom prst="line">
            <a:avLst/>
          </a:prstGeom>
          <a:ln w="19050"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48FD2B01-4666-43EE-9849-87F2D0F45F9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562" y="2074038"/>
            <a:ext cx="3040857" cy="405553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466F1C5A-F81F-4657-BCA7-1EED4CF70E8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6438" y="6248400"/>
            <a:ext cx="8239125" cy="609600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12395"/>
              </p:ext>
            </p:extLst>
          </p:nvPr>
        </p:nvGraphicFramePr>
        <p:xfrm>
          <a:off x="192107" y="119467"/>
          <a:ext cx="11804612" cy="6619067"/>
        </p:xfrm>
        <a:graphic>
          <a:graphicData uri="http://schemas.openxmlformats.org/drawingml/2006/table">
            <a:tbl>
              <a:tblPr/>
              <a:tblGrid>
                <a:gridCol w="8810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8413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4281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4777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354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75413">
                <a:tc>
                  <a:txBody>
                    <a:bodyPr/>
                    <a:lstStyle/>
                    <a:p>
                      <a:endParaRPr lang="id-ID" sz="2400" b="1" dirty="0"/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Ciri Umum</a:t>
                      </a: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Nilai Dalam Team</a:t>
                      </a: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Kemungkinan Kelemahan</a:t>
                      </a: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24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Ketakutan Terbesar</a:t>
                      </a: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04254">
                <a:tc>
                  <a:txBody>
                    <a:bodyPr/>
                    <a:lstStyle/>
                    <a:p>
                      <a:pPr algn="ctr" fontAlgn="base"/>
                      <a:r>
                        <a:rPr lang="id-ID" sz="4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id-ID" sz="48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Langsung; Tegas; Rasa ego yang tinggi; Problem Solver; Risk Taker; Self-Starter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Bottom-line organizer; Menghargai waktu; Menentang status quo; Inovatif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Melanggar kewenangan; Sikap argumentatif; Menolak rutinitas; Cenderung mengerjakan banyak hal pada saat bersamaan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Dimanfaatkan orang lain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534077">
                <a:tc>
                  <a:txBody>
                    <a:bodyPr/>
                    <a:lstStyle/>
                    <a:p>
                      <a:pPr algn="ctr" fontAlgn="base"/>
                      <a:r>
                        <a:rPr lang="id-ID" sz="4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id-ID" sz="4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Antusias; Percaya; Optimistis; Persuasif; Bicara aktif; Impulsif; Emosional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Problem solver yang kreatif; Penggugah semangat yang baik; Memotivasi orang lain; Selera humor yang positif; Menengahi konflik; Pembawa damai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Mencari popularitas dari pada hasil kerja nyata; Kurang perhatikan detail; Terlalu menggunakan bahasa tubuh; Mendengar hanya bagian kesukaannya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Penolakan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534077">
                <a:tc>
                  <a:txBody>
                    <a:bodyPr/>
                    <a:lstStyle/>
                    <a:p>
                      <a:pPr algn="ctr" fontAlgn="base"/>
                      <a:r>
                        <a:rPr lang="id-ID" sz="4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S</a:t>
                      </a: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Pendengar yang baik; Team player; Possessive; Stabil; Dapat diprediksi; Memahami orang lain; Bersahabat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Dapat dipercaya dan diandalkan; Anggota team yang loyal; Taat akan otoritas; Pendengar yang baik; Sabar dan berempati; Mendamaikan koflik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Menolak perubahan; Butuh waktu lama untuk berubah; Menyimpan dendam; Sensitif pada kritik; Sulit menentukan prioritas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Kehilangan rasa aman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534077">
                <a:tc>
                  <a:txBody>
                    <a:bodyPr/>
                    <a:lstStyle/>
                    <a:p>
                      <a:pPr algn="ctr" fontAlgn="base"/>
                      <a:r>
                        <a:rPr lang="id-ID" sz="4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C</a:t>
                      </a:r>
                    </a:p>
                  </a:txBody>
                  <a:tcPr marL="8073" marR="8073" marT="8075" marB="8075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Akurat; Analitis; Cermat; Hati-hati; Fact-Finder; Presisi tinggi; Standard kerja tinggi; Sistematis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Perspektifnya : “Sumber realitas”; Rajin dan hati-hati; Tuntas dalam kegiatan; Menggambarkan situasi; Mengumpulkan, mengkritisi dan menguji informasi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Membutuhkan batasan yang jelas; Terikat pada prosedur dan metoda; Sangat detail; Tidak mengungkapkan perasaan; Cenderung menerima dari pada argumentasi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47625" marR="47625" algn="ctr" fontAlgn="base"/>
                      <a:r>
                        <a:rPr lang="id-ID" sz="1800" b="1" dirty="0">
                          <a:solidFill>
                            <a:schemeClr val="tx2"/>
                          </a:solidFill>
                          <a:effectLst/>
                          <a:latin typeface="Calibri" panose="020F0502020204030204" pitchFamily="34" charset="0"/>
                        </a:rPr>
                        <a:t>Kritik</a:t>
                      </a:r>
                    </a:p>
                  </a:txBody>
                  <a:tcPr marL="8073" marR="8073" marT="8075" marB="8075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086540"/>
      </p:ext>
    </p:extLst>
  </p:cSld>
  <p:clrMapOvr>
    <a:masterClrMapping/>
  </p:clrMapOvr>
  <p:transition spd="med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F05BFC-DEFB-4A42-9E0D-2061AA5F4AE4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61443" name="TextBox 2"/>
          <p:cNvSpPr txBox="1">
            <a:spLocks noChangeArrowheads="1"/>
          </p:cNvSpPr>
          <p:nvPr/>
        </p:nvSpPr>
        <p:spPr bwMode="auto">
          <a:xfrm>
            <a:off x="1093752" y="2438400"/>
            <a:ext cx="9751060" cy="298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8000" dirty="0">
                <a:latin typeface="Eras Bold ITC" pitchFamily="34" charset="0"/>
              </a:rPr>
              <a:t>LESSON LEARNT</a:t>
            </a:r>
            <a:endParaRPr lang="id-ID" sz="8000" dirty="0">
              <a:latin typeface="Eras Bold ITC" pitchFamily="34" charset="0"/>
            </a:endParaRPr>
          </a:p>
          <a:p>
            <a:pPr algn="ctr"/>
            <a:endParaRPr lang="id-ID" sz="8000" dirty="0">
              <a:latin typeface="Eras Bold ITC" pitchFamily="34" charset="0"/>
            </a:endParaRPr>
          </a:p>
          <a:p>
            <a:pPr algn="ctr"/>
            <a:r>
              <a:rPr lang="id-ID" sz="2800" dirty="0">
                <a:solidFill>
                  <a:srgbClr val="C00000"/>
                </a:solidFill>
                <a:latin typeface="Eras Bold ITC" pitchFamily="34" charset="0"/>
              </a:rPr>
              <a:t>SEORANG PR</a:t>
            </a:r>
            <a:r>
              <a:rPr lang="id-ID" dirty="0">
                <a:solidFill>
                  <a:schemeClr val="accent4">
                    <a:lumMod val="75000"/>
                  </a:schemeClr>
                </a:solidFill>
                <a:latin typeface="Eras Bold ITC" pitchFamily="34" charset="0"/>
              </a:rPr>
              <a:t>  HARUS MEMPUNYAI SIKAP DAN KEMAMPUAN DI BIDANG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Eras Bold ITC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E3E76DC-D144-4BC3-8464-F15E503CEB43}" type="slidenum">
              <a:rPr lang="en-US" smtClean="0">
                <a:latin typeface="Arial" pitchFamily="34" charset="0"/>
              </a:rPr>
              <a:pPr/>
              <a:t>34</a:t>
            </a:fld>
            <a:endParaRPr lang="en-US">
              <a:latin typeface="Arial" pitchFamily="34" charset="0"/>
            </a:endParaRPr>
          </a:p>
        </p:txBody>
      </p:sp>
      <p:sp>
        <p:nvSpPr>
          <p:cNvPr id="419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d-ID" altLang="en-US" sz="4000" dirty="0"/>
              <a:t> </a:t>
            </a:r>
            <a:r>
              <a:rPr lang="en-AU" altLang="en-US" sz="4000" b="1" dirty="0"/>
              <a:t>COMPETENCIES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351927" y="1981201"/>
            <a:ext cx="7922736" cy="3522663"/>
          </a:xfrm>
        </p:spPr>
        <p:txBody>
          <a:bodyPr>
            <a:noAutofit/>
          </a:bodyPr>
          <a:lstStyle/>
          <a:p>
            <a:pPr marL="190500" indent="-190500">
              <a:spcBef>
                <a:spcPts val="1200"/>
              </a:spcBef>
            </a:pPr>
            <a:r>
              <a:rPr lang="en-AU" altLang="en-US" sz="3200" b="1" dirty="0"/>
              <a:t>Leadership </a:t>
            </a:r>
            <a:endParaRPr lang="id-ID" altLang="en-US" sz="3200" b="1" dirty="0"/>
          </a:p>
          <a:p>
            <a:pPr marL="190500" indent="-190500">
              <a:spcBef>
                <a:spcPts val="1200"/>
              </a:spcBef>
            </a:pPr>
            <a:r>
              <a:rPr lang="id-ID" altLang="en-US" sz="3200" b="1" dirty="0"/>
              <a:t>M</a:t>
            </a:r>
            <a:r>
              <a:rPr lang="en-AU" altLang="en-US" sz="3200" b="1" dirty="0" err="1"/>
              <a:t>otivation</a:t>
            </a:r>
            <a:endParaRPr lang="en-AU" altLang="en-US" sz="3200" b="1" dirty="0"/>
          </a:p>
          <a:p>
            <a:pPr marL="190500" indent="-190500">
              <a:lnSpc>
                <a:spcPct val="90000"/>
              </a:lnSpc>
              <a:spcBef>
                <a:spcPts val="1200"/>
              </a:spcBef>
            </a:pPr>
            <a:r>
              <a:rPr lang="en-AU" altLang="en-US" sz="3200" b="1" dirty="0"/>
              <a:t>Integrity </a:t>
            </a:r>
          </a:p>
          <a:p>
            <a:pPr marL="190500" indent="-190500">
              <a:lnSpc>
                <a:spcPct val="90000"/>
              </a:lnSpc>
              <a:spcBef>
                <a:spcPts val="1200"/>
              </a:spcBef>
            </a:pPr>
            <a:r>
              <a:rPr lang="en-AU" altLang="en-US" sz="3200" b="1" dirty="0"/>
              <a:t>Self-confidence</a:t>
            </a:r>
          </a:p>
          <a:p>
            <a:pPr marL="190500" indent="-190500">
              <a:lnSpc>
                <a:spcPct val="90000"/>
              </a:lnSpc>
              <a:spcBef>
                <a:spcPts val="1200"/>
              </a:spcBef>
            </a:pPr>
            <a:r>
              <a:rPr lang="en-AU" altLang="en-US" sz="3200" b="1" dirty="0"/>
              <a:t>Intelligence</a:t>
            </a:r>
          </a:p>
          <a:p>
            <a:pPr marL="190500" indent="-190500">
              <a:lnSpc>
                <a:spcPct val="90000"/>
              </a:lnSpc>
              <a:spcBef>
                <a:spcPts val="1200"/>
              </a:spcBef>
            </a:pPr>
            <a:r>
              <a:rPr lang="en-AU" altLang="en-US" sz="3200" b="1" dirty="0"/>
              <a:t>Knowledge of the business</a:t>
            </a:r>
          </a:p>
          <a:p>
            <a:pPr marL="190500" indent="-190500">
              <a:lnSpc>
                <a:spcPct val="90000"/>
              </a:lnSpc>
              <a:spcBef>
                <a:spcPts val="1200"/>
              </a:spcBef>
            </a:pPr>
            <a:r>
              <a:rPr lang="en-AU" altLang="en-US" sz="3200" b="1" dirty="0"/>
              <a:t>Emotional intelligence</a:t>
            </a:r>
          </a:p>
        </p:txBody>
      </p:sp>
      <p:sp>
        <p:nvSpPr>
          <p:cNvPr id="4198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1927" y="1447800"/>
            <a:ext cx="5281824" cy="381000"/>
          </a:xfrm>
          <a:noFill/>
        </p:spPr>
        <p:txBody>
          <a:bodyPr/>
          <a:lstStyle/>
          <a:p>
            <a:r>
              <a:rPr lang="en-US" sz="1000">
                <a:latin typeface="Arial" pitchFamily="34" charset="0"/>
              </a:rPr>
              <a:t>Sumber:  Organizational Behavior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1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9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 build="p" autoUpdateAnimBg="0" advAuto="100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422030" y="457200"/>
          <a:ext cx="8633751" cy="5060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Chart" r:id="rId4" imgW="7543816" imgH="4800499" progId="MSGraph.Chart.8">
                  <p:embed followColorScheme="full"/>
                </p:oleObj>
              </mc:Choice>
              <mc:Fallback>
                <p:oleObj name="Chart" r:id="rId4" imgW="7543816" imgH="480049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22030" y="457200"/>
                        <a:ext cx="8633751" cy="5060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284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523603" y="4305300"/>
            <a:ext cx="9598700" cy="232410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IQ (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Intelectual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Quotient)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setinggi-tingginya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hanya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20%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berpengaruh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pada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keberhasilan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kinerja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sedangkan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terjadi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rata-rata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hanya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6%</a:t>
            </a:r>
          </a:p>
          <a:p>
            <a:pPr eaLnBrk="1" hangingPunct="1">
              <a:defRPr/>
            </a:pPr>
            <a:endParaRPr lang="en-US" sz="2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defRPr/>
            </a:pP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Penelitian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pada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data Emotional Quotient Inventory (EQI)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oleh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Reuven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Bar - (Working with Emotional Intelligence, Daniel </a:t>
            </a:r>
            <a:r>
              <a:rPr lang="en-US" sz="2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Goleman</a:t>
            </a:r>
            <a:r>
              <a:rPr lang="en-US" sz="2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</a:p>
        </p:txBody>
      </p:sp>
      <p:sp>
        <p:nvSpPr>
          <p:cNvPr id="1028" name="Text Box 8" descr="Paper bag"/>
          <p:cNvSpPr txBox="1">
            <a:spLocks noChangeArrowheads="1"/>
          </p:cNvSpPr>
          <p:nvPr/>
        </p:nvSpPr>
        <p:spPr bwMode="auto">
          <a:xfrm>
            <a:off x="1117309" y="685800"/>
            <a:ext cx="3351927" cy="76993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/>
              <a:t>Pengaruh IQ</a:t>
            </a:r>
          </a:p>
        </p:txBody>
      </p:sp>
      <p:sp>
        <p:nvSpPr>
          <p:cNvPr id="102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3A202D-896A-40C1-8884-05D1961685CE}" type="slidenum">
              <a:rPr lang="en-US" smtClean="0">
                <a:latin typeface="Arial" pitchFamily="34" charset="0"/>
              </a:rPr>
              <a:pPr/>
              <a:t>35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0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320456" y="76200"/>
          <a:ext cx="9564842" cy="548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0" name="Chart" r:id="rId4" imgW="7543816" imgH="4800499" progId="MSGraph.Chart.8">
                  <p:embed followColorScheme="full"/>
                </p:oleObj>
              </mc:Choice>
              <mc:Fallback>
                <p:oleObj name="Chart" r:id="rId4" imgW="7543816" imgH="480049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0456" y="76200"/>
                        <a:ext cx="9564842" cy="5480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733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522248" y="4419600"/>
            <a:ext cx="11072889" cy="2438400"/>
          </a:xfrm>
        </p:spPr>
        <p:txBody>
          <a:bodyPr>
            <a:normAutofit fontScale="400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10.000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orang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sukses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dibuktikan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15%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berhasil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karena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kemampuan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teknis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/ knowledge (IQ)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Selebihnya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85%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ditunjang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oleh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faktor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kepribadian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prima (EQ)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Penelitian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Institute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Teknologi</a:t>
            </a:r>
            <a:r>
              <a:rPr lang="en-US" sz="80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8000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Carnagie</a:t>
            </a:r>
            <a:endParaRPr lang="en-US" sz="8000" b="1" i="1" dirty="0"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2052" name="Text Box 8" descr="Paper bag"/>
          <p:cNvSpPr txBox="1">
            <a:spLocks noChangeArrowheads="1"/>
          </p:cNvSpPr>
          <p:nvPr/>
        </p:nvSpPr>
        <p:spPr bwMode="auto">
          <a:xfrm>
            <a:off x="711015" y="762001"/>
            <a:ext cx="5180251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/>
              <a:t>Kesuksesan dipengaruhi oleh EQ</a:t>
            </a:r>
          </a:p>
        </p:txBody>
      </p:sp>
      <p:sp>
        <p:nvSpPr>
          <p:cNvPr id="205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8BC5E21-8F7B-47C9-BEDE-6938386DAE96}" type="slidenum">
              <a:rPr lang="en-US" smtClean="0">
                <a:latin typeface="Arial" pitchFamily="34" charset="0"/>
              </a:rPr>
              <a:pPr/>
              <a:t>36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921635" y="214290"/>
          <a:ext cx="8887685" cy="509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4" name="Chart" r:id="rId4" imgW="7543816" imgH="4800499" progId="MSGraph.Chart.8">
                  <p:embed followColorScheme="full"/>
                </p:oleObj>
              </mc:Choice>
              <mc:Fallback>
                <p:oleObj name="Chart" r:id="rId4" imgW="7543816" imgH="4800499" progId="MSGraph.Chart.8">
                  <p:embed followColorScheme="full"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21635" y="214290"/>
                        <a:ext cx="8887685" cy="5092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9380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808000" y="4191000"/>
            <a:ext cx="10715700" cy="2452710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endParaRPr lang="en-US" sz="18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Dari 400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orang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atau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10%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dari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4.000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orang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kehilangan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pekerjaan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karena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ketidak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mampuan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3400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teknis</a:t>
            </a: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,</a:t>
            </a:r>
            <a:endParaRPr lang="id-ID" sz="3400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3400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Sisanya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dalam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jumlah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yang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sangat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besar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disebabkan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karena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faktor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kepribadian</a:t>
            </a:r>
            <a:endParaRPr lang="en-US" b="1" i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Kajian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DR. Albert Edward </a:t>
            </a:r>
            <a:r>
              <a:rPr lang="en-US" b="1" i="1" dirty="0" err="1">
                <a:effectLst>
                  <a:outerShdw blurRad="38100" dist="38100" dir="2700000" algn="tl">
                    <a:srgbClr val="C0C0C0"/>
                  </a:outerShdw>
                </a:effectLst>
              </a:rPr>
              <a:t>Wiggam</a:t>
            </a:r>
            <a:r>
              <a:rPr lang="en-US" b="1" i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3076" name="Text Box 8" descr="Paper bag"/>
          <p:cNvSpPr txBox="1">
            <a:spLocks noChangeArrowheads="1"/>
          </p:cNvSpPr>
          <p:nvPr/>
        </p:nvSpPr>
        <p:spPr bwMode="auto">
          <a:xfrm>
            <a:off x="304720" y="685801"/>
            <a:ext cx="5383398" cy="132343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dirty="0" err="1"/>
              <a:t>Penyebab</a:t>
            </a:r>
            <a:r>
              <a:rPr lang="en-US" sz="4000" b="1" dirty="0"/>
              <a:t> </a:t>
            </a:r>
            <a:r>
              <a:rPr lang="en-US" sz="4000" b="1" dirty="0" err="1"/>
              <a:t>Kehilangan</a:t>
            </a:r>
            <a:r>
              <a:rPr lang="en-US" sz="4000" b="1" dirty="0"/>
              <a:t> </a:t>
            </a:r>
            <a:r>
              <a:rPr lang="en-US" sz="4000" b="1" dirty="0" err="1"/>
              <a:t>Pekerjaan</a:t>
            </a:r>
            <a:endParaRPr lang="en-US" sz="4000" b="1" dirty="0"/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BD9F010-CB0B-4383-B904-4AAF327956C3}" type="slidenum">
              <a:rPr lang="en-US" smtClean="0">
                <a:latin typeface="Arial" pitchFamily="34" charset="0"/>
              </a:rPr>
              <a:pPr/>
              <a:t>37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itle 1"/>
          <p:cNvSpPr>
            <a:spLocks noGrp="1"/>
          </p:cNvSpPr>
          <p:nvPr>
            <p:ph type="ctrTitle"/>
          </p:nvPr>
        </p:nvSpPr>
        <p:spPr>
          <a:xfrm>
            <a:off x="914162" y="914400"/>
            <a:ext cx="10360501" cy="3048000"/>
          </a:xfrm>
        </p:spPr>
        <p:txBody>
          <a:bodyPr/>
          <a:lstStyle/>
          <a:p>
            <a:r>
              <a:rPr lang="en-US" sz="2800" b="1" dirty="0">
                <a:solidFill>
                  <a:srgbClr val="FF0000"/>
                </a:solidFill>
              </a:rPr>
              <a:t>SEKARANG HARI APA? 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TANGGAL BERAPA?</a:t>
            </a: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 JAM BERAPA?</a:t>
            </a:r>
            <a:br>
              <a:rPr lang="en-US" sz="2800" b="1" dirty="0">
                <a:solidFill>
                  <a:srgbClr val="FF0000"/>
                </a:solidFill>
              </a:rPr>
            </a:br>
            <a:br>
              <a:rPr lang="en-US" sz="2800" b="1" dirty="0">
                <a:solidFill>
                  <a:srgbClr val="FF0000"/>
                </a:solidFill>
              </a:rPr>
            </a:br>
            <a:r>
              <a:rPr lang="en-US" sz="2800" b="1" dirty="0">
                <a:solidFill>
                  <a:srgbClr val="FF0000"/>
                </a:solidFill>
              </a:rPr>
              <a:t>APA TARGET ANDA </a:t>
            </a:r>
            <a:r>
              <a:rPr lang="en-US" sz="4000" b="1" dirty="0">
                <a:solidFill>
                  <a:srgbClr val="FF0000"/>
                </a:solidFill>
              </a:rPr>
              <a:t>10 </a:t>
            </a:r>
            <a:r>
              <a:rPr lang="en-US" sz="2800" b="1" dirty="0">
                <a:solidFill>
                  <a:srgbClr val="FF0000"/>
                </a:solidFill>
              </a:rPr>
              <a:t>TAHUN KEDEPAN? PADA TANGGAL &amp; JAM YANG SAMA</a:t>
            </a:r>
            <a:br>
              <a:rPr lang="en-US" sz="2800" b="1" dirty="0">
                <a:solidFill>
                  <a:srgbClr val="FF0000"/>
                </a:solidFill>
              </a:rPr>
            </a:b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86019" name="Subtitle 2"/>
          <p:cNvSpPr>
            <a:spLocks noGrp="1"/>
          </p:cNvSpPr>
          <p:nvPr>
            <p:ph type="subTitle" idx="1"/>
          </p:nvPr>
        </p:nvSpPr>
        <p:spPr>
          <a:xfrm>
            <a:off x="522248" y="4343400"/>
            <a:ext cx="4286280" cy="1752600"/>
          </a:xfrm>
        </p:spPr>
        <p:txBody>
          <a:bodyPr/>
          <a:lstStyle/>
          <a:p>
            <a:r>
              <a:rPr lang="en-US" sz="2400" b="1" dirty="0">
                <a:solidFill>
                  <a:srgbClr val="FF0000"/>
                </a:solidFill>
              </a:rPr>
              <a:t>ANDA BERADA DIMANA ?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SEDANG APA?</a:t>
            </a:r>
          </a:p>
          <a:p>
            <a:endParaRPr lang="en-US" sz="2400" b="1" dirty="0">
              <a:solidFill>
                <a:srgbClr val="FF0000"/>
              </a:solidFill>
            </a:endParaRPr>
          </a:p>
          <a:p>
            <a:r>
              <a:rPr lang="en-US" sz="1200" b="1" dirty="0">
                <a:solidFill>
                  <a:srgbClr val="FF0000"/>
                </a:solidFill>
              </a:rPr>
              <a:t>(SMART)</a:t>
            </a:r>
          </a:p>
        </p:txBody>
      </p:sp>
      <p:sp>
        <p:nvSpPr>
          <p:cNvPr id="860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32587D1-EFEF-4FA4-8CAE-61F5B62DCF66}" type="slidenum">
              <a:rPr lang="en-US" smtClean="0">
                <a:latin typeface="Arial" pitchFamily="34" charset="0"/>
              </a:rPr>
              <a:pPr/>
              <a:t>38</a:t>
            </a:fld>
            <a:endParaRPr lang="en-US">
              <a:latin typeface="Arial" pitchFamily="34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8" name="WordArt 6"/>
          <p:cNvSpPr>
            <a:spLocks noChangeArrowheads="1" noChangeShapeType="1" noTextEdit="1"/>
          </p:cNvSpPr>
          <p:nvPr/>
        </p:nvSpPr>
        <p:spPr bwMode="auto">
          <a:xfrm>
            <a:off x="2522512" y="1752600"/>
            <a:ext cx="7698326" cy="3352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id-ID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Selesai</a:t>
            </a:r>
          </a:p>
          <a:p>
            <a:pPr algn="ctr"/>
            <a:r>
              <a:rPr lang="id-ID" sz="3600" i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333CC"/>
                </a:solidFill>
                <a:effectLst>
                  <a:outerShdw dist="35921" dir="2700000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TERIMA KASIH</a:t>
            </a:r>
          </a:p>
        </p:txBody>
      </p:sp>
    </p:spTree>
  </p:cSld>
  <p:clrMapOvr>
    <a:masterClrMapping/>
  </p:clrMapOvr>
  <p:transition spd="med" advTm="11000">
    <p:zoom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4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9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Reputasi PR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7982" y="1428736"/>
            <a:ext cx="10512862" cy="4748227"/>
          </a:xfrm>
        </p:spPr>
        <p:txBody>
          <a:bodyPr>
            <a:normAutofit fontScale="92500" lnSpcReduction="10000"/>
          </a:bodyPr>
          <a:lstStyle/>
          <a:p>
            <a:r>
              <a:rPr lang="id-ID" dirty="0"/>
              <a:t>Kualitas manajemen merupakan faktor penting yg mempengaruhi perusahaan.</a:t>
            </a:r>
          </a:p>
          <a:p>
            <a:r>
              <a:rPr lang="id-ID" dirty="0"/>
              <a:t>Reputasi PR merupakan orang yg dapat merekomendasikan orang  lain berinvestasi ke dalam perusahaan</a:t>
            </a:r>
          </a:p>
          <a:p>
            <a:r>
              <a:rPr lang="id-ID" dirty="0"/>
              <a:t>PR harus dilibatkan tidak hanya yang terkait dengan pelanggan  tetapi juga yg berhubungan dengan prestasi perusahaan. PR sangat terkait dengan keseluruhan manajemen organisasi.</a:t>
            </a:r>
          </a:p>
          <a:p>
            <a:r>
              <a:rPr lang="id-ID" dirty="0"/>
              <a:t>Citra baik dan buruk bagi organisasi dapat dipengaruhi dari faktor keberadaan PR</a:t>
            </a:r>
          </a:p>
          <a:p>
            <a:r>
              <a:rPr lang="id-ID" dirty="0"/>
              <a:t>Tantangan kedepan adalah dengan adanya komunikasi melalui media dan elektronik  yang terus berkembang membuat PR harus Jeli melihatnya.</a:t>
            </a:r>
          </a:p>
          <a:p>
            <a:r>
              <a:rPr lang="id-ID" dirty="0"/>
              <a:t>PR dalam hal ini sering di asumsikan dengan “Corporate Communication.”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LABEL   VS   CITRA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REPUTASI  PERUSAHAAN  MERUPAKAN SERANGKAIAN CITRA DAN PERSEPSI YANG DIHASILKAN DARI BANYAK PENDAPAT YANG BERBEDA TENTANG PERUSAHAAN. DASARNYA  BERAWAL DARI OPINI PUBLIK YG DITUNJUKKAN DARI PENAMPILAN PERRUSAHAAN.</a:t>
            </a:r>
          </a:p>
          <a:p>
            <a:r>
              <a:rPr lang="id-ID" dirty="0"/>
              <a:t>PR  PERLU MENJAGA HUBUNGAN DENGAN STAKEHOLDERS DAN MEMBERIKAN KONSTRIBUSI  MAKSIMAL AGAR REPUTASI PERUSAHAAN  DAPAT  TERJAMIN .  </a:t>
            </a:r>
          </a:p>
          <a:p>
            <a:r>
              <a:rPr lang="id-ID" dirty="0"/>
              <a:t>BILA SATU PRODUK DI BERI LABEL OLEH PERUSAHAAN APAKAH LANGSUNG DITERIMA OLEH MASYARAKAT?</a:t>
            </a:r>
          </a:p>
          <a:p>
            <a:r>
              <a:rPr lang="id-ID" dirty="0"/>
              <a:t>MANAKAH YANG LEBIH BAIK LABEL ATAU  CITRA  ? </a:t>
            </a:r>
          </a:p>
          <a:p>
            <a:endParaRPr lang="id-ID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LABEL</a:t>
            </a:r>
          </a:p>
          <a:p>
            <a:r>
              <a:rPr lang="id-ID" dirty="0">
                <a:solidFill>
                  <a:srgbClr val="FF0000"/>
                </a:solidFill>
              </a:rPr>
              <a:t>......</a:t>
            </a:r>
          </a:p>
          <a:p>
            <a:r>
              <a:rPr lang="id-ID" dirty="0">
                <a:solidFill>
                  <a:srgbClr val="FF0000"/>
                </a:solidFill>
              </a:rPr>
              <a:t>......</a:t>
            </a:r>
          </a:p>
          <a:p>
            <a:r>
              <a:rPr lang="id-ID" dirty="0">
                <a:solidFill>
                  <a:srgbClr val="FF0000"/>
                </a:solidFill>
              </a:rPr>
              <a:t>...... </a:t>
            </a:r>
          </a:p>
          <a:p>
            <a:r>
              <a:rPr lang="id-ID" dirty="0">
                <a:solidFill>
                  <a:srgbClr val="FF0000"/>
                </a:solidFill>
              </a:rPr>
              <a:t>......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solidFill>
            <a:schemeClr val="accent4">
              <a:lumMod val="20000"/>
              <a:lumOff val="80000"/>
            </a:schemeClr>
          </a:solidFill>
        </p:spPr>
        <p:txBody>
          <a:bodyPr/>
          <a:lstStyle/>
          <a:p>
            <a:pPr>
              <a:buNone/>
            </a:pPr>
            <a:r>
              <a:rPr lang="id-ID" b="1" dirty="0">
                <a:solidFill>
                  <a:srgbClr val="FF0000"/>
                </a:solidFill>
              </a:rPr>
              <a:t>PENCITRAAN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  <a:p>
            <a:r>
              <a:rPr lang="id-ID" b="1" dirty="0">
                <a:solidFill>
                  <a:srgbClr val="FF0000"/>
                </a:solidFill>
              </a:rPr>
              <a:t>......</a:t>
            </a:r>
          </a:p>
        </p:txBody>
      </p:sp>
      <p:sp>
        <p:nvSpPr>
          <p:cNvPr id="5" name="Cloud Callout 4"/>
          <p:cNvSpPr/>
          <p:nvPr/>
        </p:nvSpPr>
        <p:spPr bwMode="auto">
          <a:xfrm>
            <a:off x="2879702" y="0"/>
            <a:ext cx="4786346" cy="1714488"/>
          </a:xfrm>
          <a:prstGeom prst="cloudCallout">
            <a:avLst>
              <a:gd name="adj1" fmla="val -69785"/>
              <a:gd name="adj2" fmla="val 61334"/>
            </a:avLst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r>
              <a:rPr lang="en-US" sz="2400" b="1" dirty="0">
                <a:latin typeface="Arial" pitchFamily="34" charset="0"/>
                <a:cs typeface="Arial" pitchFamily="34" charset="0"/>
              </a:rPr>
              <a:t>A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PA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id-ID" sz="2400" b="1" dirty="0">
                <a:latin typeface="Arial" pitchFamily="34" charset="0"/>
                <a:cs typeface="Arial" pitchFamily="34" charset="0"/>
              </a:rPr>
              <a:t>PERBEDAAN ANTARA KEDUANYA </a:t>
            </a:r>
            <a:r>
              <a:rPr lang="en-US" sz="2400" b="1" dirty="0">
                <a:latin typeface="Arial" pitchFamily="34" charset="0"/>
                <a:cs typeface="Arial" pitchFamily="34" charset="0"/>
              </a:rPr>
              <a:t>?</a:t>
            </a:r>
          </a:p>
          <a:p>
            <a:pPr>
              <a:defRPr/>
            </a:pPr>
            <a:endParaRPr lang="en-US" dirty="0">
              <a:latin typeface="Arial" charset="0"/>
            </a:endParaRPr>
          </a:p>
        </p:txBody>
      </p:sp>
      <p:sp>
        <p:nvSpPr>
          <p:cNvPr id="9" name="Flowchart: Sequential Access Storage 8"/>
          <p:cNvSpPr/>
          <p:nvPr/>
        </p:nvSpPr>
        <p:spPr>
          <a:xfrm>
            <a:off x="7666048" y="714356"/>
            <a:ext cx="285752" cy="428628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0" name="Flowchart: Sequential Access Storage 9"/>
          <p:cNvSpPr/>
          <p:nvPr/>
        </p:nvSpPr>
        <p:spPr>
          <a:xfrm>
            <a:off x="7951800" y="1142984"/>
            <a:ext cx="142876" cy="285752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1" name="Flowchart: Sequential Access Storage 10"/>
          <p:cNvSpPr/>
          <p:nvPr/>
        </p:nvSpPr>
        <p:spPr>
          <a:xfrm>
            <a:off x="8166114" y="1357298"/>
            <a:ext cx="214314" cy="21431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  <p:sp>
        <p:nvSpPr>
          <p:cNvPr id="12" name="Flowchart: Sequential Access Storage 11"/>
          <p:cNvSpPr/>
          <p:nvPr/>
        </p:nvSpPr>
        <p:spPr>
          <a:xfrm>
            <a:off x="8523304" y="1643050"/>
            <a:ext cx="214314" cy="214314"/>
          </a:xfrm>
          <a:prstGeom prst="flowChartMagneticTap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d-ID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4214286" y="2057401"/>
            <a:ext cx="6880786" cy="942971"/>
          </a:xfrm>
        </p:spPr>
        <p:txBody>
          <a:bodyPr/>
          <a:lstStyle/>
          <a:p>
            <a:r>
              <a:rPr lang="id-ID" sz="2400" b="1" dirty="0">
                <a:solidFill>
                  <a:srgbClr val="002060"/>
                </a:solidFill>
              </a:rPr>
              <a:t>PENTINGNYA PROFESIONALISME SEORANG PUBLIC  RELATIONS  BAGI </a:t>
            </a:r>
            <a:r>
              <a:rPr lang="en-US" sz="2400" b="1" dirty="0">
                <a:solidFill>
                  <a:srgbClr val="002060"/>
                </a:solidFill>
              </a:rPr>
              <a:t>REPUTASI</a:t>
            </a:r>
            <a:r>
              <a:rPr lang="id-ID" sz="2400" b="1" dirty="0">
                <a:solidFill>
                  <a:srgbClr val="002060"/>
                </a:solidFill>
              </a:rPr>
              <a:t> ORGANISASI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6"/>
          </p:nvPr>
        </p:nvSpPr>
        <p:spPr/>
      </p:sp>
      <p:pic>
        <p:nvPicPr>
          <p:cNvPr id="10" name="Picture Placeholder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07943" y="1981200"/>
            <a:ext cx="1096994" cy="1097280"/>
          </a:xfrm>
          <a:prstGeom prst="ellipse">
            <a:avLst/>
          </a:prstGeom>
          <a:noFill/>
          <a:effectLst>
            <a:outerShdw blurRad="127000" dist="127000" dir="8460000" algn="tr" rotWithShape="0">
              <a:prstClr val="black">
                <a:alpha val="23000"/>
              </a:prstClr>
            </a:outerShdw>
          </a:effectLst>
          <a:scene3d>
            <a:camera prst="orthographicFront"/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4164515" y="914400"/>
            <a:ext cx="7008574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id-ID" sz="2800" b="1" dirty="0">
                <a:solidFill>
                  <a:schemeClr val="accent1">
                    <a:lumMod val="75000"/>
                  </a:schemeClr>
                </a:solidFill>
              </a:rPr>
              <a:t>Kalau kita hendak ke RS apakah p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ernah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id-ID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ketemu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dokter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yang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sangat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profesional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  </a:t>
            </a:r>
            <a:r>
              <a:rPr lang="id-ID" sz="2800" b="1" dirty="0">
                <a:solidFill>
                  <a:schemeClr val="accent1">
                    <a:lumMod val="75000"/>
                  </a:schemeClr>
                </a:solidFill>
              </a:rPr>
              <a:t>Bagaimana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ciri</a:t>
            </a:r>
            <a:r>
              <a:rPr lang="id-ID" sz="2800" b="1" dirty="0">
                <a:solidFill>
                  <a:schemeClr val="accent1">
                    <a:lumMod val="75000"/>
                  </a:schemeClr>
                </a:solidFill>
              </a:rPr>
              <a:t>-ciri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/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cara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kerja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dokter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1">
                    <a:lumMod val="75000"/>
                  </a:schemeClr>
                </a:solidFill>
              </a:rPr>
              <a:t>tsb</a:t>
            </a:r>
            <a:r>
              <a:rPr lang="en-US" sz="2800" b="1" dirty="0">
                <a:solidFill>
                  <a:schemeClr val="accent1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1030" name="Text Box 5"/>
          <p:cNvSpPr txBox="1">
            <a:spLocks noChangeArrowheads="1"/>
          </p:cNvSpPr>
          <p:nvPr/>
        </p:nvSpPr>
        <p:spPr bwMode="auto">
          <a:xfrm>
            <a:off x="3351927" y="2492375"/>
            <a:ext cx="7008574" cy="1191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id-ID" sz="2800" b="1" dirty="0">
                <a:solidFill>
                  <a:schemeClr val="accent2">
                    <a:lumMod val="50000"/>
                  </a:schemeClr>
                </a:solidFill>
              </a:rPr>
              <a:t>Apakah saudara p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ernah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menservis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motor</a:t>
            </a:r>
            <a:r>
              <a:rPr lang="id-ID" sz="2800" b="1" dirty="0">
                <a:solidFill>
                  <a:schemeClr val="accent2">
                    <a:lumMod val="50000"/>
                  </a:schemeClr>
                </a:solidFill>
              </a:rPr>
              <a:t> atau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mobil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dan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ketemu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tukang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bengkel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yang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profesional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? 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Bagaimana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cara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dia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en-US" sz="2800" b="1" dirty="0" err="1">
                <a:solidFill>
                  <a:schemeClr val="accent2">
                    <a:lumMod val="50000"/>
                  </a:schemeClr>
                </a:solidFill>
              </a:rPr>
              <a:t>bekerja</a:t>
            </a:r>
            <a:r>
              <a:rPr lang="en-US" sz="2800" b="1" dirty="0">
                <a:solidFill>
                  <a:schemeClr val="accent2">
                    <a:lumMod val="50000"/>
                  </a:schemeClr>
                </a:solidFill>
              </a:rPr>
              <a:t>?</a:t>
            </a:r>
          </a:p>
        </p:txBody>
      </p:sp>
      <p:sp>
        <p:nvSpPr>
          <p:cNvPr id="1031" name="Text Box 6"/>
          <p:cNvSpPr txBox="1">
            <a:spLocks noChangeArrowheads="1"/>
          </p:cNvSpPr>
          <p:nvPr/>
        </p:nvSpPr>
        <p:spPr bwMode="auto">
          <a:xfrm>
            <a:off x="4164515" y="4419600"/>
            <a:ext cx="7008574" cy="1557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5000"/>
              </a:lnSpc>
              <a:spcBef>
                <a:spcPct val="30000"/>
              </a:spcBef>
            </a:pPr>
            <a:r>
              <a:rPr lang="id-ID" sz="2800" b="1" dirty="0"/>
              <a:t>P</a:t>
            </a:r>
            <a:r>
              <a:rPr lang="en-US" sz="2800" b="1" dirty="0" err="1"/>
              <a:t>ernah</a:t>
            </a:r>
            <a:r>
              <a:rPr lang="id-ID" sz="2800" b="1" dirty="0"/>
              <a:t>kah anda mengundang</a:t>
            </a:r>
            <a:r>
              <a:rPr lang="en-US" sz="2800" b="1" dirty="0"/>
              <a:t> </a:t>
            </a:r>
            <a:r>
              <a:rPr lang="id-ID" sz="2800" b="1" dirty="0"/>
              <a:t> </a:t>
            </a:r>
            <a:r>
              <a:rPr lang="en-US" sz="2800" b="1" dirty="0" err="1"/>
              <a:t>badut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id-ID" sz="2800" b="1" dirty="0"/>
              <a:t>pe</a:t>
            </a:r>
            <a:r>
              <a:rPr lang="en-US" sz="2800" b="1" dirty="0" err="1"/>
              <a:t>sulap</a:t>
            </a:r>
            <a:r>
              <a:rPr lang="en-US" sz="2800" b="1" dirty="0"/>
              <a:t>?  </a:t>
            </a:r>
            <a:r>
              <a:rPr lang="id-ID" sz="2800" b="1" dirty="0"/>
              <a:t>Atau p</a:t>
            </a:r>
            <a:r>
              <a:rPr lang="en-US" sz="2800" b="1" dirty="0" err="1"/>
              <a:t>ernah</a:t>
            </a:r>
            <a:r>
              <a:rPr lang="en-US" sz="2800" b="1" dirty="0"/>
              <a:t> me</a:t>
            </a:r>
            <a:r>
              <a:rPr lang="id-ID" sz="2800" b="1" dirty="0"/>
              <a:t>nonton</a:t>
            </a:r>
            <a:r>
              <a:rPr lang="en-US" sz="2800" b="1" dirty="0"/>
              <a:t> </a:t>
            </a:r>
            <a:r>
              <a:rPr lang="en-US" sz="2800" b="1" dirty="0" err="1"/>
              <a:t>pesulap</a:t>
            </a:r>
            <a:r>
              <a:rPr lang="en-US" sz="2800" b="1" dirty="0"/>
              <a:t> </a:t>
            </a:r>
            <a:r>
              <a:rPr lang="en-US" sz="2800" b="1" dirty="0" err="1"/>
              <a:t>atau</a:t>
            </a:r>
            <a:r>
              <a:rPr lang="en-US" sz="2800" b="1" dirty="0"/>
              <a:t> </a:t>
            </a:r>
            <a:r>
              <a:rPr lang="en-US" sz="2800" b="1" dirty="0" err="1"/>
              <a:t>badut</a:t>
            </a:r>
            <a:r>
              <a:rPr lang="en-US" sz="2800" b="1" dirty="0"/>
              <a:t> yang </a:t>
            </a:r>
            <a:r>
              <a:rPr lang="en-US" sz="2800" b="1" dirty="0" err="1"/>
              <a:t>profesional</a:t>
            </a:r>
            <a:r>
              <a:rPr lang="en-US" sz="2800" b="1" dirty="0"/>
              <a:t>?  </a:t>
            </a:r>
            <a:r>
              <a:rPr lang="id-ID" sz="2800" b="1" dirty="0"/>
              <a:t>Bagaimana</a:t>
            </a:r>
            <a:r>
              <a:rPr lang="en-US" sz="2800" b="1" dirty="0"/>
              <a:t> </a:t>
            </a:r>
            <a:r>
              <a:rPr lang="en-US" sz="2800" b="1" dirty="0" err="1"/>
              <a:t>ciri-cirinya</a:t>
            </a:r>
            <a:r>
              <a:rPr lang="en-US" sz="2800" b="1" dirty="0"/>
              <a:t>?</a:t>
            </a:r>
            <a:endParaRPr lang="en-US" sz="2800" b="1" dirty="0">
              <a:solidFill>
                <a:srgbClr val="FFFF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304721" y="685801"/>
          <a:ext cx="3059903" cy="2149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Clip" r:id="rId3" imgW="2295000" imgH="2148840" progId="">
                  <p:embed/>
                </p:oleObj>
              </mc:Choice>
              <mc:Fallback>
                <p:oleObj name="Clip" r:id="rId3" imgW="2295000" imgH="2148840" progId="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721" y="685801"/>
                        <a:ext cx="3059903" cy="2149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3"/>
          <p:cNvGraphicFramePr>
            <a:graphicFrameLocks noGrp="1" noChangeAspect="1"/>
          </p:cNvGraphicFramePr>
          <p:nvPr>
            <p:ph sz="half" idx="2"/>
          </p:nvPr>
        </p:nvGraphicFramePr>
        <p:xfrm>
          <a:off x="406294" y="3581400"/>
          <a:ext cx="2888498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Clip" r:id="rId5" imgW="1786320" imgH="2210400" progId="">
                  <p:embed/>
                </p:oleObj>
              </mc:Choice>
              <mc:Fallback>
                <p:oleObj name="Clip" r:id="rId5" imgW="1786320" imgH="2210400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6294" y="3581400"/>
                        <a:ext cx="2888498" cy="2514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spli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b="1" dirty="0"/>
              <a:t>Bagaimanakah Ciri PR yang Profesional Bagi Reputasi Perusahaan ? </a:t>
            </a:r>
            <a:r>
              <a:rPr lang="id-ID" b="1" dirty="0">
                <a:solidFill>
                  <a:schemeClr val="accent6">
                    <a:lumMod val="75000"/>
                  </a:schemeClr>
                </a:solidFill>
              </a:rPr>
              <a:t>(Gali Kreativitas)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10471404" cy="4351338"/>
          </a:xfrm>
        </p:spPr>
        <p:txBody>
          <a:bodyPr/>
          <a:lstStyle/>
          <a:p>
            <a:pPr>
              <a:buNone/>
            </a:pPr>
            <a:r>
              <a:rPr lang="id-ID" b="1" dirty="0"/>
              <a:t>INTI - CIRI-CIRI PR PROFESIONAL</a:t>
            </a:r>
          </a:p>
          <a:p>
            <a:r>
              <a:rPr lang="id-ID" dirty="0"/>
              <a:t>...</a:t>
            </a:r>
          </a:p>
          <a:p>
            <a:r>
              <a:rPr lang="id-ID" dirty="0"/>
              <a:t>....</a:t>
            </a:r>
          </a:p>
          <a:p>
            <a:r>
              <a:rPr lang="id-ID" dirty="0"/>
              <a:t>....</a:t>
            </a:r>
          </a:p>
          <a:p>
            <a:r>
              <a:rPr lang="id-ID" dirty="0"/>
              <a:t>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arketing 16x9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siness marketing glass cube presentation (widescreen).potx" id="{74DE7380-C30D-4469-ADD7-E6F9EE4B3B5B}" vid="{155E0FAD-96D2-43CD-8C5A-B2DD74F4492C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uttons_Grow_and_Turn_on_Path_16x9.potx" id="{EBCFE5E7-09C1-4E56-81AE-E1F970236749}" vid="{6AD16C55-8CB0-48A8-AFCA-A43F58E74861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Marketing_16x9">
      <a:dk1>
        <a:srgbClr val="404040"/>
      </a:dk1>
      <a:lt1>
        <a:sysClr val="window" lastClr="FFFFFF"/>
      </a:lt1>
      <a:dk2>
        <a:srgbClr val="000000"/>
      </a:dk2>
      <a:lt2>
        <a:srgbClr val="A1C1DE"/>
      </a:lt2>
      <a:accent1>
        <a:srgbClr val="39527B"/>
      </a:accent1>
      <a:accent2>
        <a:srgbClr val="528DC2"/>
      </a:accent2>
      <a:accent3>
        <a:srgbClr val="7EA939"/>
      </a:accent3>
      <a:accent4>
        <a:srgbClr val="30AEAB"/>
      </a:accent4>
      <a:accent5>
        <a:srgbClr val="31A962"/>
      </a:accent5>
      <a:accent6>
        <a:srgbClr val="78648E"/>
      </a:accent6>
      <a:hlink>
        <a:srgbClr val="7EA939"/>
      </a:hlink>
      <a:folHlink>
        <a:srgbClr val="7F7F7F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0AACE6D-8EB6-447A-8DFD-C2C0C52916AC}">
  <ds:schemaRefs>
    <ds:schemaRef ds:uri="http://schemas.microsoft.com/office/2006/documentManagement/types"/>
    <ds:schemaRef ds:uri="http://purl.org/dc/terms/"/>
    <ds:schemaRef ds:uri="a4f35948-e619-41b3-aa29-22878b09cfd2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0262f94-9f35-4ac3-9a90-690165a166b7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F9B8BCC-BF24-4800-92E1-9F891BBB27E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CCB2C71-1ED8-4540-B003-293B5E75C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Business marketing glass cube presentation (widescreen)</Template>
  <TotalTime>466</TotalTime>
  <Words>1752</Words>
  <Application>Microsoft Office PowerPoint</Application>
  <PresentationFormat>Custom</PresentationFormat>
  <Paragraphs>321</Paragraphs>
  <Slides>39</Slides>
  <Notes>12</Notes>
  <HiddenSlides>0</HiddenSlides>
  <MMClips>0</MMClips>
  <ScaleCrop>false</ScaleCrop>
  <HeadingPairs>
    <vt:vector size="8" baseType="variant">
      <vt:variant>
        <vt:lpstr>Fonts Used</vt:lpstr>
      </vt:variant>
      <vt:variant>
        <vt:i4>20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39</vt:i4>
      </vt:variant>
    </vt:vector>
  </HeadingPairs>
  <TitlesOfParts>
    <vt:vector size="64" baseType="lpstr">
      <vt:lpstr>Batang</vt:lpstr>
      <vt:lpstr>Algerian</vt:lpstr>
      <vt:lpstr>Arial</vt:lpstr>
      <vt:lpstr>Arial Black</vt:lpstr>
      <vt:lpstr>Arial Narrow</vt:lpstr>
      <vt:lpstr>Broadway</vt:lpstr>
      <vt:lpstr>Calibri</vt:lpstr>
      <vt:lpstr>Calibri Light</vt:lpstr>
      <vt:lpstr>Cambria</vt:lpstr>
      <vt:lpstr>Century Gothic</vt:lpstr>
      <vt:lpstr>Corbel</vt:lpstr>
      <vt:lpstr>Elephant</vt:lpstr>
      <vt:lpstr>Eras Bold ITC</vt:lpstr>
      <vt:lpstr>Georgia</vt:lpstr>
      <vt:lpstr>Helvetica Neue</vt:lpstr>
      <vt:lpstr>HY중고딕</vt:lpstr>
      <vt:lpstr>Monotype Corsiva</vt:lpstr>
      <vt:lpstr>Times New Roman</vt:lpstr>
      <vt:lpstr>Trebuchet MS</vt:lpstr>
      <vt:lpstr>Wingdings</vt:lpstr>
      <vt:lpstr>Marketing 16x9</vt:lpstr>
      <vt:lpstr>1_Office Theme</vt:lpstr>
      <vt:lpstr>Office Theme</vt:lpstr>
      <vt:lpstr>Clip</vt:lpstr>
      <vt:lpstr>Chart</vt:lpstr>
      <vt:lpstr>MANAJEMEN REPUTASI PR ... SEBAGAI HUMAS</vt:lpstr>
      <vt:lpstr>PowerPoint Presentation</vt:lpstr>
      <vt:lpstr>PowerPoint Presentation</vt:lpstr>
      <vt:lpstr>Reputasi PR</vt:lpstr>
      <vt:lpstr>LABEL   VS   CITRA</vt:lpstr>
      <vt:lpstr>PowerPoint Presentation</vt:lpstr>
      <vt:lpstr>PowerPoint Presentation</vt:lpstr>
      <vt:lpstr>PowerPoint Presentation</vt:lpstr>
      <vt:lpstr>Bagaimanakah Ciri PR yang Profesional Bagi Reputasi Perusahaan ? (Gali Kreativitas)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KINERJA PR DIUKUR DARI KEBERHASILANNYA PADA BIDANG :</vt:lpstr>
      <vt:lpstr>KINERJA PR DIUKUR DARI KEBERHASILANNYA PADA BIDANG :</vt:lpstr>
      <vt:lpstr>KINERJA PR DIUKUR DARI KEBERHASILANNYA PADA BIDANG :</vt:lpstr>
      <vt:lpstr>PADA PERUSAHAAN PENILAIAN BURUK KARENA:</vt:lpstr>
      <vt:lpstr>BAGI PERUSAHAAN PENILAIAN BAIK KARENA:</vt:lpstr>
      <vt:lpstr>PowerPoint Presentation</vt:lpstr>
      <vt:lpstr>Adversity Quotient (AQ)</vt:lpstr>
      <vt:lpstr>QIUITTER</vt:lpstr>
      <vt:lpstr>Quitter</vt:lpstr>
      <vt:lpstr>Camper</vt:lpstr>
      <vt:lpstr>Climber</vt:lpstr>
      <vt:lpstr>PowerPoint Presentation</vt:lpstr>
      <vt:lpstr>PowerPoint Presentation</vt:lpstr>
      <vt:lpstr>PowerPoint Presentation</vt:lpstr>
      <vt:lpstr>PowerPoint Presentation</vt:lpstr>
      <vt:lpstr>DISC</vt:lpstr>
      <vt:lpstr>PowerPoint Presentation</vt:lpstr>
      <vt:lpstr>PowerPoint Presentation</vt:lpstr>
      <vt:lpstr>PowerPoint Presentation</vt:lpstr>
      <vt:lpstr> COMPETENCIES</vt:lpstr>
      <vt:lpstr>PowerPoint Presentation</vt:lpstr>
      <vt:lpstr>PowerPoint Presentation</vt:lpstr>
      <vt:lpstr>PowerPoint Presentation</vt:lpstr>
      <vt:lpstr>SEKARANG HARI APA?  TANGGAL BERAPA?  JAM BERAPA?  APA TARGET ANDA 10 TAHUN KEDEPAN? PADA TANGGAL &amp; JAM YANG SAMA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Layout</dc:title>
  <dc:creator>Yono -</dc:creator>
  <cp:lastModifiedBy>Macbook Pro</cp:lastModifiedBy>
  <cp:revision>44</cp:revision>
  <dcterms:created xsi:type="dcterms:W3CDTF">2017-01-17T01:58:15Z</dcterms:created>
  <dcterms:modified xsi:type="dcterms:W3CDTF">2018-09-29T01:47:17Z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