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7" r:id="rId6"/>
    <p:sldMasterId id="2147483699" r:id="rId7"/>
    <p:sldMasterId id="2147483711" r:id="rId8"/>
  </p:sldMasterIdLst>
  <p:notesMasterIdLst>
    <p:notesMasterId r:id="rId38"/>
  </p:notesMasterIdLst>
  <p:handoutMasterIdLst>
    <p:handoutMasterId r:id="rId39"/>
  </p:handoutMasterIdLst>
  <p:sldIdLst>
    <p:sldId id="341" r:id="rId9"/>
    <p:sldId id="342" r:id="rId10"/>
    <p:sldId id="260" r:id="rId11"/>
    <p:sldId id="294" r:id="rId12"/>
    <p:sldId id="362" r:id="rId13"/>
    <p:sldId id="344" r:id="rId14"/>
    <p:sldId id="368" r:id="rId15"/>
    <p:sldId id="369" r:id="rId16"/>
    <p:sldId id="371" r:id="rId17"/>
    <p:sldId id="372" r:id="rId18"/>
    <p:sldId id="345" r:id="rId19"/>
    <p:sldId id="375" r:id="rId20"/>
    <p:sldId id="346" r:id="rId21"/>
    <p:sldId id="374" r:id="rId22"/>
    <p:sldId id="347" r:id="rId23"/>
    <p:sldId id="348" r:id="rId24"/>
    <p:sldId id="373" r:id="rId25"/>
    <p:sldId id="349" r:id="rId26"/>
    <p:sldId id="352" r:id="rId27"/>
    <p:sldId id="357" r:id="rId28"/>
    <p:sldId id="354" r:id="rId29"/>
    <p:sldId id="353" r:id="rId30"/>
    <p:sldId id="355" r:id="rId31"/>
    <p:sldId id="364" r:id="rId32"/>
    <p:sldId id="358" r:id="rId33"/>
    <p:sldId id="366" r:id="rId34"/>
    <p:sldId id="350" r:id="rId35"/>
    <p:sldId id="367" r:id="rId36"/>
    <p:sldId id="334" r:id="rId37"/>
  </p:sldIdLst>
  <p:sldSz cx="12188825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36" autoAdjust="0"/>
    <p:restoredTop sz="94660"/>
  </p:normalViewPr>
  <p:slideViewPr>
    <p:cSldViewPr>
      <p:cViewPr varScale="1">
        <p:scale>
          <a:sx n="69" d="100"/>
          <a:sy n="69" d="100"/>
        </p:scale>
        <p:origin x="-642" y="-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3AD0D-93F0-4AB2-8B43-8AD140044DE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63335-DFA2-4F71-B936-23C5FF496F7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PR SERING MEMBUAT TAKTIK KONTROVERSIAL DENGAN MEMBUAT FRONT ORGANISATION</a:t>
          </a:r>
          <a:r>
            <a:rPr lang="en-US" sz="1800" dirty="0"/>
            <a:t>. </a:t>
          </a:r>
        </a:p>
      </dgm:t>
    </dgm:pt>
    <dgm:pt modelId="{75F6F655-D636-42EB-83B5-7D288277219A}" type="parTrans" cxnId="{F40BCD43-1D88-4008-A177-B15E00F0B3CD}">
      <dgm:prSet/>
      <dgm:spPr/>
      <dgm:t>
        <a:bodyPr/>
        <a:lstStyle/>
        <a:p>
          <a:endParaRPr lang="en-US"/>
        </a:p>
      </dgm:t>
    </dgm:pt>
    <dgm:pt modelId="{5544B0F5-21FB-4F6E-ABD1-D343FA8D1AC1}" type="sibTrans" cxnId="{F40BCD43-1D88-4008-A177-B15E00F0B3CD}">
      <dgm:prSet/>
      <dgm:spPr/>
      <dgm:t>
        <a:bodyPr/>
        <a:lstStyle/>
        <a:p>
          <a:endParaRPr lang="en-US"/>
        </a:p>
      </dgm:t>
    </dgm:pt>
    <dgm:pt modelId="{C4FF9C3A-C81E-4938-B39C-EA9CFF6CA631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FO INI SECARA ETIS BISA DIANGGAP TIDAK ETIS , TAPI PADA SATU SISI BISA BAIK ?</a:t>
          </a:r>
        </a:p>
      </dgm:t>
    </dgm:pt>
    <dgm:pt modelId="{62232C5E-EC45-4F3B-81CF-48818218B982}" type="parTrans" cxnId="{3324F7FC-553A-4D92-ACF0-67B99D631E82}">
      <dgm:prSet/>
      <dgm:spPr/>
      <dgm:t>
        <a:bodyPr/>
        <a:lstStyle/>
        <a:p>
          <a:endParaRPr lang="en-US"/>
        </a:p>
      </dgm:t>
    </dgm:pt>
    <dgm:pt modelId="{4DBD91AF-3541-4A70-B707-E29EEECD7D70}" type="sibTrans" cxnId="{3324F7FC-553A-4D92-ACF0-67B99D631E82}">
      <dgm:prSet/>
      <dgm:spPr/>
      <dgm:t>
        <a:bodyPr/>
        <a:lstStyle/>
        <a:p>
          <a:endParaRPr lang="en-US"/>
        </a:p>
      </dgm:t>
    </dgm:pt>
    <dgm:pt modelId="{B8A0105F-A6C3-49B6-B3A8-68A192776A6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FUNGSI PR </a:t>
          </a:r>
          <a:r>
            <a:rPr lang="en-US" b="1" dirty="0" smtClean="0">
              <a:solidFill>
                <a:schemeClr val="tx1"/>
              </a:solidFill>
            </a:rPr>
            <a:t>SEBAGAI </a:t>
          </a:r>
          <a:r>
            <a:rPr lang="en-US" b="1" dirty="0">
              <a:solidFill>
                <a:schemeClr val="tx1"/>
              </a:solidFill>
            </a:rPr>
            <a:t>FO INI </a:t>
          </a:r>
          <a:r>
            <a:rPr lang="id-ID" b="1" dirty="0" smtClean="0">
              <a:solidFill>
                <a:schemeClr val="tx1"/>
              </a:solidFill>
            </a:rPr>
            <a:t>ADALAH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>
              <a:solidFill>
                <a:schemeClr val="tx1"/>
              </a:solidFill>
            </a:rPr>
            <a:t>TAKTIK UNTUK MELAPORKAN KESUKSESAN KLIENNYA .. MUNGKIN PERKARANYA TIDAK ELOK BAGI KEBANYAKAN ORANG,.. MUNGKIN BISA MENYESATKAN PUBLIK.. MISAL..MERK NO SATU TIADA DUANYA..</a:t>
          </a:r>
        </a:p>
      </dgm:t>
    </dgm:pt>
    <dgm:pt modelId="{E49E7305-8957-4216-95A7-618B77CE01CA}" type="sibTrans" cxnId="{FE962D53-D63B-4A44-BB18-3401E8C10D25}">
      <dgm:prSet/>
      <dgm:spPr/>
      <dgm:t>
        <a:bodyPr/>
        <a:lstStyle/>
        <a:p>
          <a:endParaRPr lang="en-US"/>
        </a:p>
      </dgm:t>
    </dgm:pt>
    <dgm:pt modelId="{FBDF2922-68FB-459C-BA82-6063D2ED8B0B}" type="parTrans" cxnId="{FE962D53-D63B-4A44-BB18-3401E8C10D25}">
      <dgm:prSet/>
      <dgm:spPr/>
      <dgm:t>
        <a:bodyPr/>
        <a:lstStyle/>
        <a:p>
          <a:endParaRPr lang="en-US"/>
        </a:p>
      </dgm:t>
    </dgm:pt>
    <dgm:pt modelId="{72284988-2DC4-4804-A8AF-B123AEE209D8}" type="pres">
      <dgm:prSet presAssocID="{3F43AD0D-93F0-4AB2-8B43-8AD140044D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8B95334-F904-4DA5-B9DD-C810BDFC4D59}" type="pres">
      <dgm:prSet presAssocID="{FEC63335-DFA2-4F71-B936-23C5FF496F75}" presName="node" presStyleLbl="node1" presStyleIdx="0" presStyleCnt="3" custLinFactNeighborY="69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1D4AAC-51AA-4D40-AACE-ECE1C06DAB9F}" type="pres">
      <dgm:prSet presAssocID="{5544B0F5-21FB-4F6E-ABD1-D343FA8D1AC1}" presName="sibTrans" presStyleCnt="0"/>
      <dgm:spPr/>
    </dgm:pt>
    <dgm:pt modelId="{F594A49A-DE5F-4271-B22B-719D3038C0D6}" type="pres">
      <dgm:prSet presAssocID="{C4FF9C3A-C81E-4938-B39C-EA9CFF6CA6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66CA9C-491F-4A75-A98E-7A484A206D34}" type="pres">
      <dgm:prSet presAssocID="{4DBD91AF-3541-4A70-B707-E29EEECD7D70}" presName="sibTrans" presStyleCnt="0"/>
      <dgm:spPr/>
    </dgm:pt>
    <dgm:pt modelId="{B933ABED-082A-4F3B-A021-AA444A1DE0E9}" type="pres">
      <dgm:prSet presAssocID="{B8A0105F-A6C3-49B6-B3A8-68A192776A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6936E1F-7947-42A9-A0C6-D27F1B9624E4}" type="presOf" srcId="{FEC63335-DFA2-4F71-B936-23C5FF496F75}" destId="{E8B95334-F904-4DA5-B9DD-C810BDFC4D59}" srcOrd="0" destOrd="0" presId="urn:microsoft.com/office/officeart/2005/8/layout/default#1"/>
    <dgm:cxn modelId="{3324F7FC-553A-4D92-ACF0-67B99D631E82}" srcId="{3F43AD0D-93F0-4AB2-8B43-8AD140044DEC}" destId="{C4FF9C3A-C81E-4938-B39C-EA9CFF6CA631}" srcOrd="1" destOrd="0" parTransId="{62232C5E-EC45-4F3B-81CF-48818218B982}" sibTransId="{4DBD91AF-3541-4A70-B707-E29EEECD7D70}"/>
    <dgm:cxn modelId="{7B9E1DEE-6686-4934-BC05-8440EEBB138F}" type="presOf" srcId="{3F43AD0D-93F0-4AB2-8B43-8AD140044DEC}" destId="{72284988-2DC4-4804-A8AF-B123AEE209D8}" srcOrd="0" destOrd="0" presId="urn:microsoft.com/office/officeart/2005/8/layout/default#1"/>
    <dgm:cxn modelId="{FE962D53-D63B-4A44-BB18-3401E8C10D25}" srcId="{3F43AD0D-93F0-4AB2-8B43-8AD140044DEC}" destId="{B8A0105F-A6C3-49B6-B3A8-68A192776A65}" srcOrd="2" destOrd="0" parTransId="{FBDF2922-68FB-459C-BA82-6063D2ED8B0B}" sibTransId="{E49E7305-8957-4216-95A7-618B77CE01CA}"/>
    <dgm:cxn modelId="{F40BCD43-1D88-4008-A177-B15E00F0B3CD}" srcId="{3F43AD0D-93F0-4AB2-8B43-8AD140044DEC}" destId="{FEC63335-DFA2-4F71-B936-23C5FF496F75}" srcOrd="0" destOrd="0" parTransId="{75F6F655-D636-42EB-83B5-7D288277219A}" sibTransId="{5544B0F5-21FB-4F6E-ABD1-D343FA8D1AC1}"/>
    <dgm:cxn modelId="{0BBAAAA1-B707-4481-9EE5-9D1B653295EA}" type="presOf" srcId="{C4FF9C3A-C81E-4938-B39C-EA9CFF6CA631}" destId="{F594A49A-DE5F-4271-B22B-719D3038C0D6}" srcOrd="0" destOrd="0" presId="urn:microsoft.com/office/officeart/2005/8/layout/default#1"/>
    <dgm:cxn modelId="{D42323F8-7E18-443B-A3E8-AA2FE7E6B60A}" type="presOf" srcId="{B8A0105F-A6C3-49B6-B3A8-68A192776A65}" destId="{B933ABED-082A-4F3B-A021-AA444A1DE0E9}" srcOrd="0" destOrd="0" presId="urn:microsoft.com/office/officeart/2005/8/layout/default#1"/>
    <dgm:cxn modelId="{2CE5E70D-BF5F-4FEF-9C25-8F0140B0A5F5}" type="presParOf" srcId="{72284988-2DC4-4804-A8AF-B123AEE209D8}" destId="{E8B95334-F904-4DA5-B9DD-C810BDFC4D59}" srcOrd="0" destOrd="0" presId="urn:microsoft.com/office/officeart/2005/8/layout/default#1"/>
    <dgm:cxn modelId="{9EB44CDB-E9DA-4361-A736-BA8555650825}" type="presParOf" srcId="{72284988-2DC4-4804-A8AF-B123AEE209D8}" destId="{0C1D4AAC-51AA-4D40-AACE-ECE1C06DAB9F}" srcOrd="1" destOrd="0" presId="urn:microsoft.com/office/officeart/2005/8/layout/default#1"/>
    <dgm:cxn modelId="{1AAD6349-3243-4808-9DB6-84D86EF298DC}" type="presParOf" srcId="{72284988-2DC4-4804-A8AF-B123AEE209D8}" destId="{F594A49A-DE5F-4271-B22B-719D3038C0D6}" srcOrd="2" destOrd="0" presId="urn:microsoft.com/office/officeart/2005/8/layout/default#1"/>
    <dgm:cxn modelId="{BCB3B33E-2EBA-4787-9723-7615F5EF4F4B}" type="presParOf" srcId="{72284988-2DC4-4804-A8AF-B123AEE209D8}" destId="{1B66CA9C-491F-4A75-A98E-7A484A206D34}" srcOrd="3" destOrd="0" presId="urn:microsoft.com/office/officeart/2005/8/layout/default#1"/>
    <dgm:cxn modelId="{C1CC787F-7412-4C3B-8DC0-BA30919AC2F3}" type="presParOf" srcId="{72284988-2DC4-4804-A8AF-B123AEE209D8}" destId="{B933ABED-082A-4F3B-A021-AA444A1DE0E9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271B6-541E-4ACE-ADE2-38C0C337FDAF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C0CB60-2715-433B-9803-9965A5A21E8B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4000" b="1" dirty="0">
              <a:solidFill>
                <a:schemeClr val="tx1"/>
              </a:solidFill>
            </a:rPr>
            <a:t>PR</a:t>
          </a:r>
        </a:p>
      </dgm:t>
    </dgm:pt>
    <dgm:pt modelId="{8D2E7771-F192-4EF8-B3F5-262E27E2E644}" type="parTrans" cxnId="{1546B830-3B46-4211-980F-3D85804E7DC3}">
      <dgm:prSet/>
      <dgm:spPr/>
      <dgm:t>
        <a:bodyPr/>
        <a:lstStyle/>
        <a:p>
          <a:endParaRPr lang="en-US"/>
        </a:p>
      </dgm:t>
    </dgm:pt>
    <dgm:pt modelId="{F61E8455-1923-4B71-A73A-936665516D78}" type="sibTrans" cxnId="{1546B830-3B46-4211-980F-3D85804E7DC3}">
      <dgm:prSet/>
      <dgm:spPr/>
      <dgm:t>
        <a:bodyPr/>
        <a:lstStyle/>
        <a:p>
          <a:endParaRPr lang="en-US"/>
        </a:p>
      </dgm:t>
    </dgm:pt>
    <dgm:pt modelId="{605F1787-6817-401E-A529-C1619B815B79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ADVERTISING</a:t>
          </a:r>
        </a:p>
      </dgm:t>
    </dgm:pt>
    <dgm:pt modelId="{F5531A97-6C2C-4924-85DE-37CEAE301297}" type="parTrans" cxnId="{553BBC7D-2A08-48D4-97EE-4C50A6D06E08}">
      <dgm:prSet/>
      <dgm:spPr/>
      <dgm:t>
        <a:bodyPr/>
        <a:lstStyle/>
        <a:p>
          <a:endParaRPr lang="en-US"/>
        </a:p>
      </dgm:t>
    </dgm:pt>
    <dgm:pt modelId="{4E9B169F-2432-41E8-9BA4-60466DB39281}" type="sibTrans" cxnId="{553BBC7D-2A08-48D4-97EE-4C50A6D06E08}">
      <dgm:prSet/>
      <dgm:spPr/>
      <dgm:t>
        <a:bodyPr/>
        <a:lstStyle/>
        <a:p>
          <a:endParaRPr lang="en-US"/>
        </a:p>
      </dgm:t>
    </dgm:pt>
    <dgm:pt modelId="{705F036C-E71B-4A95-9E12-23C819FBB8B9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MEDIA</a:t>
          </a:r>
        </a:p>
      </dgm:t>
    </dgm:pt>
    <dgm:pt modelId="{8DF7BF87-6C46-4B37-9068-9DF1C3127E45}" type="parTrans" cxnId="{19063E40-5241-4B8A-981F-EBA20369257C}">
      <dgm:prSet/>
      <dgm:spPr/>
      <dgm:t>
        <a:bodyPr/>
        <a:lstStyle/>
        <a:p>
          <a:endParaRPr lang="en-US"/>
        </a:p>
      </dgm:t>
    </dgm:pt>
    <dgm:pt modelId="{4FD1CBCD-FA5C-4AEE-8884-F87541300AA0}" type="sibTrans" cxnId="{19063E40-5241-4B8A-981F-EBA20369257C}">
      <dgm:prSet/>
      <dgm:spPr/>
      <dgm:t>
        <a:bodyPr/>
        <a:lstStyle/>
        <a:p>
          <a:endParaRPr lang="en-US"/>
        </a:p>
      </dgm:t>
    </dgm:pt>
    <dgm:pt modelId="{704E9037-B43D-4EC3-B8C6-E772CFCF30E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/>
            <a:t>CRISIS</a:t>
          </a:r>
        </a:p>
      </dgm:t>
    </dgm:pt>
    <dgm:pt modelId="{5F239D9C-B631-4946-B643-5B780C561FC9}" type="parTrans" cxnId="{D46DA986-905E-45FE-8B87-061D9A3EB5B1}">
      <dgm:prSet/>
      <dgm:spPr/>
      <dgm:t>
        <a:bodyPr/>
        <a:lstStyle/>
        <a:p>
          <a:endParaRPr lang="en-US"/>
        </a:p>
      </dgm:t>
    </dgm:pt>
    <dgm:pt modelId="{004710F4-51A4-41B8-ACC5-9BB18A34F7D4}" type="sibTrans" cxnId="{D46DA986-905E-45FE-8B87-061D9A3EB5B1}">
      <dgm:prSet/>
      <dgm:spPr/>
      <dgm:t>
        <a:bodyPr/>
        <a:lstStyle/>
        <a:p>
          <a:endParaRPr lang="en-US"/>
        </a:p>
      </dgm:t>
    </dgm:pt>
    <dgm:pt modelId="{61A1ED13-C3F3-45E0-99A4-2B8FF8CE79BA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PUBLIC AFFAIR</a:t>
          </a:r>
        </a:p>
      </dgm:t>
    </dgm:pt>
    <dgm:pt modelId="{373B2AF3-9AC0-49F0-8130-24BF7CE90E79}" type="parTrans" cxnId="{6B284B50-304E-4187-85FA-DA4365E5BF6C}">
      <dgm:prSet/>
      <dgm:spPr/>
      <dgm:t>
        <a:bodyPr/>
        <a:lstStyle/>
        <a:p>
          <a:endParaRPr lang="en-US"/>
        </a:p>
      </dgm:t>
    </dgm:pt>
    <dgm:pt modelId="{F0EEB82D-0214-47AE-8D18-5F3BC86E3D4D}" type="sibTrans" cxnId="{6B284B50-304E-4187-85FA-DA4365E5BF6C}">
      <dgm:prSet/>
      <dgm:spPr/>
      <dgm:t>
        <a:bodyPr/>
        <a:lstStyle/>
        <a:p>
          <a:endParaRPr lang="en-US"/>
        </a:p>
      </dgm:t>
    </dgm:pt>
    <dgm:pt modelId="{3BFEC4A0-784F-4506-9793-B45339B3BE19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ISSUES MANAGEMENT</a:t>
          </a:r>
        </a:p>
      </dgm:t>
    </dgm:pt>
    <dgm:pt modelId="{30D1E71E-32C3-4A9D-8916-F9F5EB605D4C}" type="parTrans" cxnId="{A7A75368-6D80-4452-B393-426BB7893907}">
      <dgm:prSet/>
      <dgm:spPr/>
      <dgm:t>
        <a:bodyPr/>
        <a:lstStyle/>
        <a:p>
          <a:endParaRPr lang="en-US"/>
        </a:p>
      </dgm:t>
    </dgm:pt>
    <dgm:pt modelId="{E00B06FB-E976-4DCA-BE7E-7E13D7579C48}" type="sibTrans" cxnId="{A7A75368-6D80-4452-B393-426BB7893907}">
      <dgm:prSet/>
      <dgm:spPr/>
      <dgm:t>
        <a:bodyPr/>
        <a:lstStyle/>
        <a:p>
          <a:endParaRPr lang="en-US"/>
        </a:p>
      </dgm:t>
    </dgm:pt>
    <dgm:pt modelId="{431F6E31-C9E6-4E82-8D2A-C51B9AD40AED}">
      <dgm:prSet phldrT="[Text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MARKETING</a:t>
          </a:r>
        </a:p>
      </dgm:t>
    </dgm:pt>
    <dgm:pt modelId="{E8401A91-7BAA-4EA8-B9E9-5B03218374DF}" type="parTrans" cxnId="{BC4972D2-EF6B-473A-9A9A-E9615227C4E7}">
      <dgm:prSet/>
      <dgm:spPr/>
      <dgm:t>
        <a:bodyPr/>
        <a:lstStyle/>
        <a:p>
          <a:endParaRPr lang="en-US"/>
        </a:p>
      </dgm:t>
    </dgm:pt>
    <dgm:pt modelId="{C3BB46B3-3B93-46B3-B445-68F38E3C4296}" type="sibTrans" cxnId="{BC4972D2-EF6B-473A-9A9A-E9615227C4E7}">
      <dgm:prSet/>
      <dgm:spPr/>
      <dgm:t>
        <a:bodyPr/>
        <a:lstStyle/>
        <a:p>
          <a:endParaRPr lang="en-US"/>
        </a:p>
      </dgm:t>
    </dgm:pt>
    <dgm:pt modelId="{E1A9C054-5694-4738-8A6A-3607E3711631}" type="pres">
      <dgm:prSet presAssocID="{750271B6-541E-4ACE-ADE2-38C0C337FDA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41EE0193-F2B7-4CED-81D2-431A6F710685}" type="pres">
      <dgm:prSet presAssocID="{33C0CB60-2715-433B-9803-9965A5A21E8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id-ID"/>
        </a:p>
      </dgm:t>
    </dgm:pt>
    <dgm:pt modelId="{4E2A790E-C8AB-4132-B26B-0307AF292D3A}" type="pres">
      <dgm:prSet presAssocID="{605F1787-6817-401E-A529-C1619B815B79}" presName="Accent1" presStyleCnt="0"/>
      <dgm:spPr/>
    </dgm:pt>
    <dgm:pt modelId="{15835D82-E533-4D1C-8E79-D3BFE1703F50}" type="pres">
      <dgm:prSet presAssocID="{605F1787-6817-401E-A529-C1619B815B79}" presName="Accent" presStyleLbl="bgShp" presStyleIdx="0" presStyleCnt="6"/>
      <dgm:spPr/>
    </dgm:pt>
    <dgm:pt modelId="{BA6FE696-4FCF-457E-98B7-346E94CEF8EE}" type="pres">
      <dgm:prSet presAssocID="{605F1787-6817-401E-A529-C1619B815B7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42A122-A583-4F43-B82C-6E8B5B47ADA5}" type="pres">
      <dgm:prSet presAssocID="{705F036C-E71B-4A95-9E12-23C819FBB8B9}" presName="Accent2" presStyleCnt="0"/>
      <dgm:spPr/>
    </dgm:pt>
    <dgm:pt modelId="{56506DB9-5324-4E03-A943-5A72C642E8B5}" type="pres">
      <dgm:prSet presAssocID="{705F036C-E71B-4A95-9E12-23C819FBB8B9}" presName="Accent" presStyleLbl="bgShp" presStyleIdx="1" presStyleCnt="6"/>
      <dgm:spPr/>
    </dgm:pt>
    <dgm:pt modelId="{917575AE-6BC1-489D-BE17-8B6320B86ABE}" type="pres">
      <dgm:prSet presAssocID="{705F036C-E71B-4A95-9E12-23C819FBB8B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7FA025-A6FA-4E98-9DB8-56E4371492DF}" type="pres">
      <dgm:prSet presAssocID="{704E9037-B43D-4EC3-B8C6-E772CFCF30EE}" presName="Accent3" presStyleCnt="0"/>
      <dgm:spPr/>
    </dgm:pt>
    <dgm:pt modelId="{9CA509CD-729B-4DB7-9C57-CA09BDA09DF0}" type="pres">
      <dgm:prSet presAssocID="{704E9037-B43D-4EC3-B8C6-E772CFCF30EE}" presName="Accent" presStyleLbl="bgShp" presStyleIdx="2" presStyleCnt="6"/>
      <dgm:spPr/>
    </dgm:pt>
    <dgm:pt modelId="{A6A4D5FD-A1CB-415A-AAE7-27FF9A786889}" type="pres">
      <dgm:prSet presAssocID="{704E9037-B43D-4EC3-B8C6-E772CFCF30E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59069D-E707-41F8-BF36-30AFD7AB3681}" type="pres">
      <dgm:prSet presAssocID="{61A1ED13-C3F3-45E0-99A4-2B8FF8CE79BA}" presName="Accent4" presStyleCnt="0"/>
      <dgm:spPr/>
    </dgm:pt>
    <dgm:pt modelId="{AB9AC550-B68F-4370-8404-F0AE19F60AD9}" type="pres">
      <dgm:prSet presAssocID="{61A1ED13-C3F3-45E0-99A4-2B8FF8CE79BA}" presName="Accent" presStyleLbl="bgShp" presStyleIdx="3" presStyleCnt="6"/>
      <dgm:spPr/>
    </dgm:pt>
    <dgm:pt modelId="{3064C70A-AB92-4B35-BDAC-F62117AC8D03}" type="pres">
      <dgm:prSet presAssocID="{61A1ED13-C3F3-45E0-99A4-2B8FF8CE79B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E3139C-0F4A-46D0-BC62-0698AF947305}" type="pres">
      <dgm:prSet presAssocID="{3BFEC4A0-784F-4506-9793-B45339B3BE19}" presName="Accent5" presStyleCnt="0"/>
      <dgm:spPr/>
    </dgm:pt>
    <dgm:pt modelId="{7098DB4E-6E94-4835-9A5E-D7C197AD5867}" type="pres">
      <dgm:prSet presAssocID="{3BFEC4A0-784F-4506-9793-B45339B3BE19}" presName="Accent" presStyleLbl="bgShp" presStyleIdx="4" presStyleCnt="6"/>
      <dgm:spPr/>
    </dgm:pt>
    <dgm:pt modelId="{48F37B2F-063C-4D29-A917-4224A53F37CE}" type="pres">
      <dgm:prSet presAssocID="{3BFEC4A0-784F-4506-9793-B45339B3BE1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ADDAA5-7941-4114-A780-3F6803C3ED3E}" type="pres">
      <dgm:prSet presAssocID="{431F6E31-C9E6-4E82-8D2A-C51B9AD40AED}" presName="Accent6" presStyleCnt="0"/>
      <dgm:spPr/>
    </dgm:pt>
    <dgm:pt modelId="{8C54BA6E-9812-47E2-AAE3-D76E6FB69CD6}" type="pres">
      <dgm:prSet presAssocID="{431F6E31-C9E6-4E82-8D2A-C51B9AD40AED}" presName="Accent" presStyleLbl="bgShp" presStyleIdx="5" presStyleCnt="6"/>
      <dgm:spPr/>
    </dgm:pt>
    <dgm:pt modelId="{B2763655-CD9B-436D-8AF6-460A0C4A349D}" type="pres">
      <dgm:prSet presAssocID="{431F6E31-C9E6-4E82-8D2A-C51B9AD40AE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9063E40-5241-4B8A-981F-EBA20369257C}" srcId="{33C0CB60-2715-433B-9803-9965A5A21E8B}" destId="{705F036C-E71B-4A95-9E12-23C819FBB8B9}" srcOrd="1" destOrd="0" parTransId="{8DF7BF87-6C46-4B37-9068-9DF1C3127E45}" sibTransId="{4FD1CBCD-FA5C-4AEE-8884-F87541300AA0}"/>
    <dgm:cxn modelId="{D46DA986-905E-45FE-8B87-061D9A3EB5B1}" srcId="{33C0CB60-2715-433B-9803-9965A5A21E8B}" destId="{704E9037-B43D-4EC3-B8C6-E772CFCF30EE}" srcOrd="2" destOrd="0" parTransId="{5F239D9C-B631-4946-B643-5B780C561FC9}" sibTransId="{004710F4-51A4-41B8-ACC5-9BB18A34F7D4}"/>
    <dgm:cxn modelId="{A7A75368-6D80-4452-B393-426BB7893907}" srcId="{33C0CB60-2715-433B-9803-9965A5A21E8B}" destId="{3BFEC4A0-784F-4506-9793-B45339B3BE19}" srcOrd="4" destOrd="0" parTransId="{30D1E71E-32C3-4A9D-8916-F9F5EB605D4C}" sibTransId="{E00B06FB-E976-4DCA-BE7E-7E13D7579C48}"/>
    <dgm:cxn modelId="{BEF7A65C-636F-4801-B996-35BFF1B0865A}" type="presOf" srcId="{705F036C-E71B-4A95-9E12-23C819FBB8B9}" destId="{917575AE-6BC1-489D-BE17-8B6320B86ABE}" srcOrd="0" destOrd="0" presId="urn:microsoft.com/office/officeart/2011/layout/HexagonRadial"/>
    <dgm:cxn modelId="{BC4972D2-EF6B-473A-9A9A-E9615227C4E7}" srcId="{33C0CB60-2715-433B-9803-9965A5A21E8B}" destId="{431F6E31-C9E6-4E82-8D2A-C51B9AD40AED}" srcOrd="5" destOrd="0" parTransId="{E8401A91-7BAA-4EA8-B9E9-5B03218374DF}" sibTransId="{C3BB46B3-3B93-46B3-B445-68F38E3C4296}"/>
    <dgm:cxn modelId="{3D0BF4AC-D268-4AA7-A70C-C1CECD39BC87}" type="presOf" srcId="{3BFEC4A0-784F-4506-9793-B45339B3BE19}" destId="{48F37B2F-063C-4D29-A917-4224A53F37CE}" srcOrd="0" destOrd="0" presId="urn:microsoft.com/office/officeart/2011/layout/HexagonRadial"/>
    <dgm:cxn modelId="{4D4C4CDF-90DC-4351-B516-66D9A70D9514}" type="presOf" srcId="{61A1ED13-C3F3-45E0-99A4-2B8FF8CE79BA}" destId="{3064C70A-AB92-4B35-BDAC-F62117AC8D03}" srcOrd="0" destOrd="0" presId="urn:microsoft.com/office/officeart/2011/layout/HexagonRadial"/>
    <dgm:cxn modelId="{6B284B50-304E-4187-85FA-DA4365E5BF6C}" srcId="{33C0CB60-2715-433B-9803-9965A5A21E8B}" destId="{61A1ED13-C3F3-45E0-99A4-2B8FF8CE79BA}" srcOrd="3" destOrd="0" parTransId="{373B2AF3-9AC0-49F0-8130-24BF7CE90E79}" sibTransId="{F0EEB82D-0214-47AE-8D18-5F3BC86E3D4D}"/>
    <dgm:cxn modelId="{7D1551C6-B4AB-4E52-8689-DED6EA11FD43}" type="presOf" srcId="{33C0CB60-2715-433B-9803-9965A5A21E8B}" destId="{41EE0193-F2B7-4CED-81D2-431A6F710685}" srcOrd="0" destOrd="0" presId="urn:microsoft.com/office/officeart/2011/layout/HexagonRadial"/>
    <dgm:cxn modelId="{D914100D-17B1-478C-9D20-2D60875B5BBF}" type="presOf" srcId="{605F1787-6817-401E-A529-C1619B815B79}" destId="{BA6FE696-4FCF-457E-98B7-346E94CEF8EE}" srcOrd="0" destOrd="0" presId="urn:microsoft.com/office/officeart/2011/layout/HexagonRadial"/>
    <dgm:cxn modelId="{DB2E91C1-19D8-4574-B62B-C36183D18DAC}" type="presOf" srcId="{704E9037-B43D-4EC3-B8C6-E772CFCF30EE}" destId="{A6A4D5FD-A1CB-415A-AAE7-27FF9A786889}" srcOrd="0" destOrd="0" presId="urn:microsoft.com/office/officeart/2011/layout/HexagonRadial"/>
    <dgm:cxn modelId="{F72AFFCA-9DEB-4695-889B-C5B7D45EE323}" type="presOf" srcId="{431F6E31-C9E6-4E82-8D2A-C51B9AD40AED}" destId="{B2763655-CD9B-436D-8AF6-460A0C4A349D}" srcOrd="0" destOrd="0" presId="urn:microsoft.com/office/officeart/2011/layout/HexagonRadial"/>
    <dgm:cxn modelId="{1546B830-3B46-4211-980F-3D85804E7DC3}" srcId="{750271B6-541E-4ACE-ADE2-38C0C337FDAF}" destId="{33C0CB60-2715-433B-9803-9965A5A21E8B}" srcOrd="0" destOrd="0" parTransId="{8D2E7771-F192-4EF8-B3F5-262E27E2E644}" sibTransId="{F61E8455-1923-4B71-A73A-936665516D78}"/>
    <dgm:cxn modelId="{553BBC7D-2A08-48D4-97EE-4C50A6D06E08}" srcId="{33C0CB60-2715-433B-9803-9965A5A21E8B}" destId="{605F1787-6817-401E-A529-C1619B815B79}" srcOrd="0" destOrd="0" parTransId="{F5531A97-6C2C-4924-85DE-37CEAE301297}" sibTransId="{4E9B169F-2432-41E8-9BA4-60466DB39281}"/>
    <dgm:cxn modelId="{D24D811F-342A-435F-AE81-9F40F167AA9F}" type="presOf" srcId="{750271B6-541E-4ACE-ADE2-38C0C337FDAF}" destId="{E1A9C054-5694-4738-8A6A-3607E3711631}" srcOrd="0" destOrd="0" presId="urn:microsoft.com/office/officeart/2011/layout/HexagonRadial"/>
    <dgm:cxn modelId="{DE3B527D-7789-4EC4-8F84-FA5BEC93C8F1}" type="presParOf" srcId="{E1A9C054-5694-4738-8A6A-3607E3711631}" destId="{41EE0193-F2B7-4CED-81D2-431A6F710685}" srcOrd="0" destOrd="0" presId="urn:microsoft.com/office/officeart/2011/layout/HexagonRadial"/>
    <dgm:cxn modelId="{132EED44-6A18-4379-BAD3-8A8CFF4C6C9F}" type="presParOf" srcId="{E1A9C054-5694-4738-8A6A-3607E3711631}" destId="{4E2A790E-C8AB-4132-B26B-0307AF292D3A}" srcOrd="1" destOrd="0" presId="urn:microsoft.com/office/officeart/2011/layout/HexagonRadial"/>
    <dgm:cxn modelId="{E6A6E15F-9A3E-4CDB-B32F-C0970527C808}" type="presParOf" srcId="{4E2A790E-C8AB-4132-B26B-0307AF292D3A}" destId="{15835D82-E533-4D1C-8E79-D3BFE1703F50}" srcOrd="0" destOrd="0" presId="urn:microsoft.com/office/officeart/2011/layout/HexagonRadial"/>
    <dgm:cxn modelId="{D4F46761-8BA2-43A8-AE34-6AB0F92CEC8F}" type="presParOf" srcId="{E1A9C054-5694-4738-8A6A-3607E3711631}" destId="{BA6FE696-4FCF-457E-98B7-346E94CEF8EE}" srcOrd="2" destOrd="0" presId="urn:microsoft.com/office/officeart/2011/layout/HexagonRadial"/>
    <dgm:cxn modelId="{FB3C7F7D-8D73-460F-B435-382AB9FC07F9}" type="presParOf" srcId="{E1A9C054-5694-4738-8A6A-3607E3711631}" destId="{1342A122-A583-4F43-B82C-6E8B5B47ADA5}" srcOrd="3" destOrd="0" presId="urn:microsoft.com/office/officeart/2011/layout/HexagonRadial"/>
    <dgm:cxn modelId="{53102E63-1274-47BD-8C25-D92DB7696B65}" type="presParOf" srcId="{1342A122-A583-4F43-B82C-6E8B5B47ADA5}" destId="{56506DB9-5324-4E03-A943-5A72C642E8B5}" srcOrd="0" destOrd="0" presId="urn:microsoft.com/office/officeart/2011/layout/HexagonRadial"/>
    <dgm:cxn modelId="{FCA24A1A-19F0-4AA8-8FEF-654EBBE27D42}" type="presParOf" srcId="{E1A9C054-5694-4738-8A6A-3607E3711631}" destId="{917575AE-6BC1-489D-BE17-8B6320B86ABE}" srcOrd="4" destOrd="0" presId="urn:microsoft.com/office/officeart/2011/layout/HexagonRadial"/>
    <dgm:cxn modelId="{64ADEDF4-8CA0-4AA5-BA40-57EBE7B616B1}" type="presParOf" srcId="{E1A9C054-5694-4738-8A6A-3607E3711631}" destId="{6E7FA025-A6FA-4E98-9DB8-56E4371492DF}" srcOrd="5" destOrd="0" presId="urn:microsoft.com/office/officeart/2011/layout/HexagonRadial"/>
    <dgm:cxn modelId="{B10F9488-A0C7-42F5-BA3A-E0463A8F0A45}" type="presParOf" srcId="{6E7FA025-A6FA-4E98-9DB8-56E4371492DF}" destId="{9CA509CD-729B-4DB7-9C57-CA09BDA09DF0}" srcOrd="0" destOrd="0" presId="urn:microsoft.com/office/officeart/2011/layout/HexagonRadial"/>
    <dgm:cxn modelId="{69D4DFD6-FF3D-434B-9267-56816B6AAA34}" type="presParOf" srcId="{E1A9C054-5694-4738-8A6A-3607E3711631}" destId="{A6A4D5FD-A1CB-415A-AAE7-27FF9A786889}" srcOrd="6" destOrd="0" presId="urn:microsoft.com/office/officeart/2011/layout/HexagonRadial"/>
    <dgm:cxn modelId="{F5AD7B5C-34B2-4EF4-A2D3-6A769B276B68}" type="presParOf" srcId="{E1A9C054-5694-4738-8A6A-3607E3711631}" destId="{6F59069D-E707-41F8-BF36-30AFD7AB3681}" srcOrd="7" destOrd="0" presId="urn:microsoft.com/office/officeart/2011/layout/HexagonRadial"/>
    <dgm:cxn modelId="{B7FC2D3C-44AF-4722-B72A-1FB104270F8A}" type="presParOf" srcId="{6F59069D-E707-41F8-BF36-30AFD7AB3681}" destId="{AB9AC550-B68F-4370-8404-F0AE19F60AD9}" srcOrd="0" destOrd="0" presId="urn:microsoft.com/office/officeart/2011/layout/HexagonRadial"/>
    <dgm:cxn modelId="{ECD3EFBB-06FB-4F34-B08C-471A94BBAD20}" type="presParOf" srcId="{E1A9C054-5694-4738-8A6A-3607E3711631}" destId="{3064C70A-AB92-4B35-BDAC-F62117AC8D03}" srcOrd="8" destOrd="0" presId="urn:microsoft.com/office/officeart/2011/layout/HexagonRadial"/>
    <dgm:cxn modelId="{52C44501-9D46-4A8C-84F4-546F0649EF27}" type="presParOf" srcId="{E1A9C054-5694-4738-8A6A-3607E3711631}" destId="{BCE3139C-0F4A-46D0-BC62-0698AF947305}" srcOrd="9" destOrd="0" presId="urn:microsoft.com/office/officeart/2011/layout/HexagonRadial"/>
    <dgm:cxn modelId="{3C30EA26-DE44-4261-A94C-09086A916E8C}" type="presParOf" srcId="{BCE3139C-0F4A-46D0-BC62-0698AF947305}" destId="{7098DB4E-6E94-4835-9A5E-D7C197AD5867}" srcOrd="0" destOrd="0" presId="urn:microsoft.com/office/officeart/2011/layout/HexagonRadial"/>
    <dgm:cxn modelId="{886B434B-B761-45DC-BABB-BA4A470D1CFD}" type="presParOf" srcId="{E1A9C054-5694-4738-8A6A-3607E3711631}" destId="{48F37B2F-063C-4D29-A917-4224A53F37CE}" srcOrd="10" destOrd="0" presId="urn:microsoft.com/office/officeart/2011/layout/HexagonRadial"/>
    <dgm:cxn modelId="{863CF11D-7A1C-4A7E-9D89-E65AE579000F}" type="presParOf" srcId="{E1A9C054-5694-4738-8A6A-3607E3711631}" destId="{28ADDAA5-7941-4114-A780-3F6803C3ED3E}" srcOrd="11" destOrd="0" presId="urn:microsoft.com/office/officeart/2011/layout/HexagonRadial"/>
    <dgm:cxn modelId="{7BBA7F86-25E4-4888-97E5-31C38F3947F4}" type="presParOf" srcId="{28ADDAA5-7941-4114-A780-3F6803C3ED3E}" destId="{8C54BA6E-9812-47E2-AAE3-D76E6FB69CD6}" srcOrd="0" destOrd="0" presId="urn:microsoft.com/office/officeart/2011/layout/HexagonRadial"/>
    <dgm:cxn modelId="{0F738EBD-8D9D-40CF-BBF0-87E94E925FF2}" type="presParOf" srcId="{E1A9C054-5694-4738-8A6A-3607E3711631}" destId="{B2763655-CD9B-436D-8AF6-460A0C4A349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2D916F-2953-4B23-B4D6-636808501EFC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0C77B1-10EB-4206-9DEC-488BA2A79B3B}">
      <dgm:prSet phldrT="[Text]"/>
      <dgm:spPr/>
      <dgm:t>
        <a:bodyPr/>
        <a:lstStyle/>
        <a:p>
          <a:r>
            <a:rPr lang="en-US" b="1" dirty="0" err="1"/>
            <a:t>Tanggung</a:t>
          </a:r>
          <a:r>
            <a:rPr lang="en-US" b="1" dirty="0"/>
            <a:t> </a:t>
          </a:r>
          <a:r>
            <a:rPr lang="en-US" b="1" dirty="0" err="1"/>
            <a:t>Jawab</a:t>
          </a:r>
          <a:r>
            <a:rPr lang="en-US" b="1" dirty="0"/>
            <a:t> Perusahaan</a:t>
          </a:r>
        </a:p>
      </dgm:t>
    </dgm:pt>
    <dgm:pt modelId="{88A1FCA5-9DC0-4DB9-A5B6-38E94AB077D2}" type="parTrans" cxnId="{165EF506-2D4D-4826-A12E-D32A2E3A8C40}">
      <dgm:prSet/>
      <dgm:spPr/>
      <dgm:t>
        <a:bodyPr/>
        <a:lstStyle/>
        <a:p>
          <a:endParaRPr lang="en-US"/>
        </a:p>
      </dgm:t>
    </dgm:pt>
    <dgm:pt modelId="{4123DEAF-797C-40B0-8977-15B9F5203543}" type="sibTrans" cxnId="{165EF506-2D4D-4826-A12E-D32A2E3A8C40}">
      <dgm:prSet/>
      <dgm:spPr/>
      <dgm:t>
        <a:bodyPr/>
        <a:lstStyle/>
        <a:p>
          <a:endParaRPr lang="en-US"/>
        </a:p>
      </dgm:t>
    </dgm:pt>
    <dgm:pt modelId="{0E860BDF-D602-4B5E-B2F4-C18741AFE40E}">
      <dgm:prSet phldrT="[Text]"/>
      <dgm:spPr/>
      <dgm:t>
        <a:bodyPr/>
        <a:lstStyle/>
        <a:p>
          <a:r>
            <a:rPr lang="en-US" dirty="0" err="1"/>
            <a:t>Keuangan</a:t>
          </a:r>
          <a:endParaRPr lang="en-US" dirty="0"/>
        </a:p>
      </dgm:t>
    </dgm:pt>
    <dgm:pt modelId="{87192914-CF61-40DC-8E6C-AC9CB8C282B2}" type="parTrans" cxnId="{F6C24FBB-86A7-442B-A508-06716828FD6F}">
      <dgm:prSet/>
      <dgm:spPr/>
      <dgm:t>
        <a:bodyPr/>
        <a:lstStyle/>
        <a:p>
          <a:endParaRPr lang="en-US"/>
        </a:p>
      </dgm:t>
    </dgm:pt>
    <dgm:pt modelId="{BFAD3342-495E-4720-85C0-1F06136EE542}" type="sibTrans" cxnId="{F6C24FBB-86A7-442B-A508-06716828FD6F}">
      <dgm:prSet/>
      <dgm:spPr/>
      <dgm:t>
        <a:bodyPr/>
        <a:lstStyle/>
        <a:p>
          <a:endParaRPr lang="en-US"/>
        </a:p>
      </dgm:t>
    </dgm:pt>
    <dgm:pt modelId="{1AB0AD6A-B31D-4096-ADE4-60E894FB8BFC}">
      <dgm:prSet phldrT="[Text]"/>
      <dgm:spPr/>
      <dgm:t>
        <a:bodyPr/>
        <a:lstStyle/>
        <a:p>
          <a:r>
            <a:rPr lang="en-US" dirty="0" err="1"/>
            <a:t>Lingkungan</a:t>
          </a:r>
          <a:endParaRPr lang="en-US" dirty="0"/>
        </a:p>
      </dgm:t>
    </dgm:pt>
    <dgm:pt modelId="{5EFC86C2-8B73-4E97-963E-8F132568F315}" type="parTrans" cxnId="{F9235FD0-6B5D-488F-9859-477333EAEA6B}">
      <dgm:prSet/>
      <dgm:spPr/>
      <dgm:t>
        <a:bodyPr/>
        <a:lstStyle/>
        <a:p>
          <a:endParaRPr lang="en-US"/>
        </a:p>
      </dgm:t>
    </dgm:pt>
    <dgm:pt modelId="{622B4174-CEEF-40F8-B8AB-FC2CCCDFEC32}" type="sibTrans" cxnId="{F9235FD0-6B5D-488F-9859-477333EAEA6B}">
      <dgm:prSet/>
      <dgm:spPr/>
      <dgm:t>
        <a:bodyPr/>
        <a:lstStyle/>
        <a:p>
          <a:endParaRPr lang="en-US"/>
        </a:p>
      </dgm:t>
    </dgm:pt>
    <dgm:pt modelId="{C96E8114-14B1-4473-8551-F8600B029850}">
      <dgm:prSet phldrT="[Text]"/>
      <dgm:spPr/>
      <dgm:t>
        <a:bodyPr/>
        <a:lstStyle/>
        <a:p>
          <a:r>
            <a:rPr lang="en-US" dirty="0" err="1"/>
            <a:t>Sosial</a:t>
          </a:r>
          <a:endParaRPr lang="en-US" dirty="0"/>
        </a:p>
      </dgm:t>
    </dgm:pt>
    <dgm:pt modelId="{159EFB88-9061-4033-A36F-A2F34E363D54}" type="parTrans" cxnId="{E71B1C38-AA9C-4864-ABE7-5D168C4AC3FE}">
      <dgm:prSet/>
      <dgm:spPr/>
      <dgm:t>
        <a:bodyPr/>
        <a:lstStyle/>
        <a:p>
          <a:endParaRPr lang="en-US"/>
        </a:p>
      </dgm:t>
    </dgm:pt>
    <dgm:pt modelId="{EFAD0D7A-0174-4E15-98D0-E45FB71F1C7D}" type="sibTrans" cxnId="{E71B1C38-AA9C-4864-ABE7-5D168C4AC3FE}">
      <dgm:prSet/>
      <dgm:spPr/>
      <dgm:t>
        <a:bodyPr/>
        <a:lstStyle/>
        <a:p>
          <a:endParaRPr lang="en-US"/>
        </a:p>
      </dgm:t>
    </dgm:pt>
    <dgm:pt modelId="{24997DB1-64F8-442C-8389-9A92D29253D1}" type="pres">
      <dgm:prSet presAssocID="{CE2D916F-2953-4B23-B4D6-636808501EF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7070793A-70D0-44DD-A38D-61556F6562F6}" type="pres">
      <dgm:prSet presAssocID="{5B0C77B1-10EB-4206-9DEC-488BA2A79B3B}" presName="singleCycle" presStyleCnt="0"/>
      <dgm:spPr/>
    </dgm:pt>
    <dgm:pt modelId="{BE3A539D-626E-4F6B-9B36-97710EBDDF02}" type="pres">
      <dgm:prSet presAssocID="{5B0C77B1-10EB-4206-9DEC-488BA2A79B3B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id-ID"/>
        </a:p>
      </dgm:t>
    </dgm:pt>
    <dgm:pt modelId="{3CF71A76-D558-4B2E-8434-519DD9571F3D}" type="pres">
      <dgm:prSet presAssocID="{87192914-CF61-40DC-8E6C-AC9CB8C282B2}" presName="Name56" presStyleLbl="parChTrans1D2" presStyleIdx="0" presStyleCnt="3"/>
      <dgm:spPr/>
      <dgm:t>
        <a:bodyPr/>
        <a:lstStyle/>
        <a:p>
          <a:endParaRPr lang="id-ID"/>
        </a:p>
      </dgm:t>
    </dgm:pt>
    <dgm:pt modelId="{CB6ABCFF-A18A-492D-9EC7-84060BBA42A3}" type="pres">
      <dgm:prSet presAssocID="{0E860BDF-D602-4B5E-B2F4-C18741AFE40E}" presName="text0" presStyleLbl="node1" presStyleIdx="1" presStyleCnt="4" custScaleX="21406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4572F5-6709-4AB8-8856-0D9C9753F8DE}" type="pres">
      <dgm:prSet presAssocID="{5EFC86C2-8B73-4E97-963E-8F132568F315}" presName="Name56" presStyleLbl="parChTrans1D2" presStyleIdx="1" presStyleCnt="3"/>
      <dgm:spPr/>
      <dgm:t>
        <a:bodyPr/>
        <a:lstStyle/>
        <a:p>
          <a:endParaRPr lang="id-ID"/>
        </a:p>
      </dgm:t>
    </dgm:pt>
    <dgm:pt modelId="{1949BC09-2A5C-4A9E-8BD8-716CD7215667}" type="pres">
      <dgm:prSet presAssocID="{1AB0AD6A-B31D-4096-ADE4-60E894FB8BFC}" presName="text0" presStyleLbl="node1" presStyleIdx="2" presStyleCnt="4" custScaleX="212050" custRadScaleRad="111627" custRadScaleInc="-564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726A1E-0567-4507-B8E4-82DAF31CBF55}" type="pres">
      <dgm:prSet presAssocID="{159EFB88-9061-4033-A36F-A2F34E363D54}" presName="Name56" presStyleLbl="parChTrans1D2" presStyleIdx="2" presStyleCnt="3"/>
      <dgm:spPr/>
      <dgm:t>
        <a:bodyPr/>
        <a:lstStyle/>
        <a:p>
          <a:endParaRPr lang="id-ID"/>
        </a:p>
      </dgm:t>
    </dgm:pt>
    <dgm:pt modelId="{45E6743D-FCFD-4F19-8FF3-F4655DD76DB2}" type="pres">
      <dgm:prSet presAssocID="{C96E8114-14B1-4473-8551-F8600B029850}" presName="text0" presStyleLbl="node1" presStyleIdx="3" presStyleCnt="4" custScaleX="221891" custRadScaleRad="108585" custRadScaleInc="430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CBF1544-E125-44DC-B006-566F64E4A5F5}" type="presOf" srcId="{159EFB88-9061-4033-A36F-A2F34E363D54}" destId="{42726A1E-0567-4507-B8E4-82DAF31CBF55}" srcOrd="0" destOrd="0" presId="urn:microsoft.com/office/officeart/2008/layout/RadialCluster"/>
    <dgm:cxn modelId="{C9B3DFB7-CB02-4D3A-9891-85D98EC8276C}" type="presOf" srcId="{5EFC86C2-8B73-4E97-963E-8F132568F315}" destId="{284572F5-6709-4AB8-8856-0D9C9753F8DE}" srcOrd="0" destOrd="0" presId="urn:microsoft.com/office/officeart/2008/layout/RadialCluster"/>
    <dgm:cxn modelId="{69D24BCC-7231-4A00-8E1D-3D8E683D3236}" type="presOf" srcId="{C96E8114-14B1-4473-8551-F8600B029850}" destId="{45E6743D-FCFD-4F19-8FF3-F4655DD76DB2}" srcOrd="0" destOrd="0" presId="urn:microsoft.com/office/officeart/2008/layout/RadialCluster"/>
    <dgm:cxn modelId="{F6C24FBB-86A7-442B-A508-06716828FD6F}" srcId="{5B0C77B1-10EB-4206-9DEC-488BA2A79B3B}" destId="{0E860BDF-D602-4B5E-B2F4-C18741AFE40E}" srcOrd="0" destOrd="0" parTransId="{87192914-CF61-40DC-8E6C-AC9CB8C282B2}" sibTransId="{BFAD3342-495E-4720-85C0-1F06136EE542}"/>
    <dgm:cxn modelId="{4A9BF8BF-48A3-43ED-A55F-4923DCC77A98}" type="presOf" srcId="{1AB0AD6A-B31D-4096-ADE4-60E894FB8BFC}" destId="{1949BC09-2A5C-4A9E-8BD8-716CD7215667}" srcOrd="0" destOrd="0" presId="urn:microsoft.com/office/officeart/2008/layout/RadialCluster"/>
    <dgm:cxn modelId="{5A11CED0-42D4-48DC-B140-53583C6ABB00}" type="presOf" srcId="{87192914-CF61-40DC-8E6C-AC9CB8C282B2}" destId="{3CF71A76-D558-4B2E-8434-519DD9571F3D}" srcOrd="0" destOrd="0" presId="urn:microsoft.com/office/officeart/2008/layout/RadialCluster"/>
    <dgm:cxn modelId="{F9235FD0-6B5D-488F-9859-477333EAEA6B}" srcId="{5B0C77B1-10EB-4206-9DEC-488BA2A79B3B}" destId="{1AB0AD6A-B31D-4096-ADE4-60E894FB8BFC}" srcOrd="1" destOrd="0" parTransId="{5EFC86C2-8B73-4E97-963E-8F132568F315}" sibTransId="{622B4174-CEEF-40F8-B8AB-FC2CCCDFEC32}"/>
    <dgm:cxn modelId="{C7BFC99F-E28D-44B8-ABC1-E8C8B4C0E2D6}" type="presOf" srcId="{5B0C77B1-10EB-4206-9DEC-488BA2A79B3B}" destId="{BE3A539D-626E-4F6B-9B36-97710EBDDF02}" srcOrd="0" destOrd="0" presId="urn:microsoft.com/office/officeart/2008/layout/RadialCluster"/>
    <dgm:cxn modelId="{46389E2B-C7C2-4F3B-AEB7-B2E7F8FE6229}" type="presOf" srcId="{CE2D916F-2953-4B23-B4D6-636808501EFC}" destId="{24997DB1-64F8-442C-8389-9A92D29253D1}" srcOrd="0" destOrd="0" presId="urn:microsoft.com/office/officeart/2008/layout/RadialCluster"/>
    <dgm:cxn modelId="{D09CECB3-4DA4-4916-AE3C-26F15275D8D5}" type="presOf" srcId="{0E860BDF-D602-4B5E-B2F4-C18741AFE40E}" destId="{CB6ABCFF-A18A-492D-9EC7-84060BBA42A3}" srcOrd="0" destOrd="0" presId="urn:microsoft.com/office/officeart/2008/layout/RadialCluster"/>
    <dgm:cxn modelId="{E71B1C38-AA9C-4864-ABE7-5D168C4AC3FE}" srcId="{5B0C77B1-10EB-4206-9DEC-488BA2A79B3B}" destId="{C96E8114-14B1-4473-8551-F8600B029850}" srcOrd="2" destOrd="0" parTransId="{159EFB88-9061-4033-A36F-A2F34E363D54}" sibTransId="{EFAD0D7A-0174-4E15-98D0-E45FB71F1C7D}"/>
    <dgm:cxn modelId="{165EF506-2D4D-4826-A12E-D32A2E3A8C40}" srcId="{CE2D916F-2953-4B23-B4D6-636808501EFC}" destId="{5B0C77B1-10EB-4206-9DEC-488BA2A79B3B}" srcOrd="0" destOrd="0" parTransId="{88A1FCA5-9DC0-4DB9-A5B6-38E94AB077D2}" sibTransId="{4123DEAF-797C-40B0-8977-15B9F5203543}"/>
    <dgm:cxn modelId="{FCFFB2BC-0E61-43E2-8676-0893FC0DCF27}" type="presParOf" srcId="{24997DB1-64F8-442C-8389-9A92D29253D1}" destId="{7070793A-70D0-44DD-A38D-61556F6562F6}" srcOrd="0" destOrd="0" presId="urn:microsoft.com/office/officeart/2008/layout/RadialCluster"/>
    <dgm:cxn modelId="{04B4CEE2-A525-4CDF-9892-7FD2FB215E38}" type="presParOf" srcId="{7070793A-70D0-44DD-A38D-61556F6562F6}" destId="{BE3A539D-626E-4F6B-9B36-97710EBDDF02}" srcOrd="0" destOrd="0" presId="urn:microsoft.com/office/officeart/2008/layout/RadialCluster"/>
    <dgm:cxn modelId="{78453512-1266-4F62-99C1-B012390A8004}" type="presParOf" srcId="{7070793A-70D0-44DD-A38D-61556F6562F6}" destId="{3CF71A76-D558-4B2E-8434-519DD9571F3D}" srcOrd="1" destOrd="0" presId="urn:microsoft.com/office/officeart/2008/layout/RadialCluster"/>
    <dgm:cxn modelId="{9E24F867-6D27-485B-AD0A-BC458B9D5767}" type="presParOf" srcId="{7070793A-70D0-44DD-A38D-61556F6562F6}" destId="{CB6ABCFF-A18A-492D-9EC7-84060BBA42A3}" srcOrd="2" destOrd="0" presId="urn:microsoft.com/office/officeart/2008/layout/RadialCluster"/>
    <dgm:cxn modelId="{4CE2CC00-B185-4FA7-B558-2F4D9E10B373}" type="presParOf" srcId="{7070793A-70D0-44DD-A38D-61556F6562F6}" destId="{284572F5-6709-4AB8-8856-0D9C9753F8DE}" srcOrd="3" destOrd="0" presId="urn:microsoft.com/office/officeart/2008/layout/RadialCluster"/>
    <dgm:cxn modelId="{4A0D9CE5-392A-455D-A39A-4CA51A3542B0}" type="presParOf" srcId="{7070793A-70D0-44DD-A38D-61556F6562F6}" destId="{1949BC09-2A5C-4A9E-8BD8-716CD7215667}" srcOrd="4" destOrd="0" presId="urn:microsoft.com/office/officeart/2008/layout/RadialCluster"/>
    <dgm:cxn modelId="{27A7881D-5D22-42E4-93A9-0DBC425FFC34}" type="presParOf" srcId="{7070793A-70D0-44DD-A38D-61556F6562F6}" destId="{42726A1E-0567-4507-B8E4-82DAF31CBF55}" srcOrd="5" destOrd="0" presId="urn:microsoft.com/office/officeart/2008/layout/RadialCluster"/>
    <dgm:cxn modelId="{2BC61C37-8E1A-422B-8CAC-4E4C2DE6DF9E}" type="presParOf" srcId="{7070793A-70D0-44DD-A38D-61556F6562F6}" destId="{45E6743D-FCFD-4F19-8FF3-F4655DD76DB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E57441-C43D-429C-AC9A-1EDD196DCA0C}" type="doc">
      <dgm:prSet loTypeId="urn:microsoft.com/office/officeart/2005/8/layout/default#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D233C13-6071-4987-AB01-03FE903645F5}">
      <dgm:prSet phldrT="[Text]"/>
      <dgm:spPr/>
      <dgm:t>
        <a:bodyPr/>
        <a:lstStyle/>
        <a:p>
          <a:r>
            <a:rPr lang="en-US" dirty="0" err="1"/>
            <a:t>Tanggung</a:t>
          </a:r>
          <a:r>
            <a:rPr lang="en-US" dirty="0"/>
            <a:t> </a:t>
          </a:r>
          <a:r>
            <a:rPr lang="en-US" dirty="0" err="1"/>
            <a:t>jawab</a:t>
          </a:r>
          <a:r>
            <a:rPr lang="en-US" dirty="0"/>
            <a:t> </a:t>
          </a:r>
          <a:r>
            <a:rPr lang="en-US" b="1" dirty="0" err="1">
              <a:solidFill>
                <a:srgbClr val="FF0000"/>
              </a:solidFill>
            </a:rPr>
            <a:t>ekonomis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dirty="0"/>
            <a:t>(</a:t>
          </a:r>
          <a:r>
            <a:rPr lang="en-US" dirty="0" err="1"/>
            <a:t>berbisnis</a:t>
          </a:r>
          <a:r>
            <a:rPr lang="en-US" dirty="0"/>
            <a:t> dan </a:t>
          </a:r>
          <a:r>
            <a:rPr lang="en-US" dirty="0" err="1"/>
            <a:t>mendapatkan</a:t>
          </a:r>
          <a:r>
            <a:rPr lang="en-US" dirty="0"/>
            <a:t> </a:t>
          </a:r>
          <a:r>
            <a:rPr lang="en-US" dirty="0" err="1"/>
            <a:t>keuntungan</a:t>
          </a:r>
          <a:r>
            <a:rPr lang="en-US" dirty="0"/>
            <a:t>)</a:t>
          </a:r>
        </a:p>
      </dgm:t>
    </dgm:pt>
    <dgm:pt modelId="{B9B9B7C7-6222-4F10-ACC9-57C09EFA6D6F}" type="parTrans" cxnId="{B3528562-AC9A-405D-A6D1-3F56B64D0986}">
      <dgm:prSet/>
      <dgm:spPr/>
      <dgm:t>
        <a:bodyPr/>
        <a:lstStyle/>
        <a:p>
          <a:endParaRPr lang="en-US"/>
        </a:p>
      </dgm:t>
    </dgm:pt>
    <dgm:pt modelId="{A33B7742-0846-4F7B-AB93-363D528BE890}" type="sibTrans" cxnId="{B3528562-AC9A-405D-A6D1-3F56B64D0986}">
      <dgm:prSet/>
      <dgm:spPr/>
      <dgm:t>
        <a:bodyPr/>
        <a:lstStyle/>
        <a:p>
          <a:endParaRPr lang="en-US"/>
        </a:p>
      </dgm:t>
    </dgm:pt>
    <dgm:pt modelId="{F4C1A37E-4802-422C-8931-DBA27AF56BC3}">
      <dgm:prSet phldrT="[Text]"/>
      <dgm:spPr/>
      <dgm:t>
        <a:bodyPr/>
        <a:lstStyle/>
        <a:p>
          <a:r>
            <a:rPr lang="en-US" dirty="0" err="1"/>
            <a:t>Tanggung</a:t>
          </a:r>
          <a:r>
            <a:rPr lang="en-US" dirty="0"/>
            <a:t> </a:t>
          </a:r>
          <a:r>
            <a:rPr lang="en-US" dirty="0" err="1"/>
            <a:t>jawab</a:t>
          </a:r>
          <a:r>
            <a:rPr lang="en-US" dirty="0"/>
            <a:t> </a:t>
          </a:r>
          <a:r>
            <a:rPr lang="en-US" b="1" dirty="0">
              <a:solidFill>
                <a:srgbClr val="FF0000"/>
              </a:solidFill>
            </a:rPr>
            <a:t>legal</a:t>
          </a:r>
          <a:r>
            <a:rPr lang="en-US" dirty="0"/>
            <a:t> (</a:t>
          </a:r>
          <a:r>
            <a:rPr lang="en-US" dirty="0" err="1"/>
            <a:t>membayar</a:t>
          </a:r>
          <a:r>
            <a:rPr lang="en-US" dirty="0"/>
            <a:t> </a:t>
          </a:r>
          <a:r>
            <a:rPr lang="en-US" dirty="0" err="1"/>
            <a:t>pajak</a:t>
          </a:r>
          <a:r>
            <a:rPr lang="en-US" dirty="0"/>
            <a:t>, </a:t>
          </a:r>
          <a:r>
            <a:rPr lang="en-US" dirty="0" err="1"/>
            <a:t>memenuhi</a:t>
          </a:r>
          <a:r>
            <a:rPr lang="en-US" dirty="0"/>
            <a:t> </a:t>
          </a:r>
          <a:r>
            <a:rPr lang="en-US" dirty="0" err="1"/>
            <a:t>persyaratan</a:t>
          </a:r>
          <a:r>
            <a:rPr lang="en-US" dirty="0"/>
            <a:t> </a:t>
          </a:r>
          <a:r>
            <a:rPr lang="en-US" dirty="0" err="1"/>
            <a:t>Amdal</a:t>
          </a:r>
          <a:r>
            <a:rPr lang="en-US" dirty="0"/>
            <a:t>)</a:t>
          </a:r>
        </a:p>
      </dgm:t>
    </dgm:pt>
    <dgm:pt modelId="{553FF5DF-D97C-4984-A53C-6CC65031A6DB}" type="parTrans" cxnId="{783EEA91-33B6-414D-977D-D4552D5276FA}">
      <dgm:prSet/>
      <dgm:spPr/>
      <dgm:t>
        <a:bodyPr/>
        <a:lstStyle/>
        <a:p>
          <a:endParaRPr lang="en-US"/>
        </a:p>
      </dgm:t>
    </dgm:pt>
    <dgm:pt modelId="{84DA8FD0-6E0E-4DC9-8907-72C846BF0F82}" type="sibTrans" cxnId="{783EEA91-33B6-414D-977D-D4552D5276FA}">
      <dgm:prSet/>
      <dgm:spPr/>
      <dgm:t>
        <a:bodyPr/>
        <a:lstStyle/>
        <a:p>
          <a:endParaRPr lang="en-US"/>
        </a:p>
      </dgm:t>
    </dgm:pt>
    <dgm:pt modelId="{4D8674CA-DF56-4EBA-B6F5-004C129B28F9}">
      <dgm:prSet phldrT="[Text]"/>
      <dgm:spPr/>
      <dgm:t>
        <a:bodyPr/>
        <a:lstStyle/>
        <a:p>
          <a:r>
            <a:rPr lang="en-US" dirty="0" err="1"/>
            <a:t>Tanggung</a:t>
          </a:r>
          <a:r>
            <a:rPr lang="en-US" dirty="0"/>
            <a:t> </a:t>
          </a:r>
          <a:r>
            <a:rPr lang="en-US" dirty="0" err="1"/>
            <a:t>jawab</a:t>
          </a:r>
          <a:r>
            <a:rPr lang="en-US" dirty="0"/>
            <a:t> </a:t>
          </a:r>
          <a:r>
            <a:rPr lang="en-US" b="1" dirty="0" err="1">
              <a:solidFill>
                <a:srgbClr val="FF0000"/>
              </a:solidFill>
            </a:rPr>
            <a:t>etis</a:t>
          </a:r>
          <a:r>
            <a:rPr lang="en-US" dirty="0"/>
            <a:t>, (</a:t>
          </a:r>
          <a:r>
            <a:rPr lang="en-US" dirty="0" err="1"/>
            <a:t>perusahaan</a:t>
          </a:r>
          <a:r>
            <a:rPr lang="en-US" dirty="0"/>
            <a:t> </a:t>
          </a:r>
          <a:r>
            <a:rPr lang="en-US" dirty="0" err="1"/>
            <a:t>berlaku</a:t>
          </a:r>
          <a:r>
            <a:rPr lang="en-US" dirty="0"/>
            <a:t> fair,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membeda-bedakan</a:t>
          </a:r>
          <a:r>
            <a:rPr lang="en-US" dirty="0"/>
            <a:t> </a:t>
          </a:r>
          <a:r>
            <a:rPr lang="en-US" dirty="0" err="1"/>
            <a:t>ras</a:t>
          </a:r>
          <a:r>
            <a:rPr lang="en-US" dirty="0"/>
            <a:t>, gender)</a:t>
          </a:r>
        </a:p>
      </dgm:t>
    </dgm:pt>
    <dgm:pt modelId="{472FAABA-0260-49C9-A9FF-185016BCC75E}" type="parTrans" cxnId="{D25F4DE4-B595-4D8D-B681-05F7CF633288}">
      <dgm:prSet/>
      <dgm:spPr/>
      <dgm:t>
        <a:bodyPr/>
        <a:lstStyle/>
        <a:p>
          <a:endParaRPr lang="en-US"/>
        </a:p>
      </dgm:t>
    </dgm:pt>
    <dgm:pt modelId="{36027943-C745-490B-A9DF-5AA56DA6187D}" type="sibTrans" cxnId="{D25F4DE4-B595-4D8D-B681-05F7CF633288}">
      <dgm:prSet/>
      <dgm:spPr/>
      <dgm:t>
        <a:bodyPr/>
        <a:lstStyle/>
        <a:p>
          <a:endParaRPr lang="en-US"/>
        </a:p>
      </dgm:t>
    </dgm:pt>
    <dgm:pt modelId="{172C446E-5D79-49ED-8461-2771D5E33A97}">
      <dgm:prSet phldrT="[Text]"/>
      <dgm:spPr/>
      <dgm:t>
        <a:bodyPr/>
        <a:lstStyle/>
        <a:p>
          <a:r>
            <a:rPr lang="en-US" dirty="0" err="1"/>
            <a:t>Tanggung</a:t>
          </a:r>
          <a:r>
            <a:rPr lang="en-US" dirty="0"/>
            <a:t> </a:t>
          </a:r>
          <a:r>
            <a:rPr lang="en-US" dirty="0" err="1"/>
            <a:t>jawab</a:t>
          </a:r>
          <a:r>
            <a:rPr lang="en-US" dirty="0"/>
            <a:t> </a:t>
          </a:r>
          <a:r>
            <a:rPr lang="en-US" b="1" dirty="0">
              <a:solidFill>
                <a:srgbClr val="FF0000"/>
              </a:solidFill>
            </a:rPr>
            <a:t>discretionary</a:t>
          </a:r>
          <a:r>
            <a:rPr lang="en-US" dirty="0"/>
            <a:t>, (</a:t>
          </a:r>
          <a:r>
            <a:rPr lang="en-US" dirty="0" err="1"/>
            <a:t>tanggung</a:t>
          </a:r>
          <a:r>
            <a:rPr lang="en-US" dirty="0"/>
            <a:t> </a:t>
          </a:r>
          <a:r>
            <a:rPr lang="en-US" dirty="0" err="1"/>
            <a:t>jawab</a:t>
          </a:r>
          <a:r>
            <a:rPr lang="en-US" dirty="0"/>
            <a:t> yang </a:t>
          </a:r>
          <a:r>
            <a:rPr lang="en-US" dirty="0" err="1"/>
            <a:t>seharusnya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fi-FI" dirty="0"/>
            <a:t>tetapi perusahaan melakukan juga atas kemauan sendiri </a:t>
          </a:r>
          <a:r>
            <a:rPr lang="en-US" dirty="0"/>
            <a:t>)</a:t>
          </a:r>
        </a:p>
      </dgm:t>
    </dgm:pt>
    <dgm:pt modelId="{3701CEB0-593B-4BD0-AAA9-7370FED4EEB2}" type="parTrans" cxnId="{3E9EA5FF-8FF3-4917-AAE0-D05576DDBF36}">
      <dgm:prSet/>
      <dgm:spPr/>
      <dgm:t>
        <a:bodyPr/>
        <a:lstStyle/>
        <a:p>
          <a:endParaRPr lang="en-US"/>
        </a:p>
      </dgm:t>
    </dgm:pt>
    <dgm:pt modelId="{96D9CE67-2D71-4727-8A8E-91F371DD68AE}" type="sibTrans" cxnId="{3E9EA5FF-8FF3-4917-AAE0-D05576DDBF36}">
      <dgm:prSet/>
      <dgm:spPr/>
      <dgm:t>
        <a:bodyPr/>
        <a:lstStyle/>
        <a:p>
          <a:endParaRPr lang="en-US"/>
        </a:p>
      </dgm:t>
    </dgm:pt>
    <dgm:pt modelId="{F6ADBD36-D5A6-49DF-80DF-2F98F2DF03D4}" type="pres">
      <dgm:prSet presAssocID="{9DE57441-C43D-429C-AC9A-1EDD196DCA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4BE26F1-E9A6-47F4-A9AA-4FC698ED995E}" type="pres">
      <dgm:prSet presAssocID="{3D233C13-6071-4987-AB01-03FE903645F5}" presName="node" presStyleLbl="node1" presStyleIdx="0" presStyleCnt="4" custLinFactNeighborX="763" custLinFactNeighborY="-24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2FEB2F-B2BD-4D7E-A0D3-5496C1BB8744}" type="pres">
      <dgm:prSet presAssocID="{A33B7742-0846-4F7B-AB93-363D528BE890}" presName="sibTrans" presStyleCnt="0"/>
      <dgm:spPr/>
    </dgm:pt>
    <dgm:pt modelId="{82BA9C9D-1626-4E84-92CD-C26EBC8FC1E7}" type="pres">
      <dgm:prSet presAssocID="{F4C1A37E-4802-422C-8931-DBA27AF56BC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8FD77D-E4B4-47CF-968D-BA2EBE6AF5D9}" type="pres">
      <dgm:prSet presAssocID="{84DA8FD0-6E0E-4DC9-8907-72C846BF0F82}" presName="sibTrans" presStyleCnt="0"/>
      <dgm:spPr/>
    </dgm:pt>
    <dgm:pt modelId="{0BC1AD46-EA47-45CF-87AE-9967FBE5D372}" type="pres">
      <dgm:prSet presAssocID="{4D8674CA-DF56-4EBA-B6F5-004C129B28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E92A04-8DAC-45CB-BCCC-2C4F394B7EDB}" type="pres">
      <dgm:prSet presAssocID="{36027943-C745-490B-A9DF-5AA56DA6187D}" presName="sibTrans" presStyleCnt="0"/>
      <dgm:spPr/>
    </dgm:pt>
    <dgm:pt modelId="{9DC5E64C-A79D-44BF-9DB4-E424D395990E}" type="pres">
      <dgm:prSet presAssocID="{172C446E-5D79-49ED-8461-2771D5E33A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6698105-E488-4C53-BEE3-3C36856113DD}" type="presOf" srcId="{F4C1A37E-4802-422C-8931-DBA27AF56BC3}" destId="{82BA9C9D-1626-4E84-92CD-C26EBC8FC1E7}" srcOrd="0" destOrd="0" presId="urn:microsoft.com/office/officeart/2005/8/layout/default#2"/>
    <dgm:cxn modelId="{F061488A-DD63-41FF-8237-5A03A04124C1}" type="presOf" srcId="{4D8674CA-DF56-4EBA-B6F5-004C129B28F9}" destId="{0BC1AD46-EA47-45CF-87AE-9967FBE5D372}" srcOrd="0" destOrd="0" presId="urn:microsoft.com/office/officeart/2005/8/layout/default#2"/>
    <dgm:cxn modelId="{3E9EA5FF-8FF3-4917-AAE0-D05576DDBF36}" srcId="{9DE57441-C43D-429C-AC9A-1EDD196DCA0C}" destId="{172C446E-5D79-49ED-8461-2771D5E33A97}" srcOrd="3" destOrd="0" parTransId="{3701CEB0-593B-4BD0-AAA9-7370FED4EEB2}" sibTransId="{96D9CE67-2D71-4727-8A8E-91F371DD68AE}"/>
    <dgm:cxn modelId="{4A07C5D4-AFD1-49AB-A808-1E561EC91BE4}" type="presOf" srcId="{172C446E-5D79-49ED-8461-2771D5E33A97}" destId="{9DC5E64C-A79D-44BF-9DB4-E424D395990E}" srcOrd="0" destOrd="0" presId="urn:microsoft.com/office/officeart/2005/8/layout/default#2"/>
    <dgm:cxn modelId="{436CC869-2774-4141-9651-69989FA9EF0B}" type="presOf" srcId="{3D233C13-6071-4987-AB01-03FE903645F5}" destId="{B4BE26F1-E9A6-47F4-A9AA-4FC698ED995E}" srcOrd="0" destOrd="0" presId="urn:microsoft.com/office/officeart/2005/8/layout/default#2"/>
    <dgm:cxn modelId="{D25F4DE4-B595-4D8D-B681-05F7CF633288}" srcId="{9DE57441-C43D-429C-AC9A-1EDD196DCA0C}" destId="{4D8674CA-DF56-4EBA-B6F5-004C129B28F9}" srcOrd="2" destOrd="0" parTransId="{472FAABA-0260-49C9-A9FF-185016BCC75E}" sibTransId="{36027943-C745-490B-A9DF-5AA56DA6187D}"/>
    <dgm:cxn modelId="{2C7B9802-7DBE-46AD-8311-F891283D1052}" type="presOf" srcId="{9DE57441-C43D-429C-AC9A-1EDD196DCA0C}" destId="{F6ADBD36-D5A6-49DF-80DF-2F98F2DF03D4}" srcOrd="0" destOrd="0" presId="urn:microsoft.com/office/officeart/2005/8/layout/default#2"/>
    <dgm:cxn modelId="{B3528562-AC9A-405D-A6D1-3F56B64D0986}" srcId="{9DE57441-C43D-429C-AC9A-1EDD196DCA0C}" destId="{3D233C13-6071-4987-AB01-03FE903645F5}" srcOrd="0" destOrd="0" parTransId="{B9B9B7C7-6222-4F10-ACC9-57C09EFA6D6F}" sibTransId="{A33B7742-0846-4F7B-AB93-363D528BE890}"/>
    <dgm:cxn modelId="{783EEA91-33B6-414D-977D-D4552D5276FA}" srcId="{9DE57441-C43D-429C-AC9A-1EDD196DCA0C}" destId="{F4C1A37E-4802-422C-8931-DBA27AF56BC3}" srcOrd="1" destOrd="0" parTransId="{553FF5DF-D97C-4984-A53C-6CC65031A6DB}" sibTransId="{84DA8FD0-6E0E-4DC9-8907-72C846BF0F82}"/>
    <dgm:cxn modelId="{6009DE7D-A58B-428B-BF37-8A0D5A54E94A}" type="presParOf" srcId="{F6ADBD36-D5A6-49DF-80DF-2F98F2DF03D4}" destId="{B4BE26F1-E9A6-47F4-A9AA-4FC698ED995E}" srcOrd="0" destOrd="0" presId="urn:microsoft.com/office/officeart/2005/8/layout/default#2"/>
    <dgm:cxn modelId="{C091BEB3-4E7B-4B10-8DA8-CAE0178026EF}" type="presParOf" srcId="{F6ADBD36-D5A6-49DF-80DF-2F98F2DF03D4}" destId="{2B2FEB2F-B2BD-4D7E-A0D3-5496C1BB8744}" srcOrd="1" destOrd="0" presId="urn:microsoft.com/office/officeart/2005/8/layout/default#2"/>
    <dgm:cxn modelId="{50E8D5AC-4E2A-44AE-8D3C-59F87ABC8D5D}" type="presParOf" srcId="{F6ADBD36-D5A6-49DF-80DF-2F98F2DF03D4}" destId="{82BA9C9D-1626-4E84-92CD-C26EBC8FC1E7}" srcOrd="2" destOrd="0" presId="urn:microsoft.com/office/officeart/2005/8/layout/default#2"/>
    <dgm:cxn modelId="{492BCE90-1404-440D-9748-93012D5DDEBF}" type="presParOf" srcId="{F6ADBD36-D5A6-49DF-80DF-2F98F2DF03D4}" destId="{B78FD77D-E4B4-47CF-968D-BA2EBE6AF5D9}" srcOrd="3" destOrd="0" presId="urn:microsoft.com/office/officeart/2005/8/layout/default#2"/>
    <dgm:cxn modelId="{653FC492-5863-4837-8F6F-0D24DFF1EEE8}" type="presParOf" srcId="{F6ADBD36-D5A6-49DF-80DF-2F98F2DF03D4}" destId="{0BC1AD46-EA47-45CF-87AE-9967FBE5D372}" srcOrd="4" destOrd="0" presId="urn:microsoft.com/office/officeart/2005/8/layout/default#2"/>
    <dgm:cxn modelId="{E422CA10-9014-437F-A638-95746CE91BAC}" type="presParOf" srcId="{F6ADBD36-D5A6-49DF-80DF-2F98F2DF03D4}" destId="{8BE92A04-8DAC-45CB-BCCC-2C4F394B7EDB}" srcOrd="5" destOrd="0" presId="urn:microsoft.com/office/officeart/2005/8/layout/default#2"/>
    <dgm:cxn modelId="{24C51E9E-7361-43D1-AFA4-ACF7CF1FF64E}" type="presParOf" srcId="{F6ADBD36-D5A6-49DF-80DF-2F98F2DF03D4}" destId="{9DC5E64C-A79D-44BF-9DB4-E424D395990E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C67740-8429-423C-A636-B1A0A4186F75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7296AB-ADF9-41D9-BE99-2D7E08ED64C9}">
      <dgm:prSet phldrT="[Text]" custT="1"/>
      <dgm:spPr/>
      <dgm:t>
        <a:bodyPr/>
        <a:lstStyle/>
        <a:p>
          <a:r>
            <a:rPr lang="en-US" sz="2000" dirty="0"/>
            <a:t> </a:t>
          </a:r>
          <a:r>
            <a:rPr lang="en-US" sz="2800" b="1" dirty="0" err="1"/>
            <a:t>Sifat</a:t>
          </a:r>
          <a:r>
            <a:rPr lang="en-US" sz="2800" b="1" dirty="0"/>
            <a:t> </a:t>
          </a:r>
          <a:r>
            <a:rPr lang="en-US" sz="2800" b="1" dirty="0" err="1"/>
            <a:t>Pengusaha</a:t>
          </a:r>
          <a:endParaRPr lang="en-US" sz="2800" b="1" dirty="0"/>
        </a:p>
      </dgm:t>
    </dgm:pt>
    <dgm:pt modelId="{99D27C5C-294B-47EA-A064-E966E236CBD4}" type="parTrans" cxnId="{9E27418E-20EB-42EA-AB37-B71A02F0DD44}">
      <dgm:prSet/>
      <dgm:spPr/>
      <dgm:t>
        <a:bodyPr/>
        <a:lstStyle/>
        <a:p>
          <a:endParaRPr lang="en-US"/>
        </a:p>
      </dgm:t>
    </dgm:pt>
    <dgm:pt modelId="{23C14328-455A-4ABC-AFD3-D58C482AEC79}" type="sibTrans" cxnId="{9E27418E-20EB-42EA-AB37-B71A02F0DD44}">
      <dgm:prSet/>
      <dgm:spPr/>
      <dgm:t>
        <a:bodyPr/>
        <a:lstStyle/>
        <a:p>
          <a:endParaRPr lang="en-US"/>
        </a:p>
      </dgm:t>
    </dgm:pt>
    <dgm:pt modelId="{AA123691-CB1C-45F8-85F8-5FCCFC798BE2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b="1" dirty="0">
              <a:solidFill>
                <a:schemeClr val="accent4">
                  <a:lumMod val="40000"/>
                  <a:lumOff val="60000"/>
                </a:schemeClr>
              </a:solidFill>
            </a:rPr>
            <a:t>HITAM:</a:t>
          </a:r>
          <a:r>
            <a:rPr lang="en-US" sz="2000" b="1" dirty="0"/>
            <a:t>  </a:t>
          </a:r>
          <a:r>
            <a:rPr lang="en-US" sz="2000" b="1" dirty="0" err="1"/>
            <a:t>Kelompok</a:t>
          </a:r>
          <a:r>
            <a:rPr lang="en-US" sz="2000" b="1" dirty="0"/>
            <a:t> </a:t>
          </a:r>
          <a:r>
            <a:rPr lang="en-US" sz="2000" b="1" dirty="0" err="1"/>
            <a:t>hitam</a:t>
          </a:r>
          <a:r>
            <a:rPr lang="en-US" sz="2000" b="1" dirty="0"/>
            <a:t> </a:t>
          </a:r>
          <a:r>
            <a:rPr lang="en-US" sz="2000" b="1" dirty="0" err="1"/>
            <a:t>adalah</a:t>
          </a:r>
          <a:r>
            <a:rPr lang="en-US" sz="2000" b="1" dirty="0"/>
            <a:t> </a:t>
          </a:r>
          <a:r>
            <a:rPr lang="en-US" sz="2000" b="1" dirty="0" err="1"/>
            <a:t>mereka</a:t>
          </a:r>
          <a:r>
            <a:rPr lang="en-US" sz="2000" b="1" dirty="0"/>
            <a:t> yang </a:t>
          </a:r>
          <a:r>
            <a:rPr lang="en-US" sz="2000" b="1" dirty="0" err="1"/>
            <a:t>tidak</a:t>
          </a:r>
          <a:r>
            <a:rPr lang="en-US" sz="2000" b="1" dirty="0"/>
            <a:t> </a:t>
          </a:r>
          <a:r>
            <a:rPr lang="en-US" sz="2000" b="1" dirty="0" err="1"/>
            <a:t>melakukan</a:t>
          </a:r>
          <a:r>
            <a:rPr lang="en-US" sz="2000" b="1" dirty="0"/>
            <a:t> </a:t>
          </a:r>
          <a:r>
            <a:rPr lang="en-US" sz="2000" b="1" dirty="0" err="1"/>
            <a:t>praktik</a:t>
          </a:r>
          <a:r>
            <a:rPr lang="en-US" sz="2000" b="1" dirty="0"/>
            <a:t> </a:t>
          </a:r>
          <a:r>
            <a:rPr lang="en-US" sz="2000" b="1" dirty="0" err="1"/>
            <a:t>CSRsama</a:t>
          </a:r>
          <a:r>
            <a:rPr lang="en-US" sz="2000" b="1" dirty="0"/>
            <a:t> </a:t>
          </a:r>
          <a:r>
            <a:rPr lang="en-US" sz="2000" b="1" dirty="0" err="1"/>
            <a:t>sekali</a:t>
          </a:r>
          <a:r>
            <a:rPr lang="en-US" sz="2000" b="1" dirty="0"/>
            <a:t>. </a:t>
          </a:r>
          <a:r>
            <a:rPr lang="en-US" sz="2000" b="1" dirty="0" err="1"/>
            <a:t>Kelompok</a:t>
          </a:r>
          <a:r>
            <a:rPr lang="en-US" sz="2000" b="1" dirty="0"/>
            <a:t> </a:t>
          </a:r>
          <a:r>
            <a:rPr lang="en-US" sz="2000" b="1" dirty="0" err="1"/>
            <a:t>ini</a:t>
          </a:r>
          <a:r>
            <a:rPr lang="en-US" sz="2000" b="1" dirty="0"/>
            <a:t> </a:t>
          </a:r>
          <a:r>
            <a:rPr lang="en-US" sz="2000" b="1" dirty="0" err="1"/>
            <a:t>sama</a:t>
          </a:r>
          <a:r>
            <a:rPr lang="en-US" sz="2000" b="1" dirty="0"/>
            <a:t> </a:t>
          </a:r>
          <a:r>
            <a:rPr lang="en-US" sz="2000" b="1" dirty="0" err="1"/>
            <a:t>sekali</a:t>
          </a:r>
          <a:r>
            <a:rPr lang="en-US" sz="2000" b="1" dirty="0"/>
            <a:t> </a:t>
          </a:r>
          <a:r>
            <a:rPr lang="en-US" sz="2000" b="1" dirty="0" err="1"/>
            <a:t>tidak</a:t>
          </a:r>
          <a:r>
            <a:rPr lang="en-US" sz="2000" b="1" dirty="0"/>
            <a:t> </a:t>
          </a:r>
          <a:r>
            <a:rPr lang="en-US" sz="2000" b="1" dirty="0" err="1"/>
            <a:t>peduli</a:t>
          </a:r>
          <a:r>
            <a:rPr lang="en-US" sz="2000" b="1" dirty="0"/>
            <a:t> pada </a:t>
          </a:r>
          <a:r>
            <a:rPr lang="en-US" sz="2000" b="1" dirty="0" err="1"/>
            <a:t>aspek</a:t>
          </a:r>
          <a:r>
            <a:rPr lang="en-US" sz="2000" b="1" dirty="0"/>
            <a:t> </a:t>
          </a:r>
          <a:r>
            <a:rPr lang="en-US" sz="2000" b="1" dirty="0" err="1"/>
            <a:t>lingkungan</a:t>
          </a:r>
          <a:r>
            <a:rPr lang="en-US" sz="2000" b="1" dirty="0"/>
            <a:t> dan </a:t>
          </a:r>
          <a:r>
            <a:rPr lang="en-US" sz="2000" b="1" dirty="0" err="1"/>
            <a:t>sosial</a:t>
          </a:r>
          <a:r>
            <a:rPr lang="en-US" sz="2000" b="1" dirty="0"/>
            <a:t> </a:t>
          </a:r>
          <a:r>
            <a:rPr lang="en-US" sz="2000" b="1" dirty="0" err="1"/>
            <a:t>sekelilingnya</a:t>
          </a:r>
          <a:r>
            <a:rPr lang="en-US" sz="2000" b="1" dirty="0"/>
            <a:t> </a:t>
          </a:r>
          <a:r>
            <a:rPr lang="en-US" sz="2000" b="1" dirty="0" err="1"/>
            <a:t>dalam</a:t>
          </a:r>
          <a:r>
            <a:rPr lang="en-US" sz="2000" b="1" dirty="0"/>
            <a:t> </a:t>
          </a:r>
          <a:r>
            <a:rPr lang="en-US" sz="2000" b="1" dirty="0" err="1"/>
            <a:t>menjalankan</a:t>
          </a:r>
          <a:r>
            <a:rPr lang="en-US" sz="2000" b="1" dirty="0"/>
            <a:t> </a:t>
          </a:r>
          <a:r>
            <a:rPr lang="en-US" sz="2000" b="1" dirty="0" err="1"/>
            <a:t>usaha</a:t>
          </a:r>
          <a:r>
            <a:rPr lang="en-US" sz="2000" b="1" dirty="0"/>
            <a:t> </a:t>
          </a:r>
          <a:r>
            <a:rPr lang="en-US" sz="2000" b="1" dirty="0" err="1"/>
            <a:t>bahkan</a:t>
          </a:r>
          <a:r>
            <a:rPr lang="en-US" sz="2000" b="1" dirty="0"/>
            <a:t> </a:t>
          </a:r>
          <a:r>
            <a:rPr lang="en-US" sz="2000" b="1" dirty="0" err="1"/>
            <a:t>tidak</a:t>
          </a:r>
          <a:r>
            <a:rPr lang="en-US" sz="2000" b="1" dirty="0"/>
            <a:t> </a:t>
          </a:r>
          <a:r>
            <a:rPr lang="en-US" sz="2000" b="1" dirty="0" err="1"/>
            <a:t>memperhatikan</a:t>
          </a:r>
          <a:r>
            <a:rPr lang="en-US" sz="2000" b="1" dirty="0"/>
            <a:t> </a:t>
          </a:r>
          <a:r>
            <a:rPr lang="en-US" sz="2000" b="1" dirty="0" err="1"/>
            <a:t>kesejahteraan</a:t>
          </a:r>
          <a:r>
            <a:rPr lang="en-US" sz="2000" b="1" dirty="0"/>
            <a:t> </a:t>
          </a:r>
          <a:r>
            <a:rPr lang="en-US" sz="2000" b="1" dirty="0" err="1"/>
            <a:t>karyawannya</a:t>
          </a:r>
          <a:r>
            <a:rPr lang="en-US" sz="2000" b="1" dirty="0"/>
            <a:t>. </a:t>
          </a:r>
        </a:p>
      </dgm:t>
    </dgm:pt>
    <dgm:pt modelId="{9011472A-83F1-4F39-8739-CCC697569C61}" type="parTrans" cxnId="{1AD06575-A09B-44EC-B0BB-B2AF57D67C45}">
      <dgm:prSet/>
      <dgm:spPr/>
      <dgm:t>
        <a:bodyPr/>
        <a:lstStyle/>
        <a:p>
          <a:endParaRPr lang="en-US"/>
        </a:p>
      </dgm:t>
    </dgm:pt>
    <dgm:pt modelId="{54F556FA-0952-4D3A-81A4-8B664C669531}" type="sibTrans" cxnId="{1AD06575-A09B-44EC-B0BB-B2AF57D67C45}">
      <dgm:prSet/>
      <dgm:spPr/>
      <dgm:t>
        <a:bodyPr/>
        <a:lstStyle/>
        <a:p>
          <a:endParaRPr lang="en-US"/>
        </a:p>
      </dgm:t>
    </dgm:pt>
    <dgm:pt modelId="{8750312E-5136-439A-AE1B-2FB13FEDFFE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b="1" dirty="0">
              <a:solidFill>
                <a:schemeClr val="accent4">
                  <a:lumMod val="40000"/>
                  <a:lumOff val="60000"/>
                </a:schemeClr>
              </a:solidFill>
            </a:rPr>
            <a:t>Merah:</a:t>
          </a:r>
          <a:r>
            <a:rPr lang="en-US" sz="1800" b="1" dirty="0"/>
            <a:t> </a:t>
          </a:r>
          <a:r>
            <a:rPr lang="en-US" sz="1800" b="1" dirty="0" err="1"/>
            <a:t>Kelompok</a:t>
          </a:r>
          <a:r>
            <a:rPr lang="en-US" sz="1800" b="1" dirty="0"/>
            <a:t> </a:t>
          </a:r>
          <a:r>
            <a:rPr lang="en-US" sz="1800" b="1" dirty="0" err="1"/>
            <a:t>merah</a:t>
          </a:r>
          <a:r>
            <a:rPr lang="en-US" sz="1800" b="1" dirty="0"/>
            <a:t> </a:t>
          </a:r>
          <a:r>
            <a:rPr lang="en-US" sz="1800" b="1" dirty="0" err="1"/>
            <a:t>adalah</a:t>
          </a:r>
          <a:r>
            <a:rPr lang="en-US" sz="1800" b="1" dirty="0"/>
            <a:t> </a:t>
          </a:r>
          <a:r>
            <a:rPr lang="en-US" sz="1800" b="1" dirty="0" err="1"/>
            <a:t>mereka</a:t>
          </a:r>
          <a:r>
            <a:rPr lang="en-US" sz="1800" b="1" dirty="0"/>
            <a:t> yang </a:t>
          </a:r>
          <a:r>
            <a:rPr lang="en-US" sz="1800" b="1" dirty="0" err="1"/>
            <a:t>mulai</a:t>
          </a:r>
          <a:r>
            <a:rPr lang="en-US" sz="1800" b="1" dirty="0"/>
            <a:t> </a:t>
          </a:r>
          <a:r>
            <a:rPr lang="en-US" sz="1800" b="1" dirty="0" err="1"/>
            <a:t>melaksanakan</a:t>
          </a:r>
          <a:r>
            <a:rPr lang="en-US" sz="1800" b="1" dirty="0"/>
            <a:t> </a:t>
          </a:r>
          <a:r>
            <a:rPr lang="en-US" sz="1800" b="1" dirty="0" err="1"/>
            <a:t>praktik</a:t>
          </a:r>
          <a:r>
            <a:rPr lang="en-US" sz="1800" b="1" dirty="0"/>
            <a:t> CSR </a:t>
          </a:r>
          <a:r>
            <a:rPr lang="en-US" sz="1800" b="1" dirty="0" err="1"/>
            <a:t>tetapi</a:t>
          </a:r>
          <a:r>
            <a:rPr lang="en-US" sz="1800" b="1" dirty="0"/>
            <a:t> </a:t>
          </a:r>
          <a:r>
            <a:rPr lang="en-US" sz="1800" b="1" dirty="0" err="1"/>
            <a:t>memandangnya</a:t>
          </a:r>
          <a:r>
            <a:rPr lang="en-US" sz="1800" b="1" dirty="0"/>
            <a:t> </a:t>
          </a:r>
          <a:r>
            <a:rPr lang="en-US" sz="1800" b="1" dirty="0" err="1"/>
            <a:t>hanya</a:t>
          </a:r>
          <a:r>
            <a:rPr lang="en-US" sz="1800" b="1" dirty="0"/>
            <a:t> </a:t>
          </a:r>
          <a:r>
            <a:rPr lang="en-US" sz="1800" b="1" dirty="0" err="1"/>
            <a:t>sebagai</a:t>
          </a:r>
          <a:r>
            <a:rPr lang="en-US" sz="1800" b="1" dirty="0"/>
            <a:t> </a:t>
          </a:r>
          <a:r>
            <a:rPr lang="en-US" sz="1800" b="1" dirty="0" err="1"/>
            <a:t>komponen</a:t>
          </a:r>
          <a:r>
            <a:rPr lang="en-US" sz="1800" b="1" dirty="0"/>
            <a:t> </a:t>
          </a:r>
          <a:r>
            <a:rPr lang="en-US" sz="1800" b="1" dirty="0" err="1"/>
            <a:t>biaya</a:t>
          </a:r>
          <a:r>
            <a:rPr lang="en-US" sz="1800" b="1" dirty="0"/>
            <a:t> yang </a:t>
          </a:r>
          <a:r>
            <a:rPr lang="en-US" sz="1800" b="1" dirty="0" err="1"/>
            <a:t>akan</a:t>
          </a:r>
          <a:r>
            <a:rPr lang="en-US" sz="1800" b="1" dirty="0"/>
            <a:t> </a:t>
          </a:r>
          <a:r>
            <a:rPr lang="en-US" sz="1800" b="1" dirty="0" err="1"/>
            <a:t>mengurangi</a:t>
          </a:r>
          <a:r>
            <a:rPr lang="en-US" sz="1800" b="1" dirty="0"/>
            <a:t> </a:t>
          </a:r>
          <a:r>
            <a:rPr lang="en-US" sz="1800" b="1" dirty="0" err="1"/>
            <a:t>keuntungannya</a:t>
          </a:r>
          <a:r>
            <a:rPr lang="en-US" sz="1800" b="1" dirty="0"/>
            <a:t>. </a:t>
          </a:r>
          <a:r>
            <a:rPr lang="en-US" sz="1800" b="1" dirty="0" err="1"/>
            <a:t>Aspek</a:t>
          </a:r>
          <a:r>
            <a:rPr lang="en-US" sz="1800" b="1" dirty="0"/>
            <a:t> </a:t>
          </a:r>
          <a:r>
            <a:rPr lang="en-US" sz="1800" b="1" dirty="0" err="1"/>
            <a:t>lingkungan</a:t>
          </a:r>
          <a:r>
            <a:rPr lang="en-US" sz="1800" b="1" dirty="0"/>
            <a:t> dan </a:t>
          </a:r>
          <a:r>
            <a:rPr lang="en-US" sz="1800" b="1" dirty="0" err="1"/>
            <a:t>sosial</a:t>
          </a:r>
          <a:r>
            <a:rPr lang="en-US" sz="1800" b="1" dirty="0"/>
            <a:t> </a:t>
          </a:r>
          <a:r>
            <a:rPr lang="en-US" sz="1800" b="1" dirty="0" err="1"/>
            <a:t>mulai</a:t>
          </a:r>
          <a:r>
            <a:rPr lang="en-US" sz="1800" b="1" dirty="0"/>
            <a:t> </a:t>
          </a:r>
          <a:r>
            <a:rPr lang="en-US" sz="1800" b="1" dirty="0" err="1"/>
            <a:t>dipertimbangkan</a:t>
          </a:r>
          <a:r>
            <a:rPr lang="en-US" sz="1800" b="1" dirty="0"/>
            <a:t> </a:t>
          </a:r>
          <a:r>
            <a:rPr lang="en-US" sz="1800" b="1" dirty="0" err="1"/>
            <a:t>tetapi</a:t>
          </a:r>
          <a:r>
            <a:rPr lang="en-US" sz="1800" b="1" dirty="0"/>
            <a:t> </a:t>
          </a:r>
          <a:r>
            <a:rPr lang="en-US" sz="1800" b="1" dirty="0" err="1"/>
            <a:t>dengan</a:t>
          </a:r>
          <a:r>
            <a:rPr lang="en-US" sz="1800" b="1" dirty="0"/>
            <a:t> </a:t>
          </a:r>
          <a:r>
            <a:rPr lang="en-US" sz="1800" b="1" dirty="0" err="1"/>
            <a:t>keterpaksaan</a:t>
          </a:r>
          <a:r>
            <a:rPr lang="en-US" sz="1800" b="1" dirty="0"/>
            <a:t> yang </a:t>
          </a:r>
          <a:r>
            <a:rPr lang="en-US" sz="1800" b="1" dirty="0" err="1"/>
            <a:t>biasanya</a:t>
          </a:r>
          <a:r>
            <a:rPr lang="en-US" sz="1800" b="1" dirty="0"/>
            <a:t> </a:t>
          </a:r>
          <a:r>
            <a:rPr lang="en-US" sz="1800" b="1" dirty="0" err="1"/>
            <a:t>dilakukan</a:t>
          </a:r>
          <a:r>
            <a:rPr lang="en-US" sz="1800" b="1" dirty="0"/>
            <a:t> </a:t>
          </a:r>
          <a:r>
            <a:rPr lang="en-US" sz="1800" b="1" dirty="0" err="1"/>
            <a:t>setelah</a:t>
          </a:r>
          <a:r>
            <a:rPr lang="en-US" sz="1800" b="1" dirty="0"/>
            <a:t> </a:t>
          </a:r>
          <a:r>
            <a:rPr lang="en-US" sz="1800" b="1" dirty="0" err="1"/>
            <a:t>mendapat</a:t>
          </a:r>
          <a:r>
            <a:rPr lang="en-US" sz="1800" b="1" dirty="0"/>
            <a:t> </a:t>
          </a:r>
          <a:r>
            <a:rPr lang="en-US" sz="1800" b="1" dirty="0" err="1"/>
            <a:t>tekanan</a:t>
          </a:r>
          <a:r>
            <a:rPr lang="en-US" sz="1800" b="1" dirty="0"/>
            <a:t> </a:t>
          </a:r>
          <a:r>
            <a:rPr lang="en-US" sz="1800" b="1" dirty="0" err="1"/>
            <a:t>dari</a:t>
          </a:r>
          <a:r>
            <a:rPr lang="en-US" sz="1800" b="1" dirty="0"/>
            <a:t> </a:t>
          </a:r>
          <a:r>
            <a:rPr lang="en-US" sz="1800" b="1" dirty="0" err="1"/>
            <a:t>pihak</a:t>
          </a:r>
          <a:r>
            <a:rPr lang="en-US" sz="1800" b="1" dirty="0"/>
            <a:t> lain </a:t>
          </a:r>
          <a:r>
            <a:rPr lang="en-US" sz="1800" b="1" dirty="0" err="1"/>
            <a:t>seperti</a:t>
          </a:r>
          <a:r>
            <a:rPr lang="en-US" sz="1800" b="1" dirty="0"/>
            <a:t> </a:t>
          </a:r>
          <a:r>
            <a:rPr lang="en-US" sz="1800" b="1" dirty="0" err="1"/>
            <a:t>masyarakat</a:t>
          </a:r>
          <a:r>
            <a:rPr lang="en-US" sz="1800" b="1" dirty="0"/>
            <a:t> </a:t>
          </a:r>
          <a:r>
            <a:rPr lang="en-US" sz="1800" b="1" dirty="0" err="1"/>
            <a:t>atau</a:t>
          </a:r>
          <a:r>
            <a:rPr lang="en-US" sz="1800" b="1" dirty="0"/>
            <a:t> </a:t>
          </a:r>
          <a:r>
            <a:rPr lang="en-US" sz="1800" b="1" dirty="0" err="1"/>
            <a:t>lembaga</a:t>
          </a:r>
          <a:r>
            <a:rPr lang="en-US" sz="1800" b="1" dirty="0"/>
            <a:t> </a:t>
          </a:r>
          <a:r>
            <a:rPr lang="en-US" sz="1800" b="1" dirty="0" err="1"/>
            <a:t>swadaya</a:t>
          </a:r>
          <a:r>
            <a:rPr lang="en-US" sz="1800" b="1" dirty="0"/>
            <a:t> </a:t>
          </a:r>
          <a:r>
            <a:rPr lang="en-US" sz="1800" b="1" dirty="0" err="1"/>
            <a:t>masyarakat</a:t>
          </a:r>
          <a:endParaRPr lang="en-US" sz="1800" b="1" dirty="0"/>
        </a:p>
      </dgm:t>
    </dgm:pt>
    <dgm:pt modelId="{46AEB204-E005-4E7D-A6AA-593BF27FD694}" type="parTrans" cxnId="{2DC79B5B-A19F-49E8-AD8A-21F327F1AF4C}">
      <dgm:prSet/>
      <dgm:spPr/>
      <dgm:t>
        <a:bodyPr/>
        <a:lstStyle/>
        <a:p>
          <a:endParaRPr lang="en-US"/>
        </a:p>
      </dgm:t>
    </dgm:pt>
    <dgm:pt modelId="{812A4343-EA33-4EDD-BD4E-6A2A09E9A3B7}" type="sibTrans" cxnId="{2DC79B5B-A19F-49E8-AD8A-21F327F1AF4C}">
      <dgm:prSet/>
      <dgm:spPr/>
      <dgm:t>
        <a:bodyPr/>
        <a:lstStyle/>
        <a:p>
          <a:endParaRPr lang="en-US"/>
        </a:p>
      </dgm:t>
    </dgm:pt>
    <dgm:pt modelId="{902AD791-D255-4267-BA6A-78C6B0C82876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b="1" u="sng" dirty="0" err="1">
              <a:solidFill>
                <a:schemeClr val="tx1"/>
              </a:solidFill>
            </a:rPr>
            <a:t>Biru</a:t>
          </a:r>
          <a:r>
            <a:rPr lang="en-US" sz="2800" b="1" dirty="0">
              <a:solidFill>
                <a:schemeClr val="tx1"/>
              </a:solidFill>
            </a:rPr>
            <a:t> :</a:t>
          </a:r>
          <a:r>
            <a:rPr lang="en-US" sz="1800" b="1" dirty="0"/>
            <a:t> </a:t>
          </a:r>
          <a:r>
            <a:rPr lang="en-US" sz="1800" b="1" dirty="0" err="1"/>
            <a:t>Kel</a:t>
          </a:r>
          <a:r>
            <a:rPr lang="en-US" sz="1800" b="1" dirty="0"/>
            <a:t> </a:t>
          </a:r>
          <a:r>
            <a:rPr lang="en-US" sz="1800" b="1" dirty="0" err="1"/>
            <a:t>biru</a:t>
          </a:r>
          <a:r>
            <a:rPr lang="en-US" sz="1800" b="1" dirty="0"/>
            <a:t> </a:t>
          </a:r>
          <a:r>
            <a:rPr lang="en-US" sz="1800" b="1" dirty="0" err="1"/>
            <a:t>adalah</a:t>
          </a:r>
          <a:r>
            <a:rPr lang="en-US" sz="1800" b="1" dirty="0"/>
            <a:t> </a:t>
          </a:r>
          <a:r>
            <a:rPr lang="en-US" sz="1800" b="1" dirty="0" err="1"/>
            <a:t>mereka</a:t>
          </a:r>
          <a:r>
            <a:rPr lang="en-US" sz="1800" b="1" dirty="0"/>
            <a:t> yang </a:t>
          </a:r>
          <a:r>
            <a:rPr lang="en-US" sz="1800" b="1" dirty="0" err="1"/>
            <a:t>menganggap</a:t>
          </a:r>
          <a:r>
            <a:rPr lang="en-US" sz="1800" b="1" dirty="0"/>
            <a:t> </a:t>
          </a:r>
          <a:r>
            <a:rPr lang="en-US" sz="1800" b="1" dirty="0" err="1"/>
            <a:t>praktik</a:t>
          </a:r>
          <a:r>
            <a:rPr lang="en-US" sz="1800" b="1" dirty="0"/>
            <a:t> CSR </a:t>
          </a:r>
          <a:r>
            <a:rPr lang="en-US" sz="1800" b="1" dirty="0" err="1"/>
            <a:t>akan</a:t>
          </a:r>
          <a:r>
            <a:rPr lang="en-US" sz="1800" b="1" dirty="0"/>
            <a:t> </a:t>
          </a:r>
          <a:r>
            <a:rPr lang="en-US" sz="1800" b="1" dirty="0" err="1"/>
            <a:t>memberi</a:t>
          </a:r>
          <a:r>
            <a:rPr lang="en-US" sz="1800" b="1" dirty="0"/>
            <a:t> </a:t>
          </a:r>
          <a:r>
            <a:rPr lang="en-US" sz="1800" b="1" dirty="0" err="1"/>
            <a:t>dampak</a:t>
          </a:r>
          <a:r>
            <a:rPr lang="en-US" sz="1800" b="1" dirty="0"/>
            <a:t> </a:t>
          </a:r>
          <a:r>
            <a:rPr lang="en-US" sz="1800" b="1" dirty="0" err="1"/>
            <a:t>positif</a:t>
          </a:r>
          <a:r>
            <a:rPr lang="en-US" sz="1800" b="1" dirty="0"/>
            <a:t> </a:t>
          </a:r>
          <a:r>
            <a:rPr lang="en-US" sz="1800" b="1" dirty="0" err="1"/>
            <a:t>terhadap</a:t>
          </a:r>
          <a:r>
            <a:rPr lang="en-US" sz="1800" b="1" dirty="0"/>
            <a:t> </a:t>
          </a:r>
          <a:r>
            <a:rPr lang="en-US" sz="1800" b="1" dirty="0" err="1"/>
            <a:t>usahanya</a:t>
          </a:r>
          <a:r>
            <a:rPr lang="en-US" sz="1800" b="1" dirty="0"/>
            <a:t> dan </a:t>
          </a:r>
          <a:r>
            <a:rPr lang="en-US" sz="1800" b="1" dirty="0" err="1"/>
            <a:t>menilai</a:t>
          </a:r>
          <a:r>
            <a:rPr lang="en-US" sz="1800" b="1" dirty="0"/>
            <a:t> CSR </a:t>
          </a:r>
          <a:r>
            <a:rPr lang="en-US" sz="1800" b="1" dirty="0" err="1"/>
            <a:t>sebagai</a:t>
          </a:r>
          <a:r>
            <a:rPr lang="en-US" sz="1800" b="1" dirty="0"/>
            <a:t> </a:t>
          </a:r>
          <a:r>
            <a:rPr lang="en-US" sz="1800" b="1" dirty="0" err="1"/>
            <a:t>investasi</a:t>
          </a:r>
          <a:r>
            <a:rPr lang="en-US" sz="1800" b="1" dirty="0"/>
            <a:t>, </a:t>
          </a:r>
          <a:r>
            <a:rPr lang="en-US" sz="1800" b="1" dirty="0" err="1"/>
            <a:t>bukan</a:t>
          </a:r>
          <a:r>
            <a:rPr lang="en-US" sz="1800" b="1" dirty="0"/>
            <a:t> </a:t>
          </a:r>
          <a:r>
            <a:rPr lang="en-US" sz="1800" b="1" dirty="0" err="1"/>
            <a:t>biaya</a:t>
          </a:r>
          <a:r>
            <a:rPr lang="en-US" sz="1800" b="1" dirty="0"/>
            <a:t>. </a:t>
          </a:r>
          <a:r>
            <a:rPr lang="en-US" sz="1800" b="1" dirty="0" err="1"/>
            <a:t>Karenanya</a:t>
          </a:r>
          <a:r>
            <a:rPr lang="en-US" sz="1800" b="1" dirty="0"/>
            <a:t>, </a:t>
          </a:r>
          <a:r>
            <a:rPr lang="en-US" sz="1800" b="1" dirty="0" err="1"/>
            <a:t>kelompok</a:t>
          </a:r>
          <a:r>
            <a:rPr lang="en-US" sz="1800" b="1" dirty="0"/>
            <a:t> </a:t>
          </a:r>
          <a:r>
            <a:rPr lang="en-US" sz="1800" b="1" dirty="0" err="1"/>
            <a:t>ini</a:t>
          </a:r>
          <a:r>
            <a:rPr lang="en-US" sz="1800" b="1" dirty="0"/>
            <a:t> </a:t>
          </a:r>
          <a:r>
            <a:rPr lang="en-US" sz="1800" b="1" dirty="0" err="1"/>
            <a:t>secara</a:t>
          </a:r>
          <a:r>
            <a:rPr lang="en-US" sz="1800" b="1" dirty="0"/>
            <a:t> </a:t>
          </a:r>
          <a:r>
            <a:rPr lang="en-US" sz="1800" b="1" dirty="0" err="1"/>
            <a:t>sukarela</a:t>
          </a:r>
          <a:r>
            <a:rPr lang="en-US" sz="1800" b="1" dirty="0"/>
            <a:t> dan </a:t>
          </a:r>
          <a:r>
            <a:rPr lang="en-US" sz="1800" b="1" dirty="0" err="1"/>
            <a:t>sungguh-sungguh</a:t>
          </a:r>
          <a:r>
            <a:rPr lang="en-US" sz="1800" b="1" dirty="0"/>
            <a:t> </a:t>
          </a:r>
          <a:r>
            <a:rPr lang="en-US" sz="1800" b="1" dirty="0" err="1"/>
            <a:t>melaksanakan</a:t>
          </a:r>
          <a:r>
            <a:rPr lang="en-US" sz="1800" b="1" dirty="0"/>
            <a:t> </a:t>
          </a:r>
          <a:r>
            <a:rPr lang="en-US" sz="1800" b="1" dirty="0" err="1"/>
            <a:t>praktik</a:t>
          </a:r>
          <a:r>
            <a:rPr lang="en-US" sz="1800" b="1" dirty="0"/>
            <a:t> CSR dan </a:t>
          </a:r>
          <a:r>
            <a:rPr lang="en-US" sz="1800" b="1" dirty="0" err="1"/>
            <a:t>yakin</a:t>
          </a:r>
          <a:r>
            <a:rPr lang="en-US" sz="1800" b="1" dirty="0"/>
            <a:t> </a:t>
          </a:r>
          <a:r>
            <a:rPr lang="en-US" sz="1800" b="1" dirty="0" err="1"/>
            <a:t>bahwa</a:t>
          </a:r>
          <a:r>
            <a:rPr lang="en-US" sz="1800" b="1" dirty="0"/>
            <a:t> </a:t>
          </a:r>
          <a:r>
            <a:rPr lang="en-US" sz="1800" b="1" dirty="0" err="1"/>
            <a:t>investasi</a:t>
          </a:r>
          <a:r>
            <a:rPr lang="en-US" sz="1800" b="1" dirty="0"/>
            <a:t> </a:t>
          </a:r>
          <a:r>
            <a:rPr lang="en-US" sz="1800" b="1" dirty="0" err="1"/>
            <a:t>sosial</a:t>
          </a:r>
          <a:r>
            <a:rPr lang="en-US" sz="1800" b="1" dirty="0"/>
            <a:t> </a:t>
          </a:r>
          <a:r>
            <a:rPr lang="en-US" sz="1800" b="1" dirty="0" err="1"/>
            <a:t>ini</a:t>
          </a:r>
          <a:r>
            <a:rPr lang="en-US" sz="1800" b="1" dirty="0"/>
            <a:t> </a:t>
          </a:r>
          <a:r>
            <a:rPr lang="en-US" sz="1800" b="1" dirty="0" err="1"/>
            <a:t>akan</a:t>
          </a:r>
          <a:r>
            <a:rPr lang="en-US" sz="1800" b="1" dirty="0"/>
            <a:t> </a:t>
          </a:r>
          <a:r>
            <a:rPr lang="en-US" sz="1800" b="1" dirty="0" err="1"/>
            <a:t>berbuah</a:t>
          </a:r>
          <a:r>
            <a:rPr lang="en-US" sz="1800" b="1" dirty="0"/>
            <a:t> pada </a:t>
          </a:r>
          <a:r>
            <a:rPr lang="en-US" sz="1800" b="1" dirty="0" err="1"/>
            <a:t>lancarnya</a:t>
          </a:r>
          <a:r>
            <a:rPr lang="en-US" sz="1800" b="1" dirty="0"/>
            <a:t> </a:t>
          </a:r>
          <a:r>
            <a:rPr lang="en-US" sz="1800" b="1" dirty="0" err="1"/>
            <a:t>operasional</a:t>
          </a:r>
          <a:r>
            <a:rPr lang="en-US" sz="1800" b="1" dirty="0"/>
            <a:t> </a:t>
          </a:r>
          <a:r>
            <a:rPr lang="en-US" sz="1800" b="1" dirty="0" err="1"/>
            <a:t>usaha</a:t>
          </a:r>
          <a:r>
            <a:rPr lang="en-US" sz="1800" b="1" dirty="0"/>
            <a:t>. </a:t>
          </a:r>
          <a:r>
            <a:rPr lang="en-US" sz="1800" b="1" dirty="0" err="1"/>
            <a:t>Kel</a:t>
          </a:r>
          <a:r>
            <a:rPr lang="en-US" sz="1800" b="1" dirty="0"/>
            <a:t> </a:t>
          </a:r>
          <a:r>
            <a:rPr lang="en-US" sz="1800" b="1" dirty="0" err="1"/>
            <a:t>ini</a:t>
          </a:r>
          <a:r>
            <a:rPr lang="en-US" sz="1800" b="1" dirty="0"/>
            <a:t> </a:t>
          </a:r>
          <a:r>
            <a:rPr lang="en-US" sz="1800" b="1" dirty="0" err="1"/>
            <a:t>menganggap</a:t>
          </a:r>
          <a:r>
            <a:rPr lang="en-US" sz="1800" b="1" dirty="0"/>
            <a:t> </a:t>
          </a:r>
          <a:r>
            <a:rPr lang="en-US" sz="1800" b="1" dirty="0" err="1"/>
            <a:t>praktik</a:t>
          </a:r>
          <a:r>
            <a:rPr lang="en-US" sz="1800" b="1" dirty="0"/>
            <a:t> CSR </a:t>
          </a:r>
          <a:r>
            <a:rPr lang="en-US" sz="1800" b="1" dirty="0" err="1"/>
            <a:t>adalah</a:t>
          </a:r>
          <a:r>
            <a:rPr lang="en-US" sz="1800" b="1" dirty="0"/>
            <a:t> </a:t>
          </a:r>
          <a:r>
            <a:rPr lang="en-US" sz="1800" b="1" dirty="0" err="1"/>
            <a:t>investasi</a:t>
          </a:r>
          <a:r>
            <a:rPr lang="en-US" sz="1800" b="1" dirty="0"/>
            <a:t> </a:t>
          </a:r>
          <a:r>
            <a:rPr lang="en-US" sz="1800" b="1" dirty="0" err="1"/>
            <a:t>sosial</a:t>
          </a:r>
          <a:r>
            <a:rPr lang="en-US" sz="1800" b="1" dirty="0"/>
            <a:t> </a:t>
          </a:r>
          <a:r>
            <a:rPr lang="en-US" sz="1800" b="1" dirty="0" err="1"/>
            <a:t>jangka</a:t>
          </a:r>
          <a:r>
            <a:rPr lang="en-US" sz="1800" b="1" dirty="0"/>
            <a:t> </a:t>
          </a:r>
          <a:r>
            <a:rPr lang="en-US" sz="1800" b="1" dirty="0" err="1"/>
            <a:t>panjang</a:t>
          </a:r>
          <a:endParaRPr lang="en-US" sz="1800" b="1" dirty="0"/>
        </a:p>
      </dgm:t>
    </dgm:pt>
    <dgm:pt modelId="{0D3A1310-8B07-44D8-AB9D-05544622E9D3}" type="parTrans" cxnId="{25D24819-6280-42F8-9AA8-9F8015249726}">
      <dgm:prSet/>
      <dgm:spPr/>
      <dgm:t>
        <a:bodyPr/>
        <a:lstStyle/>
        <a:p>
          <a:endParaRPr lang="en-US"/>
        </a:p>
      </dgm:t>
    </dgm:pt>
    <dgm:pt modelId="{ED0CBDCB-5D23-45A9-B9BA-EE3DDBE0F842}" type="sibTrans" cxnId="{25D24819-6280-42F8-9AA8-9F8015249726}">
      <dgm:prSet/>
      <dgm:spPr/>
      <dgm:t>
        <a:bodyPr/>
        <a:lstStyle/>
        <a:p>
          <a:endParaRPr lang="en-US"/>
        </a:p>
      </dgm:t>
    </dgm:pt>
    <dgm:pt modelId="{A45FD8B1-E61E-48DC-82F6-1CF6A9F8CF5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</a:rPr>
            <a:t>Hijau</a:t>
          </a:r>
          <a:r>
            <a:rPr lang="en-US" sz="2800" b="1" dirty="0">
              <a:solidFill>
                <a:schemeClr val="tx1"/>
              </a:solidFill>
            </a:rPr>
            <a:t>:</a:t>
          </a:r>
          <a:r>
            <a:rPr lang="en-US" sz="2000" b="1" dirty="0"/>
            <a:t> </a:t>
          </a:r>
          <a:r>
            <a:rPr lang="en-US" sz="2000" b="1" dirty="0" err="1"/>
            <a:t>Kelompok</a:t>
          </a:r>
          <a:r>
            <a:rPr lang="en-US" sz="2000" b="1" dirty="0"/>
            <a:t> </a:t>
          </a:r>
          <a:r>
            <a:rPr lang="en-US" sz="2000" b="1" dirty="0" err="1"/>
            <a:t>hijau</a:t>
          </a:r>
          <a:r>
            <a:rPr lang="en-US" sz="2000" b="1" dirty="0"/>
            <a:t> </a:t>
          </a:r>
          <a:r>
            <a:rPr lang="en-US" sz="2000" b="1" dirty="0" err="1"/>
            <a:t>merupakan</a:t>
          </a:r>
          <a:r>
            <a:rPr lang="en-US" sz="2000" b="1" dirty="0"/>
            <a:t> </a:t>
          </a:r>
          <a:r>
            <a:rPr lang="en-US" sz="2000" b="1" dirty="0" err="1"/>
            <a:t>kelompok</a:t>
          </a:r>
          <a:r>
            <a:rPr lang="en-US" sz="2000" b="1" dirty="0"/>
            <a:t> yang </a:t>
          </a:r>
          <a:r>
            <a:rPr lang="en-US" sz="2000" b="1" dirty="0" err="1"/>
            <a:t>sepenuh</a:t>
          </a:r>
          <a:r>
            <a:rPr lang="en-US" sz="2000" b="1" dirty="0"/>
            <a:t> </a:t>
          </a:r>
          <a:r>
            <a:rPr lang="en-US" sz="2000" b="1" dirty="0" err="1"/>
            <a:t>hati</a:t>
          </a:r>
          <a:r>
            <a:rPr lang="en-US" sz="2000" b="1" dirty="0"/>
            <a:t> </a:t>
          </a:r>
          <a:r>
            <a:rPr lang="en-US" sz="2000" b="1" dirty="0" err="1"/>
            <a:t>melaksanakan</a:t>
          </a:r>
          <a:r>
            <a:rPr lang="en-US" sz="2000" b="1" dirty="0"/>
            <a:t> </a:t>
          </a:r>
          <a:r>
            <a:rPr lang="en-US" sz="2000" b="1" dirty="0" err="1"/>
            <a:t>praktik</a:t>
          </a:r>
          <a:r>
            <a:rPr lang="en-US" sz="2000" b="1" dirty="0"/>
            <a:t> CSR. </a:t>
          </a:r>
          <a:r>
            <a:rPr lang="en-US" sz="2000" b="1" dirty="0" err="1"/>
            <a:t>Kelompok</a:t>
          </a:r>
          <a:r>
            <a:rPr lang="en-US" sz="2000" b="1" dirty="0"/>
            <a:t> </a:t>
          </a:r>
          <a:r>
            <a:rPr lang="en-US" sz="2000" b="1" dirty="0" err="1"/>
            <a:t>ini</a:t>
          </a:r>
          <a:r>
            <a:rPr lang="en-US" sz="2000" b="1" dirty="0"/>
            <a:t> juga </a:t>
          </a:r>
          <a:r>
            <a:rPr lang="en-US" sz="2000" b="1" dirty="0" err="1"/>
            <a:t>memasukkan</a:t>
          </a:r>
          <a:r>
            <a:rPr lang="en-US" sz="2000" b="1" dirty="0"/>
            <a:t> CSR </a:t>
          </a:r>
          <a:r>
            <a:rPr lang="en-US" sz="2000" b="1" dirty="0" err="1"/>
            <a:t>sebagai</a:t>
          </a:r>
          <a:r>
            <a:rPr lang="en-US" sz="2000" b="1" dirty="0"/>
            <a:t> </a:t>
          </a:r>
          <a:r>
            <a:rPr lang="en-US" sz="2000" b="1" dirty="0" err="1"/>
            <a:t>bagian</a:t>
          </a:r>
          <a:r>
            <a:rPr lang="en-US" sz="2000" b="1" dirty="0"/>
            <a:t> yang </a:t>
          </a:r>
          <a:r>
            <a:rPr lang="en-US" sz="2000" b="1" dirty="0" err="1"/>
            <a:t>terintegrasi</a:t>
          </a:r>
          <a:r>
            <a:rPr lang="en-US" sz="2000" b="1" dirty="0"/>
            <a:t> </a:t>
          </a:r>
          <a:r>
            <a:rPr lang="en-US" sz="2000" b="1" dirty="0" err="1"/>
            <a:t>ke</a:t>
          </a:r>
          <a:r>
            <a:rPr lang="en-US" sz="2000" b="1" dirty="0"/>
            <a:t> </a:t>
          </a:r>
          <a:r>
            <a:rPr lang="en-US" sz="2000" b="1" dirty="0" err="1"/>
            <a:t>dalam</a:t>
          </a:r>
          <a:r>
            <a:rPr lang="en-US" sz="2000" b="1" dirty="0"/>
            <a:t> model </a:t>
          </a:r>
          <a:r>
            <a:rPr lang="en-US" sz="2000" b="1" dirty="0" err="1"/>
            <a:t>bisnis</a:t>
          </a:r>
          <a:r>
            <a:rPr lang="en-US" sz="2000" b="1" dirty="0"/>
            <a:t> </a:t>
          </a:r>
          <a:r>
            <a:rPr lang="en-US" sz="2000" b="1" dirty="0" err="1"/>
            <a:t>atas</a:t>
          </a:r>
          <a:r>
            <a:rPr lang="en-US" sz="2000" b="1" dirty="0"/>
            <a:t> </a:t>
          </a:r>
          <a:r>
            <a:rPr lang="en-US" sz="2000" b="1" dirty="0" err="1"/>
            <a:t>dasar</a:t>
          </a:r>
          <a:r>
            <a:rPr lang="en-US" sz="2000" b="1" dirty="0"/>
            <a:t> </a:t>
          </a:r>
          <a:r>
            <a:rPr lang="en-US" sz="2000" b="1" dirty="0" err="1"/>
            <a:t>kepercayaan</a:t>
          </a:r>
          <a:r>
            <a:rPr lang="en-US" sz="2000" b="1" dirty="0"/>
            <a:t> </a:t>
          </a:r>
          <a:r>
            <a:rPr lang="en-US" sz="2000" b="1" dirty="0" err="1"/>
            <a:t>bahwa</a:t>
          </a:r>
          <a:r>
            <a:rPr lang="en-US" sz="2000" b="1" dirty="0"/>
            <a:t> </a:t>
          </a:r>
          <a:r>
            <a:rPr lang="en-US" sz="2000" b="1" dirty="0" err="1"/>
            <a:t>suatu</a:t>
          </a:r>
          <a:r>
            <a:rPr lang="en-US" sz="2000" b="1" dirty="0"/>
            <a:t> </a:t>
          </a:r>
          <a:r>
            <a:rPr lang="en-US" sz="2000" b="1" dirty="0" err="1"/>
            <a:t>usaha</a:t>
          </a:r>
          <a:r>
            <a:rPr lang="en-US" sz="2000" b="1" dirty="0"/>
            <a:t> </a:t>
          </a:r>
          <a:r>
            <a:rPr lang="en-US" sz="2000" b="1" dirty="0" err="1"/>
            <a:t>harus</a:t>
          </a:r>
          <a:r>
            <a:rPr lang="en-US" sz="2000" b="1" dirty="0"/>
            <a:t> </a:t>
          </a:r>
          <a:r>
            <a:rPr lang="en-US" sz="2000" b="1" dirty="0" err="1"/>
            <a:t>mempertimbangkan</a:t>
          </a:r>
          <a:r>
            <a:rPr lang="en-US" sz="2000" b="1" dirty="0"/>
            <a:t> </a:t>
          </a:r>
          <a:r>
            <a:rPr lang="en-US" sz="2000" b="1" dirty="0" err="1"/>
            <a:t>aspek</a:t>
          </a:r>
          <a:r>
            <a:rPr lang="en-US" sz="2000" b="1" dirty="0"/>
            <a:t> </a:t>
          </a:r>
          <a:r>
            <a:rPr lang="en-US" sz="2000" b="1" dirty="0" err="1"/>
            <a:t>lingkungan</a:t>
          </a:r>
          <a:r>
            <a:rPr lang="en-US" sz="2000" b="1" dirty="0"/>
            <a:t> dan </a:t>
          </a:r>
          <a:r>
            <a:rPr lang="en-US" sz="2000" b="1" dirty="0" err="1"/>
            <a:t>sosial</a:t>
          </a:r>
          <a:endParaRPr lang="en-US" sz="2000" b="1" dirty="0"/>
        </a:p>
      </dgm:t>
    </dgm:pt>
    <dgm:pt modelId="{C73C617A-32C4-41E2-ACEC-557A29B410FE}" type="parTrans" cxnId="{50E1760E-66FC-47E1-BDF1-FFEEFF9A9758}">
      <dgm:prSet/>
      <dgm:spPr/>
      <dgm:t>
        <a:bodyPr/>
        <a:lstStyle/>
        <a:p>
          <a:endParaRPr lang="en-US"/>
        </a:p>
      </dgm:t>
    </dgm:pt>
    <dgm:pt modelId="{3AE944C3-B451-4EB6-8101-59B237F29729}" type="sibTrans" cxnId="{50E1760E-66FC-47E1-BDF1-FFEEFF9A9758}">
      <dgm:prSet/>
      <dgm:spPr/>
      <dgm:t>
        <a:bodyPr/>
        <a:lstStyle/>
        <a:p>
          <a:endParaRPr lang="en-US"/>
        </a:p>
      </dgm:t>
    </dgm:pt>
    <dgm:pt modelId="{F6691CA7-B6EF-45F1-A5CE-C8443B00F1A6}" type="pres">
      <dgm:prSet presAssocID="{7DC67740-8429-423C-A636-B1A0A4186F7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E83AF73-F8CC-49B2-AA0C-EAEB8C2698F9}" type="pres">
      <dgm:prSet presAssocID="{7DC67740-8429-423C-A636-B1A0A4186F75}" presName="matrix" presStyleCnt="0"/>
      <dgm:spPr/>
    </dgm:pt>
    <dgm:pt modelId="{E405D7CE-A9FF-4A20-8537-CEA437034FF3}" type="pres">
      <dgm:prSet presAssocID="{7DC67740-8429-423C-A636-B1A0A4186F75}" presName="tile1" presStyleLbl="node1" presStyleIdx="0" presStyleCnt="4" custLinFactNeighborY="-1581"/>
      <dgm:spPr/>
      <dgm:t>
        <a:bodyPr/>
        <a:lstStyle/>
        <a:p>
          <a:endParaRPr lang="id-ID"/>
        </a:p>
      </dgm:t>
    </dgm:pt>
    <dgm:pt modelId="{527A1AA3-01F0-4B85-977A-1C601B36184D}" type="pres">
      <dgm:prSet presAssocID="{7DC67740-8429-423C-A636-B1A0A4186F7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6B2B3B-4D64-4282-AF48-B9E17C0EE7E6}" type="pres">
      <dgm:prSet presAssocID="{7DC67740-8429-423C-A636-B1A0A4186F75}" presName="tile2" presStyleLbl="node1" presStyleIdx="1" presStyleCnt="4"/>
      <dgm:spPr/>
      <dgm:t>
        <a:bodyPr/>
        <a:lstStyle/>
        <a:p>
          <a:endParaRPr lang="id-ID"/>
        </a:p>
      </dgm:t>
    </dgm:pt>
    <dgm:pt modelId="{D900FE2A-270C-4581-9634-BFBEC427DC13}" type="pres">
      <dgm:prSet presAssocID="{7DC67740-8429-423C-A636-B1A0A4186F7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0851D9-8E05-4126-B6C8-1C663A249E2D}" type="pres">
      <dgm:prSet presAssocID="{7DC67740-8429-423C-A636-B1A0A4186F75}" presName="tile3" presStyleLbl="node1" presStyleIdx="2" presStyleCnt="4" custScaleY="119246"/>
      <dgm:spPr/>
      <dgm:t>
        <a:bodyPr/>
        <a:lstStyle/>
        <a:p>
          <a:endParaRPr lang="id-ID"/>
        </a:p>
      </dgm:t>
    </dgm:pt>
    <dgm:pt modelId="{14F47070-B51E-4611-860A-E96A33B5FAE3}" type="pres">
      <dgm:prSet presAssocID="{7DC67740-8429-423C-A636-B1A0A4186F7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64D650-4716-4729-84B6-1A7F6F94DBB4}" type="pres">
      <dgm:prSet presAssocID="{7DC67740-8429-423C-A636-B1A0A4186F75}" presName="tile4" presStyleLbl="node1" presStyleIdx="3" presStyleCnt="4" custScaleY="120257"/>
      <dgm:spPr/>
      <dgm:t>
        <a:bodyPr/>
        <a:lstStyle/>
        <a:p>
          <a:endParaRPr lang="id-ID"/>
        </a:p>
      </dgm:t>
    </dgm:pt>
    <dgm:pt modelId="{CD57ABC1-770A-496F-9A71-0E6CBCB4F6C0}" type="pres">
      <dgm:prSet presAssocID="{7DC67740-8429-423C-A636-B1A0A4186F7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320A99-AA4F-4205-8CAA-0EE3EEDC705D}" type="pres">
      <dgm:prSet presAssocID="{7DC67740-8429-423C-A636-B1A0A4186F75}" presName="centerTile" presStyleLbl="fgShp" presStyleIdx="0" presStyleCnt="1" custScaleY="49082" custLinFactNeighborY="-25355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</dgm:ptLst>
  <dgm:cxnLst>
    <dgm:cxn modelId="{16C5D228-438A-4809-8AE3-67859AC9E1AE}" type="presOf" srcId="{7C7296AB-ADF9-41D9-BE99-2D7E08ED64C9}" destId="{44320A99-AA4F-4205-8CAA-0EE3EEDC705D}" srcOrd="0" destOrd="0" presId="urn:microsoft.com/office/officeart/2005/8/layout/matrix1"/>
    <dgm:cxn modelId="{48E4DA87-DDD0-45F9-9559-8E903625927F}" type="presOf" srcId="{AA123691-CB1C-45F8-85F8-5FCCFC798BE2}" destId="{527A1AA3-01F0-4B85-977A-1C601B36184D}" srcOrd="1" destOrd="0" presId="urn:microsoft.com/office/officeart/2005/8/layout/matrix1"/>
    <dgm:cxn modelId="{25D24819-6280-42F8-9AA8-9F8015249726}" srcId="{7C7296AB-ADF9-41D9-BE99-2D7E08ED64C9}" destId="{902AD791-D255-4267-BA6A-78C6B0C82876}" srcOrd="2" destOrd="0" parTransId="{0D3A1310-8B07-44D8-AB9D-05544622E9D3}" sibTransId="{ED0CBDCB-5D23-45A9-B9BA-EE3DDBE0F842}"/>
    <dgm:cxn modelId="{2B265EF2-8035-4656-BC17-E9C42EED9FFC}" type="presOf" srcId="{902AD791-D255-4267-BA6A-78C6B0C82876}" destId="{14F47070-B51E-4611-860A-E96A33B5FAE3}" srcOrd="1" destOrd="0" presId="urn:microsoft.com/office/officeart/2005/8/layout/matrix1"/>
    <dgm:cxn modelId="{1AD06575-A09B-44EC-B0BB-B2AF57D67C45}" srcId="{7C7296AB-ADF9-41D9-BE99-2D7E08ED64C9}" destId="{AA123691-CB1C-45F8-85F8-5FCCFC798BE2}" srcOrd="0" destOrd="0" parTransId="{9011472A-83F1-4F39-8739-CCC697569C61}" sibTransId="{54F556FA-0952-4D3A-81A4-8B664C669531}"/>
    <dgm:cxn modelId="{08C27626-725F-4191-9040-97F5C523CA96}" type="presOf" srcId="{902AD791-D255-4267-BA6A-78C6B0C82876}" destId="{B30851D9-8E05-4126-B6C8-1C663A249E2D}" srcOrd="0" destOrd="0" presId="urn:microsoft.com/office/officeart/2005/8/layout/matrix1"/>
    <dgm:cxn modelId="{9E27418E-20EB-42EA-AB37-B71A02F0DD44}" srcId="{7DC67740-8429-423C-A636-B1A0A4186F75}" destId="{7C7296AB-ADF9-41D9-BE99-2D7E08ED64C9}" srcOrd="0" destOrd="0" parTransId="{99D27C5C-294B-47EA-A064-E966E236CBD4}" sibTransId="{23C14328-455A-4ABC-AFD3-D58C482AEC79}"/>
    <dgm:cxn modelId="{9CF6EC07-0F8D-4E5C-B0FE-374CEE97EDC1}" type="presOf" srcId="{7DC67740-8429-423C-A636-B1A0A4186F75}" destId="{F6691CA7-B6EF-45F1-A5CE-C8443B00F1A6}" srcOrd="0" destOrd="0" presId="urn:microsoft.com/office/officeart/2005/8/layout/matrix1"/>
    <dgm:cxn modelId="{E16CE170-12BD-4B3A-87CC-05605EC15F75}" type="presOf" srcId="{A45FD8B1-E61E-48DC-82F6-1CF6A9F8CF57}" destId="{0E64D650-4716-4729-84B6-1A7F6F94DBB4}" srcOrd="0" destOrd="0" presId="urn:microsoft.com/office/officeart/2005/8/layout/matrix1"/>
    <dgm:cxn modelId="{7A6F3D05-59F3-4D73-B519-4469EEE0D9E8}" type="presOf" srcId="{AA123691-CB1C-45F8-85F8-5FCCFC798BE2}" destId="{E405D7CE-A9FF-4A20-8537-CEA437034FF3}" srcOrd="0" destOrd="0" presId="urn:microsoft.com/office/officeart/2005/8/layout/matrix1"/>
    <dgm:cxn modelId="{2DC79B5B-A19F-49E8-AD8A-21F327F1AF4C}" srcId="{7C7296AB-ADF9-41D9-BE99-2D7E08ED64C9}" destId="{8750312E-5136-439A-AE1B-2FB13FEDFFEA}" srcOrd="1" destOrd="0" parTransId="{46AEB204-E005-4E7D-A6AA-593BF27FD694}" sibTransId="{812A4343-EA33-4EDD-BD4E-6A2A09E9A3B7}"/>
    <dgm:cxn modelId="{68FF0398-F3B3-4D36-8AB5-D16B366A9AF1}" type="presOf" srcId="{8750312E-5136-439A-AE1B-2FB13FEDFFEA}" destId="{D900FE2A-270C-4581-9634-BFBEC427DC13}" srcOrd="1" destOrd="0" presId="urn:microsoft.com/office/officeart/2005/8/layout/matrix1"/>
    <dgm:cxn modelId="{615D203A-6E27-488B-8D74-C521EE21259F}" type="presOf" srcId="{8750312E-5136-439A-AE1B-2FB13FEDFFEA}" destId="{216B2B3B-4D64-4282-AF48-B9E17C0EE7E6}" srcOrd="0" destOrd="0" presId="urn:microsoft.com/office/officeart/2005/8/layout/matrix1"/>
    <dgm:cxn modelId="{9154EFF6-AADF-4982-9002-BFFAD6817A01}" type="presOf" srcId="{A45FD8B1-E61E-48DC-82F6-1CF6A9F8CF57}" destId="{CD57ABC1-770A-496F-9A71-0E6CBCB4F6C0}" srcOrd="1" destOrd="0" presId="urn:microsoft.com/office/officeart/2005/8/layout/matrix1"/>
    <dgm:cxn modelId="{50E1760E-66FC-47E1-BDF1-FFEEFF9A9758}" srcId="{7C7296AB-ADF9-41D9-BE99-2D7E08ED64C9}" destId="{A45FD8B1-E61E-48DC-82F6-1CF6A9F8CF57}" srcOrd="3" destOrd="0" parTransId="{C73C617A-32C4-41E2-ACEC-557A29B410FE}" sibTransId="{3AE944C3-B451-4EB6-8101-59B237F29729}"/>
    <dgm:cxn modelId="{78FDD834-E19B-4CEF-96C1-FC4A51D65666}" type="presParOf" srcId="{F6691CA7-B6EF-45F1-A5CE-C8443B00F1A6}" destId="{EE83AF73-F8CC-49B2-AA0C-EAEB8C2698F9}" srcOrd="0" destOrd="0" presId="urn:microsoft.com/office/officeart/2005/8/layout/matrix1"/>
    <dgm:cxn modelId="{4326E1AB-4089-43A6-AC5D-2A9EEF67866F}" type="presParOf" srcId="{EE83AF73-F8CC-49B2-AA0C-EAEB8C2698F9}" destId="{E405D7CE-A9FF-4A20-8537-CEA437034FF3}" srcOrd="0" destOrd="0" presId="urn:microsoft.com/office/officeart/2005/8/layout/matrix1"/>
    <dgm:cxn modelId="{F1833904-89BA-4E39-83A6-474F7859012B}" type="presParOf" srcId="{EE83AF73-F8CC-49B2-AA0C-EAEB8C2698F9}" destId="{527A1AA3-01F0-4B85-977A-1C601B36184D}" srcOrd="1" destOrd="0" presId="urn:microsoft.com/office/officeart/2005/8/layout/matrix1"/>
    <dgm:cxn modelId="{B957F6FB-55EF-4AF4-8D81-4F3F89A3B89E}" type="presParOf" srcId="{EE83AF73-F8CC-49B2-AA0C-EAEB8C2698F9}" destId="{216B2B3B-4D64-4282-AF48-B9E17C0EE7E6}" srcOrd="2" destOrd="0" presId="urn:microsoft.com/office/officeart/2005/8/layout/matrix1"/>
    <dgm:cxn modelId="{2164C648-E560-4817-8A89-DA7630F25BC4}" type="presParOf" srcId="{EE83AF73-F8CC-49B2-AA0C-EAEB8C2698F9}" destId="{D900FE2A-270C-4581-9634-BFBEC427DC13}" srcOrd="3" destOrd="0" presId="urn:microsoft.com/office/officeart/2005/8/layout/matrix1"/>
    <dgm:cxn modelId="{00C94658-8379-4B15-BCC9-2192B1D70386}" type="presParOf" srcId="{EE83AF73-F8CC-49B2-AA0C-EAEB8C2698F9}" destId="{B30851D9-8E05-4126-B6C8-1C663A249E2D}" srcOrd="4" destOrd="0" presId="urn:microsoft.com/office/officeart/2005/8/layout/matrix1"/>
    <dgm:cxn modelId="{3516AE1A-41EA-4469-978D-2A456142286E}" type="presParOf" srcId="{EE83AF73-F8CC-49B2-AA0C-EAEB8C2698F9}" destId="{14F47070-B51E-4611-860A-E96A33B5FAE3}" srcOrd="5" destOrd="0" presId="urn:microsoft.com/office/officeart/2005/8/layout/matrix1"/>
    <dgm:cxn modelId="{68373B1E-670B-41BF-9E81-F40035343A27}" type="presParOf" srcId="{EE83AF73-F8CC-49B2-AA0C-EAEB8C2698F9}" destId="{0E64D650-4716-4729-84B6-1A7F6F94DBB4}" srcOrd="6" destOrd="0" presId="urn:microsoft.com/office/officeart/2005/8/layout/matrix1"/>
    <dgm:cxn modelId="{7945C8DD-0834-4C11-BAB2-AF4A99CA7D96}" type="presParOf" srcId="{EE83AF73-F8CC-49B2-AA0C-EAEB8C2698F9}" destId="{CD57ABC1-770A-496F-9A71-0E6CBCB4F6C0}" srcOrd="7" destOrd="0" presId="urn:microsoft.com/office/officeart/2005/8/layout/matrix1"/>
    <dgm:cxn modelId="{10E977F1-51A0-4CD5-8E1A-EF81AF86182F}" type="presParOf" srcId="{F6691CA7-B6EF-45F1-A5CE-C8443B00F1A6}" destId="{44320A99-AA4F-4205-8CAA-0EE3EEDC705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95334-F904-4DA5-B9DD-C810BDFC4D59}">
      <dsp:nvSpPr>
        <dsp:cNvPr id="0" name=""/>
        <dsp:cNvSpPr/>
      </dsp:nvSpPr>
      <dsp:spPr>
        <a:xfrm>
          <a:off x="991" y="194087"/>
          <a:ext cx="3868523" cy="2321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 SERING MEMBUAT TAKTIK KONTROVERSIAL DENGAN MEMBUAT FRONT ORGANISATION. </a:t>
          </a:r>
        </a:p>
      </dsp:txBody>
      <dsp:txXfrm>
        <a:off x="991" y="194087"/>
        <a:ext cx="3868523" cy="2321114"/>
      </dsp:txXfrm>
    </dsp:sp>
    <dsp:sp modelId="{F594A49A-DE5F-4271-B22B-719D3038C0D6}">
      <dsp:nvSpPr>
        <dsp:cNvPr id="0" name=""/>
        <dsp:cNvSpPr/>
      </dsp:nvSpPr>
      <dsp:spPr>
        <a:xfrm>
          <a:off x="4256367" y="194087"/>
          <a:ext cx="3868523" cy="2321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 INI SECARA ETIS BISA DIANGGAP TIDAK ETIS , TAPI PADA SATU SISI BISA BAIK ?</a:t>
          </a:r>
        </a:p>
      </dsp:txBody>
      <dsp:txXfrm>
        <a:off x="4256367" y="194087"/>
        <a:ext cx="3868523" cy="2321114"/>
      </dsp:txXfrm>
    </dsp:sp>
    <dsp:sp modelId="{B933ABED-082A-4F3B-A021-AA444A1DE0E9}">
      <dsp:nvSpPr>
        <dsp:cNvPr id="0" name=""/>
        <dsp:cNvSpPr/>
      </dsp:nvSpPr>
      <dsp:spPr>
        <a:xfrm>
          <a:off x="2128679" y="2902054"/>
          <a:ext cx="3868523" cy="2321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FUNGSI PR INI SEBAGAI FO INI SEBAGAI TAKTIK UNTUK MELAPORKAN KESUKSESAN KLIENNYA .. MUNGKIN PERKARANYA TIDAK ELOK BAGI KEBANYAKAN ORANG,.. MUNGKIN BISA MENYESATKAN PUBLIK.. MISAL..MERK NO SATU TIADA DUANYA..</a:t>
          </a:r>
        </a:p>
      </dsp:txBody>
      <dsp:txXfrm>
        <a:off x="2128679" y="2902054"/>
        <a:ext cx="3868523" cy="2321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E0193-F2B7-4CED-81D2-431A6F710685}">
      <dsp:nvSpPr>
        <dsp:cNvPr id="0" name=""/>
        <dsp:cNvSpPr/>
      </dsp:nvSpPr>
      <dsp:spPr>
        <a:xfrm>
          <a:off x="2952041" y="1747606"/>
          <a:ext cx="2221284" cy="19215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</a:t>
          </a:r>
        </a:p>
      </dsp:txBody>
      <dsp:txXfrm>
        <a:off x="3320139" y="2066025"/>
        <a:ext cx="1485088" cy="1284662"/>
      </dsp:txXfrm>
    </dsp:sp>
    <dsp:sp modelId="{56506DB9-5324-4E03-A943-5A72C642E8B5}">
      <dsp:nvSpPr>
        <dsp:cNvPr id="0" name=""/>
        <dsp:cNvSpPr/>
      </dsp:nvSpPr>
      <dsp:spPr>
        <a:xfrm>
          <a:off x="4342991" y="828298"/>
          <a:ext cx="838083" cy="7221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FE696-4FCF-457E-98B7-346E94CEF8EE}">
      <dsp:nvSpPr>
        <dsp:cNvPr id="0" name=""/>
        <dsp:cNvSpPr/>
      </dsp:nvSpPr>
      <dsp:spPr>
        <a:xfrm>
          <a:off x="3156653" y="0"/>
          <a:ext cx="1820326" cy="157479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ADVERTISING</a:t>
          </a:r>
        </a:p>
      </dsp:txBody>
      <dsp:txXfrm>
        <a:off x="3458320" y="260977"/>
        <a:ext cx="1216992" cy="1052842"/>
      </dsp:txXfrm>
    </dsp:sp>
    <dsp:sp modelId="{9CA509CD-729B-4DB7-9C57-CA09BDA09DF0}">
      <dsp:nvSpPr>
        <dsp:cNvPr id="0" name=""/>
        <dsp:cNvSpPr/>
      </dsp:nvSpPr>
      <dsp:spPr>
        <a:xfrm>
          <a:off x="5321100" y="2178278"/>
          <a:ext cx="838083" cy="7221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575AE-6BC1-489D-BE17-8B6320B86ABE}">
      <dsp:nvSpPr>
        <dsp:cNvPr id="0" name=""/>
        <dsp:cNvSpPr/>
      </dsp:nvSpPr>
      <dsp:spPr>
        <a:xfrm>
          <a:off x="4826104" y="968605"/>
          <a:ext cx="1820326" cy="157479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MEDIA</a:t>
          </a:r>
        </a:p>
      </dsp:txBody>
      <dsp:txXfrm>
        <a:off x="5127771" y="1229582"/>
        <a:ext cx="1216992" cy="1052842"/>
      </dsp:txXfrm>
    </dsp:sp>
    <dsp:sp modelId="{AB9AC550-B68F-4370-8404-F0AE19F60AD9}">
      <dsp:nvSpPr>
        <dsp:cNvPr id="0" name=""/>
        <dsp:cNvSpPr/>
      </dsp:nvSpPr>
      <dsp:spPr>
        <a:xfrm>
          <a:off x="4641643" y="3702152"/>
          <a:ext cx="838083" cy="7221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4D5FD-A1CB-415A-AAE7-27FF9A786889}">
      <dsp:nvSpPr>
        <dsp:cNvPr id="0" name=""/>
        <dsp:cNvSpPr/>
      </dsp:nvSpPr>
      <dsp:spPr>
        <a:xfrm>
          <a:off x="4826104" y="2872770"/>
          <a:ext cx="1820326" cy="157479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CRISIS</a:t>
          </a:r>
        </a:p>
      </dsp:txBody>
      <dsp:txXfrm>
        <a:off x="5127771" y="3133747"/>
        <a:ext cx="1216992" cy="1052842"/>
      </dsp:txXfrm>
    </dsp:sp>
    <dsp:sp modelId="{7098DB4E-6E94-4835-9A5E-D7C197AD5867}">
      <dsp:nvSpPr>
        <dsp:cNvPr id="0" name=""/>
        <dsp:cNvSpPr/>
      </dsp:nvSpPr>
      <dsp:spPr>
        <a:xfrm>
          <a:off x="2956174" y="3860336"/>
          <a:ext cx="838083" cy="7221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4C70A-AB92-4B35-BDAC-F62117AC8D03}">
      <dsp:nvSpPr>
        <dsp:cNvPr id="0" name=""/>
        <dsp:cNvSpPr/>
      </dsp:nvSpPr>
      <dsp:spPr>
        <a:xfrm>
          <a:off x="3156653" y="3842459"/>
          <a:ext cx="1820326" cy="157479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PUBLIC AFFAIR</a:t>
          </a:r>
        </a:p>
      </dsp:txBody>
      <dsp:txXfrm>
        <a:off x="3458320" y="4103436"/>
        <a:ext cx="1216992" cy="1052842"/>
      </dsp:txXfrm>
    </dsp:sp>
    <dsp:sp modelId="{8C54BA6E-9812-47E2-AAE3-D76E6FB69CD6}">
      <dsp:nvSpPr>
        <dsp:cNvPr id="0" name=""/>
        <dsp:cNvSpPr/>
      </dsp:nvSpPr>
      <dsp:spPr>
        <a:xfrm>
          <a:off x="1962047" y="2510898"/>
          <a:ext cx="838083" cy="7221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37B2F-063C-4D29-A917-4224A53F37CE}">
      <dsp:nvSpPr>
        <dsp:cNvPr id="0" name=""/>
        <dsp:cNvSpPr/>
      </dsp:nvSpPr>
      <dsp:spPr>
        <a:xfrm>
          <a:off x="1479452" y="2873854"/>
          <a:ext cx="1820326" cy="157479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ISSUES MANAGEMENT</a:t>
          </a:r>
        </a:p>
      </dsp:txBody>
      <dsp:txXfrm>
        <a:off x="1781119" y="3134831"/>
        <a:ext cx="1216992" cy="1052842"/>
      </dsp:txXfrm>
    </dsp:sp>
    <dsp:sp modelId="{B2763655-CD9B-436D-8AF6-460A0C4A349D}">
      <dsp:nvSpPr>
        <dsp:cNvPr id="0" name=""/>
        <dsp:cNvSpPr/>
      </dsp:nvSpPr>
      <dsp:spPr>
        <a:xfrm>
          <a:off x="1479452" y="966438"/>
          <a:ext cx="1820326" cy="157479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MARKETING</a:t>
          </a:r>
        </a:p>
      </dsp:txBody>
      <dsp:txXfrm>
        <a:off x="1781119" y="1227415"/>
        <a:ext cx="1216992" cy="1052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A539D-626E-4F6B-9B36-97710EBDDF02}">
      <dsp:nvSpPr>
        <dsp:cNvPr id="0" name=""/>
        <dsp:cNvSpPr/>
      </dsp:nvSpPr>
      <dsp:spPr>
        <a:xfrm>
          <a:off x="4625029" y="2024392"/>
          <a:ext cx="1305401" cy="13054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Tanggung</a:t>
          </a:r>
          <a:r>
            <a:rPr lang="en-US" sz="1700" b="1" kern="1200" dirty="0"/>
            <a:t> </a:t>
          </a:r>
          <a:r>
            <a:rPr lang="en-US" sz="1700" b="1" kern="1200" dirty="0" err="1"/>
            <a:t>Jawab</a:t>
          </a:r>
          <a:r>
            <a:rPr lang="en-US" sz="1700" b="1" kern="1200" dirty="0"/>
            <a:t> Perusahaan</a:t>
          </a:r>
        </a:p>
      </dsp:txBody>
      <dsp:txXfrm>
        <a:off x="4688753" y="2088116"/>
        <a:ext cx="1177953" cy="1177953"/>
      </dsp:txXfrm>
    </dsp:sp>
    <dsp:sp modelId="{3CF71A76-D558-4B2E-8434-519DD9571F3D}">
      <dsp:nvSpPr>
        <dsp:cNvPr id="0" name=""/>
        <dsp:cNvSpPr/>
      </dsp:nvSpPr>
      <dsp:spPr>
        <a:xfrm rot="16200000">
          <a:off x="4819887" y="1566549"/>
          <a:ext cx="9156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5684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ABCFF-A18A-492D-9EC7-84060BBA42A3}">
      <dsp:nvSpPr>
        <dsp:cNvPr id="0" name=""/>
        <dsp:cNvSpPr/>
      </dsp:nvSpPr>
      <dsp:spPr>
        <a:xfrm>
          <a:off x="4341625" y="234088"/>
          <a:ext cx="1872209" cy="87461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Keuangan</a:t>
          </a:r>
          <a:endParaRPr lang="en-US" sz="3200" kern="1200" dirty="0"/>
        </a:p>
      </dsp:txBody>
      <dsp:txXfrm>
        <a:off x="4384320" y="276783"/>
        <a:ext cx="1786819" cy="789228"/>
      </dsp:txXfrm>
    </dsp:sp>
    <dsp:sp modelId="{284572F5-6709-4AB8-8856-0D9C9753F8DE}">
      <dsp:nvSpPr>
        <dsp:cNvPr id="0" name=""/>
        <dsp:cNvSpPr/>
      </dsp:nvSpPr>
      <dsp:spPr>
        <a:xfrm rot="1596636">
          <a:off x="5902224" y="3123365"/>
          <a:ext cx="5325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563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9BC09-2A5C-4A9E-8BD8-716CD7215667}">
      <dsp:nvSpPr>
        <dsp:cNvPr id="0" name=""/>
        <dsp:cNvSpPr/>
      </dsp:nvSpPr>
      <dsp:spPr>
        <a:xfrm>
          <a:off x="6352149" y="3242640"/>
          <a:ext cx="1854629" cy="874618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Lingkungan</a:t>
          </a:r>
          <a:endParaRPr lang="en-US" sz="2700" kern="1200" dirty="0"/>
        </a:p>
      </dsp:txBody>
      <dsp:txXfrm>
        <a:off x="6394844" y="3285335"/>
        <a:ext cx="1769239" cy="789228"/>
      </dsp:txXfrm>
    </dsp:sp>
    <dsp:sp modelId="{42726A1E-0567-4507-B8E4-82DAF31CBF55}">
      <dsp:nvSpPr>
        <dsp:cNvPr id="0" name=""/>
        <dsp:cNvSpPr/>
      </dsp:nvSpPr>
      <dsp:spPr>
        <a:xfrm rot="9154944">
          <a:off x="4159818" y="3129156"/>
          <a:ext cx="4928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2893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6743D-FCFD-4F19-8FF3-F4655DD76DB2}">
      <dsp:nvSpPr>
        <dsp:cNvPr id="0" name=""/>
        <dsp:cNvSpPr/>
      </dsp:nvSpPr>
      <dsp:spPr>
        <a:xfrm>
          <a:off x="2374129" y="3242638"/>
          <a:ext cx="1940700" cy="87461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Sosial</a:t>
          </a:r>
          <a:endParaRPr lang="en-US" sz="3500" kern="1200" dirty="0"/>
        </a:p>
      </dsp:txBody>
      <dsp:txXfrm>
        <a:off x="2416824" y="3285333"/>
        <a:ext cx="1855310" cy="789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E26F1-E9A6-47F4-A9AA-4FC698ED995E}">
      <dsp:nvSpPr>
        <dsp:cNvPr id="0" name=""/>
        <dsp:cNvSpPr/>
      </dsp:nvSpPr>
      <dsp:spPr>
        <a:xfrm>
          <a:off x="30508" y="188354"/>
          <a:ext cx="3868523" cy="2321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Tanggung</a:t>
          </a:r>
          <a:r>
            <a:rPr lang="en-US" sz="2500" kern="1200" dirty="0"/>
            <a:t> </a:t>
          </a:r>
          <a:r>
            <a:rPr lang="en-US" sz="2500" kern="1200" dirty="0" err="1"/>
            <a:t>jawab</a:t>
          </a:r>
          <a:r>
            <a:rPr lang="en-US" sz="2500" kern="1200" dirty="0"/>
            <a:t> </a:t>
          </a:r>
          <a:r>
            <a:rPr lang="en-US" sz="2500" b="1" kern="1200" dirty="0" err="1">
              <a:solidFill>
                <a:srgbClr val="FF0000"/>
              </a:solidFill>
            </a:rPr>
            <a:t>ekonomis</a:t>
          </a:r>
          <a:r>
            <a:rPr lang="en-US" sz="2500" b="1" kern="1200" dirty="0">
              <a:solidFill>
                <a:srgbClr val="FF0000"/>
              </a:solidFill>
            </a:rPr>
            <a:t> </a:t>
          </a:r>
          <a:r>
            <a:rPr lang="en-US" sz="2500" kern="1200" dirty="0"/>
            <a:t>(</a:t>
          </a:r>
          <a:r>
            <a:rPr lang="en-US" sz="2500" kern="1200" dirty="0" err="1"/>
            <a:t>berbisnis</a:t>
          </a:r>
          <a:r>
            <a:rPr lang="en-US" sz="2500" kern="1200" dirty="0"/>
            <a:t> dan </a:t>
          </a:r>
          <a:r>
            <a:rPr lang="en-US" sz="2500" kern="1200" dirty="0" err="1"/>
            <a:t>mendapatkan</a:t>
          </a:r>
          <a:r>
            <a:rPr lang="en-US" sz="2500" kern="1200" dirty="0"/>
            <a:t> </a:t>
          </a:r>
          <a:r>
            <a:rPr lang="en-US" sz="2500" kern="1200" dirty="0" err="1"/>
            <a:t>keuntungan</a:t>
          </a:r>
          <a:r>
            <a:rPr lang="en-US" sz="2500" kern="1200" dirty="0"/>
            <a:t>)</a:t>
          </a:r>
        </a:p>
      </dsp:txBody>
      <dsp:txXfrm>
        <a:off x="30508" y="188354"/>
        <a:ext cx="3868523" cy="2321114"/>
      </dsp:txXfrm>
    </dsp:sp>
    <dsp:sp modelId="{82BA9C9D-1626-4E84-92CD-C26EBC8FC1E7}">
      <dsp:nvSpPr>
        <dsp:cNvPr id="0" name=""/>
        <dsp:cNvSpPr/>
      </dsp:nvSpPr>
      <dsp:spPr>
        <a:xfrm>
          <a:off x="4256367" y="194087"/>
          <a:ext cx="3868523" cy="2321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Tanggung</a:t>
          </a:r>
          <a:r>
            <a:rPr lang="en-US" sz="2500" kern="1200" dirty="0"/>
            <a:t> </a:t>
          </a:r>
          <a:r>
            <a:rPr lang="en-US" sz="2500" kern="1200" dirty="0" err="1"/>
            <a:t>jawab</a:t>
          </a:r>
          <a:r>
            <a:rPr lang="en-US" sz="2500" kern="1200" dirty="0"/>
            <a:t> </a:t>
          </a:r>
          <a:r>
            <a:rPr lang="en-US" sz="2500" b="1" kern="1200" dirty="0">
              <a:solidFill>
                <a:srgbClr val="FF0000"/>
              </a:solidFill>
            </a:rPr>
            <a:t>legal</a:t>
          </a:r>
          <a:r>
            <a:rPr lang="en-US" sz="2500" kern="1200" dirty="0"/>
            <a:t> (</a:t>
          </a:r>
          <a:r>
            <a:rPr lang="en-US" sz="2500" kern="1200" dirty="0" err="1"/>
            <a:t>membayar</a:t>
          </a:r>
          <a:r>
            <a:rPr lang="en-US" sz="2500" kern="1200" dirty="0"/>
            <a:t> </a:t>
          </a:r>
          <a:r>
            <a:rPr lang="en-US" sz="2500" kern="1200" dirty="0" err="1"/>
            <a:t>pajak</a:t>
          </a:r>
          <a:r>
            <a:rPr lang="en-US" sz="2500" kern="1200" dirty="0"/>
            <a:t>, </a:t>
          </a:r>
          <a:r>
            <a:rPr lang="en-US" sz="2500" kern="1200" dirty="0" err="1"/>
            <a:t>memenuhi</a:t>
          </a:r>
          <a:r>
            <a:rPr lang="en-US" sz="2500" kern="1200" dirty="0"/>
            <a:t> </a:t>
          </a:r>
          <a:r>
            <a:rPr lang="en-US" sz="2500" kern="1200" dirty="0" err="1"/>
            <a:t>persyaratan</a:t>
          </a:r>
          <a:r>
            <a:rPr lang="en-US" sz="2500" kern="1200" dirty="0"/>
            <a:t> </a:t>
          </a:r>
          <a:r>
            <a:rPr lang="en-US" sz="2500" kern="1200" dirty="0" err="1"/>
            <a:t>Amdal</a:t>
          </a:r>
          <a:r>
            <a:rPr lang="en-US" sz="2500" kern="1200" dirty="0"/>
            <a:t>)</a:t>
          </a:r>
        </a:p>
      </dsp:txBody>
      <dsp:txXfrm>
        <a:off x="4256367" y="194087"/>
        <a:ext cx="3868523" cy="2321114"/>
      </dsp:txXfrm>
    </dsp:sp>
    <dsp:sp modelId="{0BC1AD46-EA47-45CF-87AE-9967FBE5D372}">
      <dsp:nvSpPr>
        <dsp:cNvPr id="0" name=""/>
        <dsp:cNvSpPr/>
      </dsp:nvSpPr>
      <dsp:spPr>
        <a:xfrm>
          <a:off x="991" y="2902054"/>
          <a:ext cx="3868523" cy="2321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Tanggung</a:t>
          </a:r>
          <a:r>
            <a:rPr lang="en-US" sz="2500" kern="1200" dirty="0"/>
            <a:t> </a:t>
          </a:r>
          <a:r>
            <a:rPr lang="en-US" sz="2500" kern="1200" dirty="0" err="1"/>
            <a:t>jawab</a:t>
          </a:r>
          <a:r>
            <a:rPr lang="en-US" sz="2500" kern="1200" dirty="0"/>
            <a:t> </a:t>
          </a:r>
          <a:r>
            <a:rPr lang="en-US" sz="2500" b="1" kern="1200" dirty="0" err="1">
              <a:solidFill>
                <a:srgbClr val="FF0000"/>
              </a:solidFill>
            </a:rPr>
            <a:t>etis</a:t>
          </a:r>
          <a:r>
            <a:rPr lang="en-US" sz="2500" kern="1200" dirty="0"/>
            <a:t>, (</a:t>
          </a:r>
          <a:r>
            <a:rPr lang="en-US" sz="2500" kern="1200" dirty="0" err="1"/>
            <a:t>perusahaan</a:t>
          </a:r>
          <a:r>
            <a:rPr lang="en-US" sz="2500" kern="1200" dirty="0"/>
            <a:t> </a:t>
          </a:r>
          <a:r>
            <a:rPr lang="en-US" sz="2500" kern="1200" dirty="0" err="1"/>
            <a:t>berlaku</a:t>
          </a:r>
          <a:r>
            <a:rPr lang="en-US" sz="2500" kern="1200" dirty="0"/>
            <a:t> fair, </a:t>
          </a:r>
          <a:r>
            <a:rPr lang="en-US" sz="2500" kern="1200" dirty="0" err="1"/>
            <a:t>tidak</a:t>
          </a:r>
          <a:r>
            <a:rPr lang="en-US" sz="2500" kern="1200" dirty="0"/>
            <a:t> </a:t>
          </a:r>
          <a:r>
            <a:rPr lang="en-US" sz="2500" kern="1200" dirty="0" err="1"/>
            <a:t>membeda-bedakan</a:t>
          </a:r>
          <a:r>
            <a:rPr lang="en-US" sz="2500" kern="1200" dirty="0"/>
            <a:t> </a:t>
          </a:r>
          <a:r>
            <a:rPr lang="en-US" sz="2500" kern="1200" dirty="0" err="1"/>
            <a:t>ras</a:t>
          </a:r>
          <a:r>
            <a:rPr lang="en-US" sz="2500" kern="1200" dirty="0"/>
            <a:t>, gender)</a:t>
          </a:r>
        </a:p>
      </dsp:txBody>
      <dsp:txXfrm>
        <a:off x="991" y="2902054"/>
        <a:ext cx="3868523" cy="2321114"/>
      </dsp:txXfrm>
    </dsp:sp>
    <dsp:sp modelId="{9DC5E64C-A79D-44BF-9DB4-E424D395990E}">
      <dsp:nvSpPr>
        <dsp:cNvPr id="0" name=""/>
        <dsp:cNvSpPr/>
      </dsp:nvSpPr>
      <dsp:spPr>
        <a:xfrm>
          <a:off x="4256367" y="2902054"/>
          <a:ext cx="3868523" cy="2321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Tanggung</a:t>
          </a:r>
          <a:r>
            <a:rPr lang="en-US" sz="2500" kern="1200" dirty="0"/>
            <a:t> </a:t>
          </a:r>
          <a:r>
            <a:rPr lang="en-US" sz="2500" kern="1200" dirty="0" err="1"/>
            <a:t>jawab</a:t>
          </a:r>
          <a:r>
            <a:rPr lang="en-US" sz="2500" kern="1200" dirty="0"/>
            <a:t> </a:t>
          </a:r>
          <a:r>
            <a:rPr lang="en-US" sz="2500" b="1" kern="1200" dirty="0">
              <a:solidFill>
                <a:srgbClr val="FF0000"/>
              </a:solidFill>
            </a:rPr>
            <a:t>discretionary</a:t>
          </a:r>
          <a:r>
            <a:rPr lang="en-US" sz="2500" kern="1200" dirty="0"/>
            <a:t>, (</a:t>
          </a:r>
          <a:r>
            <a:rPr lang="en-US" sz="2500" kern="1200" dirty="0" err="1"/>
            <a:t>tanggung</a:t>
          </a:r>
          <a:r>
            <a:rPr lang="en-US" sz="2500" kern="1200" dirty="0"/>
            <a:t> </a:t>
          </a:r>
          <a:r>
            <a:rPr lang="en-US" sz="2500" kern="1200" dirty="0" err="1"/>
            <a:t>jawab</a:t>
          </a:r>
          <a:r>
            <a:rPr lang="en-US" sz="2500" kern="1200" dirty="0"/>
            <a:t> yang </a:t>
          </a:r>
          <a:r>
            <a:rPr lang="en-US" sz="2500" kern="1200" dirty="0" err="1"/>
            <a:t>seharusnya</a:t>
          </a:r>
          <a:r>
            <a:rPr lang="en-US" sz="2500" kern="1200" dirty="0"/>
            <a:t> </a:t>
          </a:r>
          <a:r>
            <a:rPr lang="en-US" sz="2500" kern="1200" dirty="0" err="1"/>
            <a:t>tidak</a:t>
          </a:r>
          <a:r>
            <a:rPr lang="en-US" sz="2500" kern="1200" dirty="0"/>
            <a:t> </a:t>
          </a:r>
          <a:r>
            <a:rPr lang="en-US" sz="2500" kern="1200" dirty="0" err="1"/>
            <a:t>harus</a:t>
          </a:r>
          <a:r>
            <a:rPr lang="en-US" sz="2500" kern="1200" dirty="0"/>
            <a:t> </a:t>
          </a:r>
          <a:r>
            <a:rPr lang="en-US" sz="2500" kern="1200" dirty="0" err="1"/>
            <a:t>dilakukan</a:t>
          </a:r>
          <a:r>
            <a:rPr lang="en-US" sz="2500" kern="1200" dirty="0"/>
            <a:t> </a:t>
          </a:r>
          <a:r>
            <a:rPr lang="fi-FI" sz="2500" kern="1200" dirty="0"/>
            <a:t>tetapi perusahaan melakukan juga atas kemauan sendiri </a:t>
          </a:r>
          <a:r>
            <a:rPr lang="en-US" sz="2500" kern="1200" dirty="0"/>
            <a:t>)</a:t>
          </a:r>
        </a:p>
      </dsp:txBody>
      <dsp:txXfrm>
        <a:off x="4256367" y="2902054"/>
        <a:ext cx="3868523" cy="23211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5D7CE-A9FF-4A20-8537-CEA437034FF3}">
      <dsp:nvSpPr>
        <dsp:cNvPr id="0" name=""/>
        <dsp:cNvSpPr/>
      </dsp:nvSpPr>
      <dsp:spPr>
        <a:xfrm rot="16200000">
          <a:off x="1273901" y="-1411073"/>
          <a:ext cx="2708628" cy="5256431"/>
        </a:xfrm>
        <a:prstGeom prst="round1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HITAM:  </a:t>
          </a:r>
          <a:r>
            <a:rPr lang="en-US" sz="2000" b="1" kern="1200" dirty="0" err="1"/>
            <a:t>Kelompok</a:t>
          </a:r>
          <a:r>
            <a:rPr lang="en-US" sz="2000" b="1" kern="1200" dirty="0"/>
            <a:t> </a:t>
          </a:r>
          <a:r>
            <a:rPr lang="en-US" sz="2000" b="1" kern="1200" dirty="0" err="1"/>
            <a:t>hitam</a:t>
          </a:r>
          <a:r>
            <a:rPr lang="en-US" sz="2000" b="1" kern="1200" dirty="0"/>
            <a:t> </a:t>
          </a:r>
          <a:r>
            <a:rPr lang="en-US" sz="2000" b="1" kern="1200" dirty="0" err="1"/>
            <a:t>adalah</a:t>
          </a:r>
          <a:r>
            <a:rPr lang="en-US" sz="2000" b="1" kern="1200" dirty="0"/>
            <a:t> </a:t>
          </a:r>
          <a:r>
            <a:rPr lang="en-US" sz="2000" b="1" kern="1200" dirty="0" err="1"/>
            <a:t>mereka</a:t>
          </a:r>
          <a:r>
            <a:rPr lang="en-US" sz="2000" b="1" kern="1200" dirty="0"/>
            <a:t> yang </a:t>
          </a:r>
          <a:r>
            <a:rPr lang="en-US" sz="2000" b="1" kern="1200" dirty="0" err="1"/>
            <a:t>tidak</a:t>
          </a:r>
          <a:r>
            <a:rPr lang="en-US" sz="2000" b="1" kern="1200" dirty="0"/>
            <a:t> </a:t>
          </a:r>
          <a:r>
            <a:rPr lang="en-US" sz="2000" b="1" kern="1200" dirty="0" err="1"/>
            <a:t>melakukan</a:t>
          </a:r>
          <a:r>
            <a:rPr lang="en-US" sz="2000" b="1" kern="1200" dirty="0"/>
            <a:t> </a:t>
          </a:r>
          <a:r>
            <a:rPr lang="en-US" sz="2000" b="1" kern="1200" dirty="0" err="1"/>
            <a:t>praktik</a:t>
          </a:r>
          <a:r>
            <a:rPr lang="en-US" sz="2000" b="1" kern="1200" dirty="0"/>
            <a:t> </a:t>
          </a:r>
          <a:r>
            <a:rPr lang="en-US" sz="2000" b="1" kern="1200" dirty="0" err="1"/>
            <a:t>CSRsama</a:t>
          </a:r>
          <a:r>
            <a:rPr lang="en-US" sz="2000" b="1" kern="1200" dirty="0"/>
            <a:t> </a:t>
          </a:r>
          <a:r>
            <a:rPr lang="en-US" sz="2000" b="1" kern="1200" dirty="0" err="1"/>
            <a:t>sekali</a:t>
          </a:r>
          <a:r>
            <a:rPr lang="en-US" sz="2000" b="1" kern="1200" dirty="0"/>
            <a:t>. </a:t>
          </a:r>
          <a:r>
            <a:rPr lang="en-US" sz="2000" b="1" kern="1200" dirty="0" err="1"/>
            <a:t>Kelompok</a:t>
          </a:r>
          <a:r>
            <a:rPr lang="en-US" sz="2000" b="1" kern="1200" dirty="0"/>
            <a:t> </a:t>
          </a:r>
          <a:r>
            <a:rPr lang="en-US" sz="2000" b="1" kern="1200" dirty="0" err="1"/>
            <a:t>ini</a:t>
          </a:r>
          <a:r>
            <a:rPr lang="en-US" sz="2000" b="1" kern="1200" dirty="0"/>
            <a:t> </a:t>
          </a:r>
          <a:r>
            <a:rPr lang="en-US" sz="2000" b="1" kern="1200" dirty="0" err="1"/>
            <a:t>sama</a:t>
          </a:r>
          <a:r>
            <a:rPr lang="en-US" sz="2000" b="1" kern="1200" dirty="0"/>
            <a:t> </a:t>
          </a:r>
          <a:r>
            <a:rPr lang="en-US" sz="2000" b="1" kern="1200" dirty="0" err="1"/>
            <a:t>sekali</a:t>
          </a:r>
          <a:r>
            <a:rPr lang="en-US" sz="2000" b="1" kern="1200" dirty="0"/>
            <a:t> </a:t>
          </a:r>
          <a:r>
            <a:rPr lang="en-US" sz="2000" b="1" kern="1200" dirty="0" err="1"/>
            <a:t>tidak</a:t>
          </a:r>
          <a:r>
            <a:rPr lang="en-US" sz="2000" b="1" kern="1200" dirty="0"/>
            <a:t> </a:t>
          </a:r>
          <a:r>
            <a:rPr lang="en-US" sz="2000" b="1" kern="1200" dirty="0" err="1"/>
            <a:t>peduli</a:t>
          </a:r>
          <a:r>
            <a:rPr lang="en-US" sz="2000" b="1" kern="1200" dirty="0"/>
            <a:t> pada </a:t>
          </a:r>
          <a:r>
            <a:rPr lang="en-US" sz="2000" b="1" kern="1200" dirty="0" err="1"/>
            <a:t>aspek</a:t>
          </a:r>
          <a:r>
            <a:rPr lang="en-US" sz="2000" b="1" kern="1200" dirty="0"/>
            <a:t> </a:t>
          </a:r>
          <a:r>
            <a:rPr lang="en-US" sz="2000" b="1" kern="1200" dirty="0" err="1"/>
            <a:t>lingkungan</a:t>
          </a:r>
          <a:r>
            <a:rPr lang="en-US" sz="2000" b="1" kern="1200" dirty="0"/>
            <a:t> dan </a:t>
          </a:r>
          <a:r>
            <a:rPr lang="en-US" sz="2000" b="1" kern="1200" dirty="0" err="1"/>
            <a:t>sosial</a:t>
          </a:r>
          <a:r>
            <a:rPr lang="en-US" sz="2000" b="1" kern="1200" dirty="0"/>
            <a:t> </a:t>
          </a:r>
          <a:r>
            <a:rPr lang="en-US" sz="2000" b="1" kern="1200" dirty="0" err="1"/>
            <a:t>sekelilingnya</a:t>
          </a:r>
          <a:r>
            <a:rPr lang="en-US" sz="2000" b="1" kern="1200" dirty="0"/>
            <a:t> </a:t>
          </a:r>
          <a:r>
            <a:rPr lang="en-US" sz="2000" b="1" kern="1200" dirty="0" err="1"/>
            <a:t>dalam</a:t>
          </a:r>
          <a:r>
            <a:rPr lang="en-US" sz="2000" b="1" kern="1200" dirty="0"/>
            <a:t> </a:t>
          </a:r>
          <a:r>
            <a:rPr lang="en-US" sz="2000" b="1" kern="1200" dirty="0" err="1"/>
            <a:t>menjalankan</a:t>
          </a:r>
          <a:r>
            <a:rPr lang="en-US" sz="2000" b="1" kern="1200" dirty="0"/>
            <a:t> </a:t>
          </a:r>
          <a:r>
            <a:rPr lang="en-US" sz="2000" b="1" kern="1200" dirty="0" err="1"/>
            <a:t>usaha</a:t>
          </a:r>
          <a:r>
            <a:rPr lang="en-US" sz="2000" b="1" kern="1200" dirty="0"/>
            <a:t> </a:t>
          </a:r>
          <a:r>
            <a:rPr lang="en-US" sz="2000" b="1" kern="1200" dirty="0" err="1"/>
            <a:t>bahkan</a:t>
          </a:r>
          <a:r>
            <a:rPr lang="en-US" sz="2000" b="1" kern="1200" dirty="0"/>
            <a:t> </a:t>
          </a:r>
          <a:r>
            <a:rPr lang="en-US" sz="2000" b="1" kern="1200" dirty="0" err="1"/>
            <a:t>tidak</a:t>
          </a:r>
          <a:r>
            <a:rPr lang="en-US" sz="2000" b="1" kern="1200" dirty="0"/>
            <a:t> </a:t>
          </a:r>
          <a:r>
            <a:rPr lang="en-US" sz="2000" b="1" kern="1200" dirty="0" err="1"/>
            <a:t>memperhatikan</a:t>
          </a:r>
          <a:r>
            <a:rPr lang="en-US" sz="2000" b="1" kern="1200" dirty="0"/>
            <a:t> </a:t>
          </a:r>
          <a:r>
            <a:rPr lang="en-US" sz="2000" b="1" kern="1200" dirty="0" err="1"/>
            <a:t>kesejahteraan</a:t>
          </a:r>
          <a:r>
            <a:rPr lang="en-US" sz="2000" b="1" kern="1200" dirty="0"/>
            <a:t> </a:t>
          </a:r>
          <a:r>
            <a:rPr lang="en-US" sz="2000" b="1" kern="1200" dirty="0" err="1"/>
            <a:t>karyawannya</a:t>
          </a:r>
          <a:r>
            <a:rPr lang="en-US" sz="2000" b="1" kern="1200" dirty="0"/>
            <a:t>. </a:t>
          </a:r>
        </a:p>
      </dsp:txBody>
      <dsp:txXfrm rot="5400000">
        <a:off x="-1" y="-137171"/>
        <a:ext cx="5256431" cy="2031471"/>
      </dsp:txXfrm>
    </dsp:sp>
    <dsp:sp modelId="{216B2B3B-4D64-4282-AF48-B9E17C0EE7E6}">
      <dsp:nvSpPr>
        <dsp:cNvPr id="0" name=""/>
        <dsp:cNvSpPr/>
      </dsp:nvSpPr>
      <dsp:spPr>
        <a:xfrm>
          <a:off x="5256431" y="-137171"/>
          <a:ext cx="5256431" cy="2708628"/>
        </a:xfrm>
        <a:prstGeom prst="round1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Merah: </a:t>
          </a:r>
          <a:r>
            <a:rPr lang="en-US" sz="1800" b="1" kern="1200" dirty="0" err="1"/>
            <a:t>Kelompok</a:t>
          </a:r>
          <a:r>
            <a:rPr lang="en-US" sz="1800" b="1" kern="1200" dirty="0"/>
            <a:t> </a:t>
          </a:r>
          <a:r>
            <a:rPr lang="en-US" sz="1800" b="1" kern="1200" dirty="0" err="1"/>
            <a:t>merah</a:t>
          </a:r>
          <a:r>
            <a:rPr lang="en-US" sz="1800" b="1" kern="1200" dirty="0"/>
            <a:t> </a:t>
          </a:r>
          <a:r>
            <a:rPr lang="en-US" sz="1800" b="1" kern="1200" dirty="0" err="1"/>
            <a:t>adalah</a:t>
          </a:r>
          <a:r>
            <a:rPr lang="en-US" sz="1800" b="1" kern="1200" dirty="0"/>
            <a:t> </a:t>
          </a:r>
          <a:r>
            <a:rPr lang="en-US" sz="1800" b="1" kern="1200" dirty="0" err="1"/>
            <a:t>mereka</a:t>
          </a:r>
          <a:r>
            <a:rPr lang="en-US" sz="1800" b="1" kern="1200" dirty="0"/>
            <a:t> yang </a:t>
          </a:r>
          <a:r>
            <a:rPr lang="en-US" sz="1800" b="1" kern="1200" dirty="0" err="1"/>
            <a:t>mulai</a:t>
          </a:r>
          <a:r>
            <a:rPr lang="en-US" sz="1800" b="1" kern="1200" dirty="0"/>
            <a:t> </a:t>
          </a:r>
          <a:r>
            <a:rPr lang="en-US" sz="1800" b="1" kern="1200" dirty="0" err="1"/>
            <a:t>melaksanakan</a:t>
          </a:r>
          <a:r>
            <a:rPr lang="en-US" sz="1800" b="1" kern="1200" dirty="0"/>
            <a:t> </a:t>
          </a:r>
          <a:r>
            <a:rPr lang="en-US" sz="1800" b="1" kern="1200" dirty="0" err="1"/>
            <a:t>praktik</a:t>
          </a:r>
          <a:r>
            <a:rPr lang="en-US" sz="1800" b="1" kern="1200" dirty="0"/>
            <a:t> CSR </a:t>
          </a:r>
          <a:r>
            <a:rPr lang="en-US" sz="1800" b="1" kern="1200" dirty="0" err="1"/>
            <a:t>tetapi</a:t>
          </a:r>
          <a:r>
            <a:rPr lang="en-US" sz="1800" b="1" kern="1200" dirty="0"/>
            <a:t> </a:t>
          </a:r>
          <a:r>
            <a:rPr lang="en-US" sz="1800" b="1" kern="1200" dirty="0" err="1"/>
            <a:t>memandangnya</a:t>
          </a:r>
          <a:r>
            <a:rPr lang="en-US" sz="1800" b="1" kern="1200" dirty="0"/>
            <a:t> </a:t>
          </a:r>
          <a:r>
            <a:rPr lang="en-US" sz="1800" b="1" kern="1200" dirty="0" err="1"/>
            <a:t>hanya</a:t>
          </a:r>
          <a:r>
            <a:rPr lang="en-US" sz="1800" b="1" kern="1200" dirty="0"/>
            <a:t> </a:t>
          </a:r>
          <a:r>
            <a:rPr lang="en-US" sz="1800" b="1" kern="1200" dirty="0" err="1"/>
            <a:t>sebagai</a:t>
          </a:r>
          <a:r>
            <a:rPr lang="en-US" sz="1800" b="1" kern="1200" dirty="0"/>
            <a:t> </a:t>
          </a:r>
          <a:r>
            <a:rPr lang="en-US" sz="1800" b="1" kern="1200" dirty="0" err="1"/>
            <a:t>komponen</a:t>
          </a:r>
          <a:r>
            <a:rPr lang="en-US" sz="1800" b="1" kern="1200" dirty="0"/>
            <a:t> </a:t>
          </a:r>
          <a:r>
            <a:rPr lang="en-US" sz="1800" b="1" kern="1200" dirty="0" err="1"/>
            <a:t>biaya</a:t>
          </a:r>
          <a:r>
            <a:rPr lang="en-US" sz="1800" b="1" kern="1200" dirty="0"/>
            <a:t> yang </a:t>
          </a:r>
          <a:r>
            <a:rPr lang="en-US" sz="1800" b="1" kern="1200" dirty="0" err="1"/>
            <a:t>akan</a:t>
          </a:r>
          <a:r>
            <a:rPr lang="en-US" sz="1800" b="1" kern="1200" dirty="0"/>
            <a:t> </a:t>
          </a:r>
          <a:r>
            <a:rPr lang="en-US" sz="1800" b="1" kern="1200" dirty="0" err="1"/>
            <a:t>mengurangi</a:t>
          </a:r>
          <a:r>
            <a:rPr lang="en-US" sz="1800" b="1" kern="1200" dirty="0"/>
            <a:t> </a:t>
          </a:r>
          <a:r>
            <a:rPr lang="en-US" sz="1800" b="1" kern="1200" dirty="0" err="1"/>
            <a:t>keuntungannya</a:t>
          </a:r>
          <a:r>
            <a:rPr lang="en-US" sz="1800" b="1" kern="1200" dirty="0"/>
            <a:t>. </a:t>
          </a:r>
          <a:r>
            <a:rPr lang="en-US" sz="1800" b="1" kern="1200" dirty="0" err="1"/>
            <a:t>Aspek</a:t>
          </a:r>
          <a:r>
            <a:rPr lang="en-US" sz="1800" b="1" kern="1200" dirty="0"/>
            <a:t> </a:t>
          </a:r>
          <a:r>
            <a:rPr lang="en-US" sz="1800" b="1" kern="1200" dirty="0" err="1"/>
            <a:t>lingkungan</a:t>
          </a:r>
          <a:r>
            <a:rPr lang="en-US" sz="1800" b="1" kern="1200" dirty="0"/>
            <a:t> dan </a:t>
          </a:r>
          <a:r>
            <a:rPr lang="en-US" sz="1800" b="1" kern="1200" dirty="0" err="1"/>
            <a:t>sosial</a:t>
          </a:r>
          <a:r>
            <a:rPr lang="en-US" sz="1800" b="1" kern="1200" dirty="0"/>
            <a:t> </a:t>
          </a:r>
          <a:r>
            <a:rPr lang="en-US" sz="1800" b="1" kern="1200" dirty="0" err="1"/>
            <a:t>mulai</a:t>
          </a:r>
          <a:r>
            <a:rPr lang="en-US" sz="1800" b="1" kern="1200" dirty="0"/>
            <a:t> </a:t>
          </a:r>
          <a:r>
            <a:rPr lang="en-US" sz="1800" b="1" kern="1200" dirty="0" err="1"/>
            <a:t>dipertimbangkan</a:t>
          </a:r>
          <a:r>
            <a:rPr lang="en-US" sz="1800" b="1" kern="1200" dirty="0"/>
            <a:t> </a:t>
          </a:r>
          <a:r>
            <a:rPr lang="en-US" sz="1800" b="1" kern="1200" dirty="0" err="1"/>
            <a:t>tetapi</a:t>
          </a:r>
          <a:r>
            <a:rPr lang="en-US" sz="1800" b="1" kern="1200" dirty="0"/>
            <a:t> </a:t>
          </a:r>
          <a:r>
            <a:rPr lang="en-US" sz="1800" b="1" kern="1200" dirty="0" err="1"/>
            <a:t>dengan</a:t>
          </a:r>
          <a:r>
            <a:rPr lang="en-US" sz="1800" b="1" kern="1200" dirty="0"/>
            <a:t> </a:t>
          </a:r>
          <a:r>
            <a:rPr lang="en-US" sz="1800" b="1" kern="1200" dirty="0" err="1"/>
            <a:t>keterpaksaan</a:t>
          </a:r>
          <a:r>
            <a:rPr lang="en-US" sz="1800" b="1" kern="1200" dirty="0"/>
            <a:t> yang </a:t>
          </a:r>
          <a:r>
            <a:rPr lang="en-US" sz="1800" b="1" kern="1200" dirty="0" err="1"/>
            <a:t>biasanya</a:t>
          </a:r>
          <a:r>
            <a:rPr lang="en-US" sz="1800" b="1" kern="1200" dirty="0"/>
            <a:t> </a:t>
          </a:r>
          <a:r>
            <a:rPr lang="en-US" sz="1800" b="1" kern="1200" dirty="0" err="1"/>
            <a:t>dilakukan</a:t>
          </a:r>
          <a:r>
            <a:rPr lang="en-US" sz="1800" b="1" kern="1200" dirty="0"/>
            <a:t> </a:t>
          </a:r>
          <a:r>
            <a:rPr lang="en-US" sz="1800" b="1" kern="1200" dirty="0" err="1"/>
            <a:t>setelah</a:t>
          </a:r>
          <a:r>
            <a:rPr lang="en-US" sz="1800" b="1" kern="1200" dirty="0"/>
            <a:t> </a:t>
          </a:r>
          <a:r>
            <a:rPr lang="en-US" sz="1800" b="1" kern="1200" dirty="0" err="1"/>
            <a:t>mendapat</a:t>
          </a:r>
          <a:r>
            <a:rPr lang="en-US" sz="1800" b="1" kern="1200" dirty="0"/>
            <a:t> </a:t>
          </a:r>
          <a:r>
            <a:rPr lang="en-US" sz="1800" b="1" kern="1200" dirty="0" err="1"/>
            <a:t>tekanan</a:t>
          </a:r>
          <a:r>
            <a:rPr lang="en-US" sz="1800" b="1" kern="1200" dirty="0"/>
            <a:t> </a:t>
          </a:r>
          <a:r>
            <a:rPr lang="en-US" sz="1800" b="1" kern="1200" dirty="0" err="1"/>
            <a:t>dari</a:t>
          </a:r>
          <a:r>
            <a:rPr lang="en-US" sz="1800" b="1" kern="1200" dirty="0"/>
            <a:t> </a:t>
          </a:r>
          <a:r>
            <a:rPr lang="en-US" sz="1800" b="1" kern="1200" dirty="0" err="1"/>
            <a:t>pihak</a:t>
          </a:r>
          <a:r>
            <a:rPr lang="en-US" sz="1800" b="1" kern="1200" dirty="0"/>
            <a:t> lain </a:t>
          </a:r>
          <a:r>
            <a:rPr lang="en-US" sz="1800" b="1" kern="1200" dirty="0" err="1"/>
            <a:t>seperti</a:t>
          </a:r>
          <a:r>
            <a:rPr lang="en-US" sz="1800" b="1" kern="1200" dirty="0"/>
            <a:t> </a:t>
          </a:r>
          <a:r>
            <a:rPr lang="en-US" sz="1800" b="1" kern="1200" dirty="0" err="1"/>
            <a:t>masyarakat</a:t>
          </a:r>
          <a:r>
            <a:rPr lang="en-US" sz="1800" b="1" kern="1200" dirty="0"/>
            <a:t> </a:t>
          </a:r>
          <a:r>
            <a:rPr lang="en-US" sz="1800" b="1" kern="1200" dirty="0" err="1"/>
            <a:t>atau</a:t>
          </a:r>
          <a:r>
            <a:rPr lang="en-US" sz="1800" b="1" kern="1200" dirty="0"/>
            <a:t> </a:t>
          </a:r>
          <a:r>
            <a:rPr lang="en-US" sz="1800" b="1" kern="1200" dirty="0" err="1"/>
            <a:t>lembaga</a:t>
          </a:r>
          <a:r>
            <a:rPr lang="en-US" sz="1800" b="1" kern="1200" dirty="0"/>
            <a:t> </a:t>
          </a:r>
          <a:r>
            <a:rPr lang="en-US" sz="1800" b="1" kern="1200" dirty="0" err="1"/>
            <a:t>swadaya</a:t>
          </a:r>
          <a:r>
            <a:rPr lang="en-US" sz="1800" b="1" kern="1200" dirty="0"/>
            <a:t> </a:t>
          </a:r>
          <a:r>
            <a:rPr lang="en-US" sz="1800" b="1" kern="1200" dirty="0" err="1"/>
            <a:t>masyarakat</a:t>
          </a:r>
          <a:endParaRPr lang="en-US" sz="1800" b="1" kern="1200" dirty="0"/>
        </a:p>
      </dsp:txBody>
      <dsp:txXfrm>
        <a:off x="5256431" y="-137171"/>
        <a:ext cx="5256431" cy="2031471"/>
      </dsp:txXfrm>
    </dsp:sp>
    <dsp:sp modelId="{B30851D9-8E05-4126-B6C8-1C663A249E2D}">
      <dsp:nvSpPr>
        <dsp:cNvPr id="0" name=""/>
        <dsp:cNvSpPr/>
      </dsp:nvSpPr>
      <dsp:spPr>
        <a:xfrm rot="10800000">
          <a:off x="0" y="2310805"/>
          <a:ext cx="5256431" cy="3229930"/>
        </a:xfrm>
        <a:prstGeom prst="round1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 err="1"/>
            <a:t>Biru</a:t>
          </a:r>
          <a:r>
            <a:rPr lang="en-US" sz="1800" b="1" kern="1200" dirty="0"/>
            <a:t> : </a:t>
          </a:r>
          <a:r>
            <a:rPr lang="en-US" sz="1800" b="1" kern="1200" dirty="0" err="1"/>
            <a:t>Kel</a:t>
          </a:r>
          <a:r>
            <a:rPr lang="en-US" sz="1800" b="1" kern="1200" dirty="0"/>
            <a:t> </a:t>
          </a:r>
          <a:r>
            <a:rPr lang="en-US" sz="1800" b="1" kern="1200" dirty="0" err="1"/>
            <a:t>biru</a:t>
          </a:r>
          <a:r>
            <a:rPr lang="en-US" sz="1800" b="1" kern="1200" dirty="0"/>
            <a:t> </a:t>
          </a:r>
          <a:r>
            <a:rPr lang="en-US" sz="1800" b="1" kern="1200" dirty="0" err="1"/>
            <a:t>adalah</a:t>
          </a:r>
          <a:r>
            <a:rPr lang="en-US" sz="1800" b="1" kern="1200" dirty="0"/>
            <a:t> </a:t>
          </a:r>
          <a:r>
            <a:rPr lang="en-US" sz="1800" b="1" kern="1200" dirty="0" err="1"/>
            <a:t>mereka</a:t>
          </a:r>
          <a:r>
            <a:rPr lang="en-US" sz="1800" b="1" kern="1200" dirty="0"/>
            <a:t> yang </a:t>
          </a:r>
          <a:r>
            <a:rPr lang="en-US" sz="1800" b="1" kern="1200" dirty="0" err="1"/>
            <a:t>menganggap</a:t>
          </a:r>
          <a:r>
            <a:rPr lang="en-US" sz="1800" b="1" kern="1200" dirty="0"/>
            <a:t> </a:t>
          </a:r>
          <a:r>
            <a:rPr lang="en-US" sz="1800" b="1" kern="1200" dirty="0" err="1"/>
            <a:t>praktik</a:t>
          </a:r>
          <a:r>
            <a:rPr lang="en-US" sz="1800" b="1" kern="1200" dirty="0"/>
            <a:t> CSR </a:t>
          </a:r>
          <a:r>
            <a:rPr lang="en-US" sz="1800" b="1" kern="1200" dirty="0" err="1"/>
            <a:t>akan</a:t>
          </a:r>
          <a:r>
            <a:rPr lang="en-US" sz="1800" b="1" kern="1200" dirty="0"/>
            <a:t> </a:t>
          </a:r>
          <a:r>
            <a:rPr lang="en-US" sz="1800" b="1" kern="1200" dirty="0" err="1"/>
            <a:t>memberi</a:t>
          </a:r>
          <a:r>
            <a:rPr lang="en-US" sz="1800" b="1" kern="1200" dirty="0"/>
            <a:t> </a:t>
          </a:r>
          <a:r>
            <a:rPr lang="en-US" sz="1800" b="1" kern="1200" dirty="0" err="1"/>
            <a:t>dampak</a:t>
          </a:r>
          <a:r>
            <a:rPr lang="en-US" sz="1800" b="1" kern="1200" dirty="0"/>
            <a:t> </a:t>
          </a:r>
          <a:r>
            <a:rPr lang="en-US" sz="1800" b="1" kern="1200" dirty="0" err="1"/>
            <a:t>positif</a:t>
          </a:r>
          <a:r>
            <a:rPr lang="en-US" sz="1800" b="1" kern="1200" dirty="0"/>
            <a:t> </a:t>
          </a:r>
          <a:r>
            <a:rPr lang="en-US" sz="1800" b="1" kern="1200" dirty="0" err="1"/>
            <a:t>terhadap</a:t>
          </a:r>
          <a:r>
            <a:rPr lang="en-US" sz="1800" b="1" kern="1200" dirty="0"/>
            <a:t> </a:t>
          </a:r>
          <a:r>
            <a:rPr lang="en-US" sz="1800" b="1" kern="1200" dirty="0" err="1"/>
            <a:t>usahanya</a:t>
          </a:r>
          <a:r>
            <a:rPr lang="en-US" sz="1800" b="1" kern="1200" dirty="0"/>
            <a:t> dan </a:t>
          </a:r>
          <a:r>
            <a:rPr lang="en-US" sz="1800" b="1" kern="1200" dirty="0" err="1"/>
            <a:t>menilai</a:t>
          </a:r>
          <a:r>
            <a:rPr lang="en-US" sz="1800" b="1" kern="1200" dirty="0"/>
            <a:t> CSR </a:t>
          </a:r>
          <a:r>
            <a:rPr lang="en-US" sz="1800" b="1" kern="1200" dirty="0" err="1"/>
            <a:t>sebagai</a:t>
          </a:r>
          <a:r>
            <a:rPr lang="en-US" sz="1800" b="1" kern="1200" dirty="0"/>
            <a:t> </a:t>
          </a:r>
          <a:r>
            <a:rPr lang="en-US" sz="1800" b="1" kern="1200" dirty="0" err="1"/>
            <a:t>investasi</a:t>
          </a:r>
          <a:r>
            <a:rPr lang="en-US" sz="1800" b="1" kern="1200" dirty="0"/>
            <a:t>, </a:t>
          </a:r>
          <a:r>
            <a:rPr lang="en-US" sz="1800" b="1" kern="1200" dirty="0" err="1"/>
            <a:t>bukan</a:t>
          </a:r>
          <a:r>
            <a:rPr lang="en-US" sz="1800" b="1" kern="1200" dirty="0"/>
            <a:t> </a:t>
          </a:r>
          <a:r>
            <a:rPr lang="en-US" sz="1800" b="1" kern="1200" dirty="0" err="1"/>
            <a:t>biaya</a:t>
          </a:r>
          <a:r>
            <a:rPr lang="en-US" sz="1800" b="1" kern="1200" dirty="0"/>
            <a:t>. </a:t>
          </a:r>
          <a:r>
            <a:rPr lang="en-US" sz="1800" b="1" kern="1200" dirty="0" err="1"/>
            <a:t>Karenanya</a:t>
          </a:r>
          <a:r>
            <a:rPr lang="en-US" sz="1800" b="1" kern="1200" dirty="0"/>
            <a:t>, </a:t>
          </a:r>
          <a:r>
            <a:rPr lang="en-US" sz="1800" b="1" kern="1200" dirty="0" err="1"/>
            <a:t>kelompok</a:t>
          </a:r>
          <a:r>
            <a:rPr lang="en-US" sz="1800" b="1" kern="1200" dirty="0"/>
            <a:t> </a:t>
          </a:r>
          <a:r>
            <a:rPr lang="en-US" sz="1800" b="1" kern="1200" dirty="0" err="1"/>
            <a:t>ini</a:t>
          </a:r>
          <a:r>
            <a:rPr lang="en-US" sz="1800" b="1" kern="1200" dirty="0"/>
            <a:t> </a:t>
          </a:r>
          <a:r>
            <a:rPr lang="en-US" sz="1800" b="1" kern="1200" dirty="0" err="1"/>
            <a:t>secara</a:t>
          </a:r>
          <a:r>
            <a:rPr lang="en-US" sz="1800" b="1" kern="1200" dirty="0"/>
            <a:t> </a:t>
          </a:r>
          <a:r>
            <a:rPr lang="en-US" sz="1800" b="1" kern="1200" dirty="0" err="1"/>
            <a:t>sukarela</a:t>
          </a:r>
          <a:r>
            <a:rPr lang="en-US" sz="1800" b="1" kern="1200" dirty="0"/>
            <a:t> dan </a:t>
          </a:r>
          <a:r>
            <a:rPr lang="en-US" sz="1800" b="1" kern="1200" dirty="0" err="1"/>
            <a:t>sungguh-sungguh</a:t>
          </a:r>
          <a:r>
            <a:rPr lang="en-US" sz="1800" b="1" kern="1200" dirty="0"/>
            <a:t> </a:t>
          </a:r>
          <a:r>
            <a:rPr lang="en-US" sz="1800" b="1" kern="1200" dirty="0" err="1"/>
            <a:t>melaksanakan</a:t>
          </a:r>
          <a:r>
            <a:rPr lang="en-US" sz="1800" b="1" kern="1200" dirty="0"/>
            <a:t> </a:t>
          </a:r>
          <a:r>
            <a:rPr lang="en-US" sz="1800" b="1" kern="1200" dirty="0" err="1"/>
            <a:t>praktik</a:t>
          </a:r>
          <a:r>
            <a:rPr lang="en-US" sz="1800" b="1" kern="1200" dirty="0"/>
            <a:t> CSR dan </a:t>
          </a:r>
          <a:r>
            <a:rPr lang="en-US" sz="1800" b="1" kern="1200" dirty="0" err="1"/>
            <a:t>yakin</a:t>
          </a:r>
          <a:r>
            <a:rPr lang="en-US" sz="1800" b="1" kern="1200" dirty="0"/>
            <a:t> </a:t>
          </a:r>
          <a:r>
            <a:rPr lang="en-US" sz="1800" b="1" kern="1200" dirty="0" err="1"/>
            <a:t>bahwa</a:t>
          </a:r>
          <a:r>
            <a:rPr lang="en-US" sz="1800" b="1" kern="1200" dirty="0"/>
            <a:t> </a:t>
          </a:r>
          <a:r>
            <a:rPr lang="en-US" sz="1800" b="1" kern="1200" dirty="0" err="1"/>
            <a:t>investasi</a:t>
          </a:r>
          <a:r>
            <a:rPr lang="en-US" sz="1800" b="1" kern="1200" dirty="0"/>
            <a:t> </a:t>
          </a:r>
          <a:r>
            <a:rPr lang="en-US" sz="1800" b="1" kern="1200" dirty="0" err="1"/>
            <a:t>sosial</a:t>
          </a:r>
          <a:r>
            <a:rPr lang="en-US" sz="1800" b="1" kern="1200" dirty="0"/>
            <a:t> </a:t>
          </a:r>
          <a:r>
            <a:rPr lang="en-US" sz="1800" b="1" kern="1200" dirty="0" err="1"/>
            <a:t>ini</a:t>
          </a:r>
          <a:r>
            <a:rPr lang="en-US" sz="1800" b="1" kern="1200" dirty="0"/>
            <a:t> </a:t>
          </a:r>
          <a:r>
            <a:rPr lang="en-US" sz="1800" b="1" kern="1200" dirty="0" err="1"/>
            <a:t>akan</a:t>
          </a:r>
          <a:r>
            <a:rPr lang="en-US" sz="1800" b="1" kern="1200" dirty="0"/>
            <a:t> </a:t>
          </a:r>
          <a:r>
            <a:rPr lang="en-US" sz="1800" b="1" kern="1200" dirty="0" err="1"/>
            <a:t>berbuah</a:t>
          </a:r>
          <a:r>
            <a:rPr lang="en-US" sz="1800" b="1" kern="1200" dirty="0"/>
            <a:t> pada </a:t>
          </a:r>
          <a:r>
            <a:rPr lang="en-US" sz="1800" b="1" kern="1200" dirty="0" err="1"/>
            <a:t>lancarnya</a:t>
          </a:r>
          <a:r>
            <a:rPr lang="en-US" sz="1800" b="1" kern="1200" dirty="0"/>
            <a:t> </a:t>
          </a:r>
          <a:r>
            <a:rPr lang="en-US" sz="1800" b="1" kern="1200" dirty="0" err="1"/>
            <a:t>operasional</a:t>
          </a:r>
          <a:r>
            <a:rPr lang="en-US" sz="1800" b="1" kern="1200" dirty="0"/>
            <a:t> </a:t>
          </a:r>
          <a:r>
            <a:rPr lang="en-US" sz="1800" b="1" kern="1200" dirty="0" err="1"/>
            <a:t>usaha</a:t>
          </a:r>
          <a:r>
            <a:rPr lang="en-US" sz="1800" b="1" kern="1200" dirty="0"/>
            <a:t>. </a:t>
          </a:r>
          <a:r>
            <a:rPr lang="en-US" sz="1800" b="1" kern="1200" dirty="0" err="1"/>
            <a:t>Kel</a:t>
          </a:r>
          <a:r>
            <a:rPr lang="en-US" sz="1800" b="1" kern="1200" dirty="0"/>
            <a:t> </a:t>
          </a:r>
          <a:r>
            <a:rPr lang="en-US" sz="1800" b="1" kern="1200" dirty="0" err="1"/>
            <a:t>ini</a:t>
          </a:r>
          <a:r>
            <a:rPr lang="en-US" sz="1800" b="1" kern="1200" dirty="0"/>
            <a:t> </a:t>
          </a:r>
          <a:r>
            <a:rPr lang="en-US" sz="1800" b="1" kern="1200" dirty="0" err="1"/>
            <a:t>menganggap</a:t>
          </a:r>
          <a:r>
            <a:rPr lang="en-US" sz="1800" b="1" kern="1200" dirty="0"/>
            <a:t> </a:t>
          </a:r>
          <a:r>
            <a:rPr lang="en-US" sz="1800" b="1" kern="1200" dirty="0" err="1"/>
            <a:t>praktik</a:t>
          </a:r>
          <a:r>
            <a:rPr lang="en-US" sz="1800" b="1" kern="1200" dirty="0"/>
            <a:t> CSR </a:t>
          </a:r>
          <a:r>
            <a:rPr lang="en-US" sz="1800" b="1" kern="1200" dirty="0" err="1"/>
            <a:t>adalah</a:t>
          </a:r>
          <a:r>
            <a:rPr lang="en-US" sz="1800" b="1" kern="1200" dirty="0"/>
            <a:t> </a:t>
          </a:r>
          <a:r>
            <a:rPr lang="en-US" sz="1800" b="1" kern="1200" dirty="0" err="1"/>
            <a:t>investasi</a:t>
          </a:r>
          <a:r>
            <a:rPr lang="en-US" sz="1800" b="1" kern="1200" dirty="0"/>
            <a:t> </a:t>
          </a:r>
          <a:r>
            <a:rPr lang="en-US" sz="1800" b="1" kern="1200" dirty="0" err="1"/>
            <a:t>sosial</a:t>
          </a:r>
          <a:r>
            <a:rPr lang="en-US" sz="1800" b="1" kern="1200" dirty="0"/>
            <a:t> </a:t>
          </a:r>
          <a:r>
            <a:rPr lang="en-US" sz="1800" b="1" kern="1200" dirty="0" err="1"/>
            <a:t>jangka</a:t>
          </a:r>
          <a:r>
            <a:rPr lang="en-US" sz="1800" b="1" kern="1200" dirty="0"/>
            <a:t> </a:t>
          </a:r>
          <a:r>
            <a:rPr lang="en-US" sz="1800" b="1" kern="1200" dirty="0" err="1"/>
            <a:t>panjang</a:t>
          </a:r>
          <a:endParaRPr lang="en-US" sz="1800" b="1" kern="1200" dirty="0"/>
        </a:p>
      </dsp:txBody>
      <dsp:txXfrm rot="10800000">
        <a:off x="0" y="3118287"/>
        <a:ext cx="5256431" cy="2422447"/>
      </dsp:txXfrm>
    </dsp:sp>
    <dsp:sp modelId="{0E64D650-4716-4729-84B6-1A7F6F94DBB4}">
      <dsp:nvSpPr>
        <dsp:cNvPr id="0" name=""/>
        <dsp:cNvSpPr/>
      </dsp:nvSpPr>
      <dsp:spPr>
        <a:xfrm rot="5400000">
          <a:off x="6255989" y="1297554"/>
          <a:ext cx="3257314" cy="5256431"/>
        </a:xfrm>
        <a:prstGeom prst="round1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Hijau</a:t>
          </a:r>
          <a:r>
            <a:rPr lang="en-US" sz="2000" b="1" kern="1200" dirty="0"/>
            <a:t>: </a:t>
          </a:r>
          <a:r>
            <a:rPr lang="en-US" sz="2000" b="1" kern="1200" dirty="0" err="1"/>
            <a:t>Kelompok</a:t>
          </a:r>
          <a:r>
            <a:rPr lang="en-US" sz="2000" b="1" kern="1200" dirty="0"/>
            <a:t> </a:t>
          </a:r>
          <a:r>
            <a:rPr lang="en-US" sz="2000" b="1" kern="1200" dirty="0" err="1"/>
            <a:t>hijau</a:t>
          </a:r>
          <a:r>
            <a:rPr lang="en-US" sz="2000" b="1" kern="1200" dirty="0"/>
            <a:t> </a:t>
          </a:r>
          <a:r>
            <a:rPr lang="en-US" sz="2000" b="1" kern="1200" dirty="0" err="1"/>
            <a:t>merupakan</a:t>
          </a:r>
          <a:r>
            <a:rPr lang="en-US" sz="2000" b="1" kern="1200" dirty="0"/>
            <a:t> </a:t>
          </a:r>
          <a:r>
            <a:rPr lang="en-US" sz="2000" b="1" kern="1200" dirty="0" err="1"/>
            <a:t>kelompok</a:t>
          </a:r>
          <a:r>
            <a:rPr lang="en-US" sz="2000" b="1" kern="1200" dirty="0"/>
            <a:t> yang </a:t>
          </a:r>
          <a:r>
            <a:rPr lang="en-US" sz="2000" b="1" kern="1200" dirty="0" err="1"/>
            <a:t>sepenuh</a:t>
          </a:r>
          <a:r>
            <a:rPr lang="en-US" sz="2000" b="1" kern="1200" dirty="0"/>
            <a:t> </a:t>
          </a:r>
          <a:r>
            <a:rPr lang="en-US" sz="2000" b="1" kern="1200" dirty="0" err="1"/>
            <a:t>hati</a:t>
          </a:r>
          <a:r>
            <a:rPr lang="en-US" sz="2000" b="1" kern="1200" dirty="0"/>
            <a:t> </a:t>
          </a:r>
          <a:r>
            <a:rPr lang="en-US" sz="2000" b="1" kern="1200" dirty="0" err="1"/>
            <a:t>melaksanakan</a:t>
          </a:r>
          <a:r>
            <a:rPr lang="en-US" sz="2000" b="1" kern="1200" dirty="0"/>
            <a:t> </a:t>
          </a:r>
          <a:r>
            <a:rPr lang="en-US" sz="2000" b="1" kern="1200" dirty="0" err="1"/>
            <a:t>praktik</a:t>
          </a:r>
          <a:r>
            <a:rPr lang="en-US" sz="2000" b="1" kern="1200" dirty="0"/>
            <a:t> CSR. </a:t>
          </a:r>
          <a:r>
            <a:rPr lang="en-US" sz="2000" b="1" kern="1200" dirty="0" err="1"/>
            <a:t>Kelompok</a:t>
          </a:r>
          <a:r>
            <a:rPr lang="en-US" sz="2000" b="1" kern="1200" dirty="0"/>
            <a:t> </a:t>
          </a:r>
          <a:r>
            <a:rPr lang="en-US" sz="2000" b="1" kern="1200" dirty="0" err="1"/>
            <a:t>ini</a:t>
          </a:r>
          <a:r>
            <a:rPr lang="en-US" sz="2000" b="1" kern="1200" dirty="0"/>
            <a:t> juga </a:t>
          </a:r>
          <a:r>
            <a:rPr lang="en-US" sz="2000" b="1" kern="1200" dirty="0" err="1"/>
            <a:t>memasukkan</a:t>
          </a:r>
          <a:r>
            <a:rPr lang="en-US" sz="2000" b="1" kern="1200" dirty="0"/>
            <a:t> CSR </a:t>
          </a:r>
          <a:r>
            <a:rPr lang="en-US" sz="2000" b="1" kern="1200" dirty="0" err="1"/>
            <a:t>sebagai</a:t>
          </a:r>
          <a:r>
            <a:rPr lang="en-US" sz="2000" b="1" kern="1200" dirty="0"/>
            <a:t> </a:t>
          </a:r>
          <a:r>
            <a:rPr lang="en-US" sz="2000" b="1" kern="1200" dirty="0" err="1"/>
            <a:t>bagian</a:t>
          </a:r>
          <a:r>
            <a:rPr lang="en-US" sz="2000" b="1" kern="1200" dirty="0"/>
            <a:t> yang </a:t>
          </a:r>
          <a:r>
            <a:rPr lang="en-US" sz="2000" b="1" kern="1200" dirty="0" err="1"/>
            <a:t>terintegrasi</a:t>
          </a:r>
          <a:r>
            <a:rPr lang="en-US" sz="2000" b="1" kern="1200" dirty="0"/>
            <a:t> </a:t>
          </a:r>
          <a:r>
            <a:rPr lang="en-US" sz="2000" b="1" kern="1200" dirty="0" err="1"/>
            <a:t>ke</a:t>
          </a:r>
          <a:r>
            <a:rPr lang="en-US" sz="2000" b="1" kern="1200" dirty="0"/>
            <a:t> </a:t>
          </a:r>
          <a:r>
            <a:rPr lang="en-US" sz="2000" b="1" kern="1200" dirty="0" err="1"/>
            <a:t>dalam</a:t>
          </a:r>
          <a:r>
            <a:rPr lang="en-US" sz="2000" b="1" kern="1200" dirty="0"/>
            <a:t> model </a:t>
          </a:r>
          <a:r>
            <a:rPr lang="en-US" sz="2000" b="1" kern="1200" dirty="0" err="1"/>
            <a:t>bisnis</a:t>
          </a:r>
          <a:r>
            <a:rPr lang="en-US" sz="2000" b="1" kern="1200" dirty="0"/>
            <a:t> </a:t>
          </a:r>
          <a:r>
            <a:rPr lang="en-US" sz="2000" b="1" kern="1200" dirty="0" err="1"/>
            <a:t>atas</a:t>
          </a:r>
          <a:r>
            <a:rPr lang="en-US" sz="2000" b="1" kern="1200" dirty="0"/>
            <a:t> </a:t>
          </a:r>
          <a:r>
            <a:rPr lang="en-US" sz="2000" b="1" kern="1200" dirty="0" err="1"/>
            <a:t>dasar</a:t>
          </a:r>
          <a:r>
            <a:rPr lang="en-US" sz="2000" b="1" kern="1200" dirty="0"/>
            <a:t> </a:t>
          </a:r>
          <a:r>
            <a:rPr lang="en-US" sz="2000" b="1" kern="1200" dirty="0" err="1"/>
            <a:t>kepercayaan</a:t>
          </a:r>
          <a:r>
            <a:rPr lang="en-US" sz="2000" b="1" kern="1200" dirty="0"/>
            <a:t> </a:t>
          </a:r>
          <a:r>
            <a:rPr lang="en-US" sz="2000" b="1" kern="1200" dirty="0" err="1"/>
            <a:t>bahwa</a:t>
          </a:r>
          <a:r>
            <a:rPr lang="en-US" sz="2000" b="1" kern="1200" dirty="0"/>
            <a:t> </a:t>
          </a:r>
          <a:r>
            <a:rPr lang="en-US" sz="2000" b="1" kern="1200" dirty="0" err="1"/>
            <a:t>suatu</a:t>
          </a:r>
          <a:r>
            <a:rPr lang="en-US" sz="2000" b="1" kern="1200" dirty="0"/>
            <a:t> </a:t>
          </a:r>
          <a:r>
            <a:rPr lang="en-US" sz="2000" b="1" kern="1200" dirty="0" err="1"/>
            <a:t>usaha</a:t>
          </a:r>
          <a:r>
            <a:rPr lang="en-US" sz="2000" b="1" kern="1200" dirty="0"/>
            <a:t> </a:t>
          </a:r>
          <a:r>
            <a:rPr lang="en-US" sz="2000" b="1" kern="1200" dirty="0" err="1"/>
            <a:t>harus</a:t>
          </a:r>
          <a:r>
            <a:rPr lang="en-US" sz="2000" b="1" kern="1200" dirty="0"/>
            <a:t> </a:t>
          </a:r>
          <a:r>
            <a:rPr lang="en-US" sz="2000" b="1" kern="1200" dirty="0" err="1"/>
            <a:t>mempertimbangkan</a:t>
          </a:r>
          <a:r>
            <a:rPr lang="en-US" sz="2000" b="1" kern="1200" dirty="0"/>
            <a:t> </a:t>
          </a:r>
          <a:r>
            <a:rPr lang="en-US" sz="2000" b="1" kern="1200" dirty="0" err="1"/>
            <a:t>aspek</a:t>
          </a:r>
          <a:r>
            <a:rPr lang="en-US" sz="2000" b="1" kern="1200" dirty="0"/>
            <a:t> </a:t>
          </a:r>
          <a:r>
            <a:rPr lang="en-US" sz="2000" b="1" kern="1200" dirty="0" err="1"/>
            <a:t>lingkungan</a:t>
          </a:r>
          <a:r>
            <a:rPr lang="en-US" sz="2000" b="1" kern="1200" dirty="0"/>
            <a:t> dan </a:t>
          </a:r>
          <a:r>
            <a:rPr lang="en-US" sz="2000" b="1" kern="1200" dirty="0" err="1"/>
            <a:t>sosial</a:t>
          </a:r>
          <a:endParaRPr lang="en-US" sz="2000" b="1" kern="1200" dirty="0"/>
        </a:p>
      </dsp:txBody>
      <dsp:txXfrm rot="-5400000">
        <a:off x="5256431" y="3111441"/>
        <a:ext cx="5256431" cy="2442986"/>
      </dsp:txXfrm>
    </dsp:sp>
    <dsp:sp modelId="{44320A99-AA4F-4205-8CAA-0EE3EEDC705D}">
      <dsp:nvSpPr>
        <dsp:cNvPr id="0" name=""/>
        <dsp:cNvSpPr/>
      </dsp:nvSpPr>
      <dsp:spPr>
        <a:xfrm>
          <a:off x="3679501" y="2032879"/>
          <a:ext cx="3153858" cy="66472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  <a:r>
            <a:rPr lang="en-US" sz="2000" kern="1200" dirty="0" err="1"/>
            <a:t>Sifat</a:t>
          </a:r>
          <a:r>
            <a:rPr lang="en-US" sz="2000" kern="1200" dirty="0"/>
            <a:t> </a:t>
          </a:r>
          <a:r>
            <a:rPr lang="en-US" sz="2000" kern="1200" dirty="0" err="1"/>
            <a:t>Pengusaha</a:t>
          </a:r>
          <a:endParaRPr lang="en-US" sz="2000" kern="1200" dirty="0"/>
        </a:p>
      </dsp:txBody>
      <dsp:txXfrm>
        <a:off x="3711950" y="2065328"/>
        <a:ext cx="3088960" cy="599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pPr/>
              <a:t>10/7/2018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pPr/>
              <a:t>10/7/2018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62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b="1"/>
              <a:t>Content</a:t>
            </a:r>
            <a:endParaRPr lang="en-US" b="1"/>
          </a:p>
          <a:p>
            <a:pPr eaLnBrk="1" hangingPunct="1">
              <a:spcBef>
                <a:spcPct val="0"/>
              </a:spcBef>
            </a:pPr>
            <a:r>
              <a:rPr lang="en-GB"/>
              <a:t> </a:t>
            </a: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GB"/>
              <a:t>Background information</a:t>
            </a: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GB"/>
              <a:t>Summary</a:t>
            </a: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GB"/>
              <a:t>Personal resources and goals</a:t>
            </a: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GB"/>
              <a:t>The product or service</a:t>
            </a: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GB"/>
              <a:t>The market</a:t>
            </a: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GB"/>
              <a:t>Sale and marketing plan</a:t>
            </a: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GB"/>
              <a:t>Management &amp; organisation</a:t>
            </a: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GB"/>
              <a:t>Development of the business</a:t>
            </a: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GB"/>
              <a:t>Budgets</a:t>
            </a: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GB"/>
              <a:t>Financial requirements</a:t>
            </a: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GB"/>
              <a:t>Appendices</a:t>
            </a: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7D04E-1E3F-45E8-8FF1-F49836AAA5E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10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10/7/2018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7629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005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3B1F-6953-49EB-886D-0BAAC6841E74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409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40B9-B329-4E50-B934-B94291FE0859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311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BDF8-DB0F-4574-9E09-69267C811501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913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5FD6-1D5C-4F64-8C93-C5AB726B8123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50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12EE-F0CD-47A5-8A9E-33ABAA7F395B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056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2A52-29D6-435D-9A8F-D67938E0B2E8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1970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B3AD-2B36-42B5-9EDE-DD27CBADC52B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80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7DAC-8715-4789-A7F4-DED3A22A838E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5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786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7468-76A1-4A73-B734-CD1D88E633E7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733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3F18-1542-40F1-88D8-E61203CF7913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950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25A2-C5E5-47F0-9B98-9BB1F464A040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974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ttons Grow and Turn on Path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1" y="1"/>
            <a:ext cx="5226314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3F88-49F2-48E7-9B81-D2148F61FC0D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61181" y="838201"/>
            <a:ext cx="6015958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94217" y="6096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214286" y="2057401"/>
            <a:ext cx="601518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5543" y="18288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046174" y="3352801"/>
            <a:ext cx="601518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580467" y="32004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5804928" y="4846321"/>
            <a:ext cx="601518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340090" y="4690872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Instructions"/>
          <p:cNvSpPr/>
          <p:nvPr userDrawn="1"/>
        </p:nvSpPr>
        <p:spPr>
          <a:xfrm>
            <a:off x="12398729" y="10886"/>
            <a:ext cx="1852857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a sample image, select a picture and delete it. Now click the Pictures icon in each placeholder to insert your own images.</a:t>
            </a:r>
          </a:p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</a:t>
            </a:r>
          </a:p>
          <a:p>
            <a:pPr marL="0" marR="0" indent="0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pictures courtesy of Bill Staples.</a:t>
            </a:r>
            <a:endParaRPr lang="en-US" sz="15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1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C 0.08333 0.12338 0.12409 0.20185 0.17031 0.35532 C 0.21771 0.51736 0.26002 0.8213 0.28515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C 0.0487 0.10208 0.07266 0.16713 0.09987 0.29444 C 0.12774 0.4287 0.15248 0.68078 0.16732 0.80602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1" grpId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3" grpId="1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5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441" y="103189"/>
            <a:ext cx="10969943" cy="1116012"/>
          </a:xfrm>
        </p:spPr>
        <p:txBody>
          <a:bodyPr/>
          <a:lstStyle>
            <a:lvl1pPr>
              <a:lnSpc>
                <a:spcPct val="80000"/>
              </a:lnSpc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441" y="1143001"/>
            <a:ext cx="8185135" cy="519113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720" y="6477000"/>
            <a:ext cx="2539339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8780" y="6477000"/>
            <a:ext cx="5789692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44766" y="6477000"/>
            <a:ext cx="2539339" cy="381000"/>
          </a:xfrm>
        </p:spPr>
        <p:txBody>
          <a:bodyPr/>
          <a:lstStyle>
            <a:lvl1pPr>
              <a:defRPr/>
            </a:lvl1pPr>
          </a:lstStyle>
          <a:p>
            <a:fld id="{68202A31-6DF5-4464-89FC-338C29B1C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526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D126B-4C94-4180-9AA2-0198A73AF4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486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C37AB-0674-4392-95F6-E49AE4D758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6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667000"/>
            <a:ext cx="5434184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773" y="2667000"/>
            <a:ext cx="5434184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2893A-4BF6-4D4C-A8F4-8D56CA439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486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1ABD-AE96-434B-93F1-064C7D28B1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801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F033F-4CD4-404D-A10D-AFB5755C0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25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10/7/2018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51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8B001-8C08-47FF-9F7A-48C045F0C0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390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A04DA-9D29-473F-9AD2-F15EC1158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367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70221-CBBC-4008-9439-664C1DF3BF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61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30247-E966-430A-82D9-61B021F6E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273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3078" y="1828800"/>
            <a:ext cx="2767879" cy="426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828800"/>
            <a:ext cx="8100490" cy="4267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4799B-921E-4C12-85C4-B83B02CD7B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750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DAE36FFB-9CCF-4494-BEB1-2476720210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5735" y="2590800"/>
            <a:ext cx="9852634" cy="1143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67381BA7-CB8E-42DD-810A-3CCC4395AB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9897" y="3733800"/>
            <a:ext cx="8024310" cy="14097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xmlns="" id="{509D8053-8426-4C2C-99B4-EF000CEC9B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0" y="6553200"/>
            <a:ext cx="2539339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xmlns="" id="{1DDB7968-ADE9-4FF5-BF65-9D047081E6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844059" y="6553200"/>
            <a:ext cx="6399133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xmlns="" id="{16C8CDCF-9CA0-4601-A5FB-89FF16B0F9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D14776-DE1C-40EF-BC7F-62207F385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5153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54AB58-DF0D-4ACB-8ADB-248F1F02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288917-502B-42AC-B8C2-E5425A241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19DA1F-F268-461B-A689-7964B5812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A3481D-AB78-4EED-9F07-C623B30F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06DD0C-2017-451B-B398-0512DECC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6A7A4-51D8-443B-B51B-A70D4EA19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13412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3CEF47-E2A2-4EEF-922A-8635950A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655E90-E386-49F4-8C65-97F0D3F10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303A3F-82A0-47E9-8216-9B786C92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818BA8-C084-4E59-9F7C-B1AC9706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7306C8-2071-43AF-A589-455AA92A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9E6C6-9BF0-409C-B8B4-8E03A8440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58654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12A63-0584-4710-ACCD-48565EE1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DF4D86-3BA7-4A41-8A64-0C0A6DF28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6191" y="1447800"/>
            <a:ext cx="4723170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1B09D-7B57-4E10-B470-E85EF9F25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2508" y="1447800"/>
            <a:ext cx="4723170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50C6D7-EF1D-4294-96B6-FD07679F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331E85-F94B-4469-BBAE-CD9074C89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0BEFBB-83C7-49F0-8244-17E32B5E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E4784-1E43-430B-AC79-970875A59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11358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928776-8476-4D81-9174-4588E836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98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2591F5-2FAE-4706-A7B3-799C34B3B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99" y="1681163"/>
            <a:ext cx="51569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FAC04B-CBDC-4E4E-993F-98825EF9D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99" y="2505075"/>
            <a:ext cx="515697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8E9FBC-AE31-4F7A-8643-536A5DC77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2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0423BCF-4651-4B10-8F6B-71294E7D4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236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72E444D-E13D-4139-BE18-9BBD2ABE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1FD271-A11A-4D1C-A5AA-BDC05277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A477C6D-8472-4995-9417-238882D8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D1AE1-76A2-4EAE-8DE4-3AECF83D4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8002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701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F57A61-BE91-4F59-9812-37D733D39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08CB19-F8FC-4027-BB5B-208C9663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01F036-8DAA-4B9F-87A6-44191CFD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C5DA57-9DDC-4CAE-BD2B-04EAC7CA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EA653-D01A-434C-826E-708B289E3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15041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DD8D7B-53B1-4CA6-A960-A9A8423D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45A2FE-EB6A-44B7-B209-C4A2B3FD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B5767B-4FEF-46D7-8234-6801EA4D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39E34-1323-436D-9975-99E1C1DC1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1876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BBA678-0F6F-4B1A-B0AF-5DF1C907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B5477E-6247-4DFD-9011-0DE564AB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E24034-733D-4D30-B726-A403105FA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D5D5C1-24A5-474A-8180-5B048E8C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D555E4-329D-4504-B783-850417AF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9A749E-D713-4A4E-9510-8E4FB5FB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42E32-6A91-4D76-8FD0-B478D2C5E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33539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56D060-548D-4C85-ACD9-4551E695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6504C3-0537-4E61-A1AC-F0DB45A33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A0EED6-BF73-4DCB-841D-58B099F21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4DC238-5D0E-422E-A1D8-A4F95E99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2DC538-F80B-4FBA-A881-A6EEBAA5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380191-3E1D-46E9-BB09-E854BF584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EC461-2CD4-4438-A50C-942D8E25D1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46788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B5B9D-1DC8-41A1-85D9-013787A6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F740D1-DB61-42B7-A520-FC6E8C438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558767-98A0-45D9-B1FB-F96A5E04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3477DE-10C6-4974-8920-46D056A7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E3656D-1562-4B60-9404-9D1604CC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EB4C1-6BE5-49E1-B38B-5BAAD100F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1939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126800-EABF-4B45-BD3E-5D383C1F5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73306" y="31750"/>
            <a:ext cx="2412372" cy="652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3A332D-D08B-4755-B0FE-0D93BDB28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36191" y="31750"/>
            <a:ext cx="7033968" cy="652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49F75D-37B8-4AB2-AE70-E7C3B26B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5A765B-4585-493C-A631-A84CD4358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32B2B3-5ACE-4A4E-BEBE-2A5B7529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435C2-2911-4F1E-B0C0-7D1123401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31381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E513-4E0D-415D-9707-BFB3EF8A443C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7C604-57B8-4879-8119-4D321A210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122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02F2-219E-46C8-982E-FB1C7D52FA26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57E2-F9B3-4338-88FE-E3D91DDEA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6004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A11B-337C-4260-B625-8BB91FF9F2F8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4428-353A-4202-B071-31BAB6BB5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141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580D-40C3-4000-B320-8B9AD106906C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229C-5AFD-439A-936F-B687E90D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514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10/7/2018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1309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3249-168F-40C9-8BA2-3313F7F5331A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810D-97B5-4623-83CD-DE7763B54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696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1917A-76BE-40A5-8B70-DF4AD2F61B42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025C2-0BE8-4BFE-ADC7-60950E7F7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53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5132A-77A9-4922-A18C-A5985CA7ECB7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7B211-757B-459D-9D4E-363D7C915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392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5698-4E2F-47EB-B9F5-06503883D4C3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4662-4AD4-4F5E-8372-9F1EBFC33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532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AD8-2366-4FA3-B0CB-C88C384CD29F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AE88-D1AB-435B-9E70-996C3105A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2944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8118-FA00-4A41-9351-F4A4A450D78F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CFD1-0285-4743-A98A-F098FF344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1320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2F7A-898E-41E8-B801-ABF7722F7101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2B0C-1B9E-489F-B9E8-DD97DD1AF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1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442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10/7/2018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031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3472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204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81C93FC7-9D1A-468B-98DB-D1E8D74418D9}" type="datetimeFigureOut">
              <a:rPr lang="en-US" smtClean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17A7-4A0D-4118-94C5-14750F7B8B6F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42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1828800"/>
            <a:ext cx="1107151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2667000"/>
            <a:ext cx="1107151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9795" y="6248400"/>
            <a:ext cx="172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89692" y="62484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52634" y="6248400"/>
            <a:ext cx="172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A1C47EFB-2684-42EF-B89A-2DC8F413F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05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A049A19-646C-4DBA-A005-A70ED2319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36192" y="31750"/>
            <a:ext cx="964948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380CE1A-D4DA-46CE-98C1-DB0D23153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192" y="1447800"/>
            <a:ext cx="964948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BB9CB9B-F74F-4033-B3CB-F5DCAC12E0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6191" y="6553200"/>
            <a:ext cx="253933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AE39920-5F43-4CF9-8908-29067B1BE1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81824" y="6553200"/>
            <a:ext cx="396136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4DB8D6B-DA42-4B52-A5EE-95611DD7AC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49486" y="6553200"/>
            <a:ext cx="253933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4A896F-F891-485F-9CE8-0BC7982B6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5318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05" charset="0"/>
              </a:defRPr>
            </a:lvl1pPr>
          </a:lstStyle>
          <a:p>
            <a:pPr>
              <a:defRPr/>
            </a:pPr>
            <a:fld id="{26A28E93-2C98-4817-B555-FA9AB392CDCA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105" charset="0"/>
              </a:defRPr>
            </a:lvl1pPr>
          </a:lstStyle>
          <a:p>
            <a:pPr>
              <a:defRPr/>
            </a:pPr>
            <a:fld id="{A1DA2E16-D0D4-4EA9-96B9-FBC169F2A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80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Keterkaitan</a:t>
            </a:r>
            <a:r>
              <a:rPr lang="en-US" dirty="0"/>
              <a:t>  </a:t>
            </a:r>
            <a:r>
              <a:rPr lang="en-US" dirty="0" err="1"/>
              <a:t>Peran</a:t>
            </a:r>
            <a:r>
              <a:rPr lang="en-US" dirty="0"/>
              <a:t> PR </a:t>
            </a:r>
            <a:r>
              <a:rPr lang="en-US" dirty="0" err="1"/>
              <a:t>dengan</a:t>
            </a:r>
            <a:r>
              <a:rPr lang="en-US" dirty="0"/>
              <a:t>  Cost Social Responsibility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1143001"/>
            <a:ext cx="8869347" cy="519113"/>
          </a:xfrm>
        </p:spPr>
        <p:txBody>
          <a:bodyPr/>
          <a:lstStyle/>
          <a:p>
            <a:pPr lvl="0" algn="ctr" defTabSz="457200">
              <a:spcBef>
                <a:spcPts val="1000"/>
              </a:spcBef>
              <a:buClr>
                <a:srgbClr val="4A66AC"/>
              </a:buClr>
              <a:buSzPct val="80000"/>
            </a:pPr>
            <a:r>
              <a:rPr lang="id-ID" b="1" dirty="0">
                <a:solidFill>
                  <a:srgbClr val="4A66AC"/>
                </a:solidFill>
                <a:latin typeface="Trebuchet MS"/>
              </a:rPr>
              <a:t>(KODE. MKC113)</a:t>
            </a:r>
            <a:r>
              <a:rPr lang="en-US" b="1" dirty="0">
                <a:solidFill>
                  <a:srgbClr val="4A66AC"/>
                </a:solidFill>
                <a:latin typeface="Trebuchet MS"/>
              </a:rPr>
              <a:t> OLEH </a:t>
            </a: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D</a:t>
            </a:r>
            <a:r>
              <a:rPr lang="id-ID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R. JUANDANILSYAH. M.A</a:t>
            </a: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 (</a:t>
            </a:r>
            <a:r>
              <a:rPr lang="id-ID" sz="2400" dirty="0">
                <a:solidFill>
                  <a:prstClr val="black"/>
                </a:solidFill>
                <a:latin typeface="Trebuchet MS"/>
              </a:rPr>
              <a:t>7792</a:t>
            </a:r>
            <a:r>
              <a:rPr lang="en-US" sz="2400" dirty="0">
                <a:solidFill>
                  <a:prstClr val="black"/>
                </a:solidFill>
                <a:latin typeface="Trebuchet MS"/>
              </a:rPr>
              <a:t>)</a:t>
            </a:r>
            <a:r>
              <a:rPr lang="id-ID" sz="2400" dirty="0">
                <a:solidFill>
                  <a:prstClr val="black"/>
                </a:solidFill>
                <a:latin typeface="Trebuchet MS"/>
              </a:rPr>
              <a:t> </a:t>
            </a:r>
            <a:endParaRPr lang="id-ID" sz="24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528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9E9B9A-AED7-4D3B-8E95-61FC2F899B57}"/>
              </a:ext>
            </a:extLst>
          </p:cNvPr>
          <p:cNvSpPr/>
          <p:nvPr/>
        </p:nvSpPr>
        <p:spPr>
          <a:xfrm>
            <a:off x="765820" y="548680"/>
            <a:ext cx="103691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Dunia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telah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mewujudkan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realitas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mana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kapitalisme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menjadi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absah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bagi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kehidupan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manusia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Berpijak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pada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kapitalisme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global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inilah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seluruh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tanggung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jawab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kehidupan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manusia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harus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selalu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mempertimbangkan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kepentingan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pebisnis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Pertimbangan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berarti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harus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tunduk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melainkan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harus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menjaga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kepentingan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(SETUJUKAH ANDA, BERI PENDAPAT)</a:t>
            </a:r>
          </a:p>
        </p:txBody>
      </p:sp>
    </p:spTree>
    <p:extLst>
      <p:ext uri="{BB962C8B-B14F-4D97-AF65-F5344CB8AC3E}">
        <p14:creationId xmlns:p14="http://schemas.microsoft.com/office/powerpoint/2010/main" xmlns="" val="118542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61180" y="838201"/>
            <a:ext cx="6733631" cy="430887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Company Front Office Organisation</a:t>
            </a:r>
            <a:endParaRPr lang="en-US" sz="3600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Picture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" b="72"/>
          <a:stretch>
            <a:fillRect/>
          </a:stretch>
        </p:blipFill>
        <p:spPr>
          <a:xfrm>
            <a:off x="1646617" y="116632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0E9C5D98-13C5-4AC2-9921-FD12C5A63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46783362"/>
              </p:ext>
            </p:extLst>
          </p:nvPr>
        </p:nvGraphicFramePr>
        <p:xfrm>
          <a:off x="2793065" y="1357298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5936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89BF5A2-0552-4C37-9F47-082EBCC60C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9467A8F6-9DBE-4DA6-A7E6-35C9C66765E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DBD5AAC0-FA82-40C9-B891-2E0D808E7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27217987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1">
            <a:extLst>
              <a:ext uri="{FF2B5EF4-FFF2-40B4-BE49-F238E27FC236}">
                <a16:creationId xmlns:a16="http://schemas.microsoft.com/office/drawing/2014/main" xmlns="" id="{FEAE4FC0-4594-4654-89EA-53FEC82F0F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4052" y="116632"/>
            <a:ext cx="6733631" cy="430887"/>
          </a:xfrm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6 Rules of Public Relations</a:t>
            </a:r>
            <a:endParaRPr lang="en-US" sz="3600" b="1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66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61180" y="838201"/>
            <a:ext cx="6919445" cy="430887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PR: Antara </a:t>
            </a:r>
            <a:r>
              <a:rPr lang="en-US" sz="3600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Penasehat</a:t>
            </a:r>
            <a:r>
              <a:rPr lang="en-US" sz="3600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dan </a:t>
            </a:r>
            <a:r>
              <a:rPr lang="en-US" sz="3600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Klien</a:t>
            </a:r>
            <a:endParaRPr lang="en-US" sz="3600" b="1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Picture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" b="72"/>
          <a:stretch>
            <a:fillRect/>
          </a:stretch>
        </p:blipFill>
        <p:spPr>
          <a:xfrm>
            <a:off x="1646617" y="7620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A1BDD7-F431-4B52-B30A-D190B3543CAD}"/>
              </a:ext>
            </a:extLst>
          </p:cNvPr>
          <p:cNvSpPr/>
          <p:nvPr/>
        </p:nvSpPr>
        <p:spPr>
          <a:xfrm>
            <a:off x="1557908" y="2011796"/>
            <a:ext cx="9721080" cy="33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31" lvl="0" indent="-228531" defTabSz="914126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799" dirty="0" err="1">
                <a:solidFill>
                  <a:prstClr val="black"/>
                </a:solidFill>
              </a:rPr>
              <a:t>Peran</a:t>
            </a:r>
            <a:r>
              <a:rPr lang="en-US" sz="2799" dirty="0">
                <a:solidFill>
                  <a:prstClr val="black"/>
                </a:solidFill>
              </a:rPr>
              <a:t> PR </a:t>
            </a:r>
            <a:r>
              <a:rPr lang="en-US" sz="2799" dirty="0" err="1">
                <a:solidFill>
                  <a:prstClr val="black"/>
                </a:solidFill>
              </a:rPr>
              <a:t>bagi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perusahaan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adalah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sebagai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advokat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bagi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klien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mereka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mewakili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permasalahan</a:t>
            </a:r>
            <a:r>
              <a:rPr lang="en-US" sz="2799" dirty="0">
                <a:solidFill>
                  <a:prstClr val="black"/>
                </a:solidFill>
              </a:rPr>
              <a:t> yang </a:t>
            </a:r>
            <a:r>
              <a:rPr lang="en-US" sz="2799" dirty="0" err="1">
                <a:solidFill>
                  <a:prstClr val="black"/>
                </a:solidFill>
              </a:rPr>
              <a:t>dihadapi</a:t>
            </a:r>
            <a:r>
              <a:rPr lang="en-US" sz="2799" dirty="0">
                <a:solidFill>
                  <a:prstClr val="black"/>
                </a:solidFill>
              </a:rPr>
              <a:t> dan </a:t>
            </a:r>
            <a:r>
              <a:rPr lang="en-US" sz="2799" dirty="0" err="1">
                <a:solidFill>
                  <a:prstClr val="black"/>
                </a:solidFill>
              </a:rPr>
              <a:t>memerankan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dengan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baik</a:t>
            </a:r>
            <a:r>
              <a:rPr lang="en-US" sz="2799" dirty="0">
                <a:solidFill>
                  <a:prstClr val="black"/>
                </a:solidFill>
              </a:rPr>
              <a:t> agar </a:t>
            </a:r>
            <a:r>
              <a:rPr lang="en-US" sz="2799" dirty="0" err="1">
                <a:solidFill>
                  <a:prstClr val="black"/>
                </a:solidFill>
              </a:rPr>
              <a:t>lebih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efektif</a:t>
            </a:r>
            <a:r>
              <a:rPr lang="en-US" sz="2799" dirty="0">
                <a:solidFill>
                  <a:prstClr val="black"/>
                </a:solidFill>
              </a:rPr>
              <a:t>. </a:t>
            </a:r>
          </a:p>
          <a:p>
            <a:pPr marL="228531" lvl="0" indent="-228531" defTabSz="914126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799" dirty="0" err="1">
                <a:solidFill>
                  <a:prstClr val="black"/>
                </a:solidFill>
              </a:rPr>
              <a:t>Saat</a:t>
            </a:r>
            <a:r>
              <a:rPr lang="en-US" sz="2799" dirty="0">
                <a:solidFill>
                  <a:prstClr val="black"/>
                </a:solidFill>
              </a:rPr>
              <a:t> PR </a:t>
            </a:r>
            <a:r>
              <a:rPr lang="en-US" sz="2799" dirty="0" err="1">
                <a:solidFill>
                  <a:prstClr val="black"/>
                </a:solidFill>
              </a:rPr>
              <a:t>membela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kasus</a:t>
            </a:r>
            <a:r>
              <a:rPr lang="en-US" sz="2799" dirty="0">
                <a:solidFill>
                  <a:prstClr val="black"/>
                </a:solidFill>
              </a:rPr>
              <a:t> Perusahaan yang </a:t>
            </a:r>
            <a:r>
              <a:rPr lang="en-US" sz="2799" dirty="0" err="1">
                <a:solidFill>
                  <a:prstClr val="black"/>
                </a:solidFill>
              </a:rPr>
              <a:t>sedang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bermasalah</a:t>
            </a:r>
            <a:r>
              <a:rPr lang="en-US" sz="2799" dirty="0">
                <a:solidFill>
                  <a:prstClr val="black"/>
                </a:solidFill>
              </a:rPr>
              <a:t>, </a:t>
            </a:r>
            <a:r>
              <a:rPr lang="en-US" sz="2799" dirty="0" err="1">
                <a:solidFill>
                  <a:prstClr val="black"/>
                </a:solidFill>
              </a:rPr>
              <a:t>maka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dimata</a:t>
            </a:r>
            <a:r>
              <a:rPr lang="en-US" sz="2799" dirty="0">
                <a:solidFill>
                  <a:prstClr val="black"/>
                </a:solidFill>
              </a:rPr>
              <a:t> public PR </a:t>
            </a:r>
            <a:r>
              <a:rPr lang="en-US" sz="2799" dirty="0" err="1">
                <a:solidFill>
                  <a:prstClr val="black"/>
                </a:solidFill>
              </a:rPr>
              <a:t>adalah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praktis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dianggap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sebagai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pembela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prusahaannya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tersebut</a:t>
            </a:r>
            <a:r>
              <a:rPr lang="en-US" sz="2799" dirty="0">
                <a:solidFill>
                  <a:prstClr val="black"/>
                </a:solidFill>
              </a:rPr>
              <a:t> dan </a:t>
            </a:r>
            <a:r>
              <a:rPr lang="en-US" sz="2799" dirty="0" err="1">
                <a:solidFill>
                  <a:prstClr val="black"/>
                </a:solidFill>
              </a:rPr>
              <a:t>menunjukkan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ikatan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penilaian</a:t>
            </a:r>
            <a:r>
              <a:rPr lang="en-US" sz="2799" dirty="0">
                <a:solidFill>
                  <a:prstClr val="black"/>
                </a:solidFill>
              </a:rPr>
              <a:t> yang </a:t>
            </a:r>
            <a:r>
              <a:rPr lang="en-US" sz="2799" dirty="0" err="1">
                <a:solidFill>
                  <a:prstClr val="black"/>
                </a:solidFill>
              </a:rPr>
              <a:t>diciptakannya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bagi</a:t>
            </a:r>
            <a:r>
              <a:rPr lang="en-US" sz="2799" dirty="0">
                <a:solidFill>
                  <a:prstClr val="black"/>
                </a:solidFill>
              </a:rPr>
              <a:t> public, dan </a:t>
            </a:r>
            <a:r>
              <a:rPr lang="en-US" sz="2799" dirty="0" err="1">
                <a:solidFill>
                  <a:prstClr val="black"/>
                </a:solidFill>
              </a:rPr>
              <a:t>bisa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dianggap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terlibat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dalam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persoalan</a:t>
            </a:r>
            <a:r>
              <a:rPr lang="en-US" sz="2799" dirty="0">
                <a:solidFill>
                  <a:prstClr val="black"/>
                </a:solidFill>
              </a:rPr>
              <a:t> yang </a:t>
            </a:r>
            <a:r>
              <a:rPr lang="en-US" sz="2799" dirty="0" err="1">
                <a:solidFill>
                  <a:prstClr val="black"/>
                </a:solidFill>
              </a:rPr>
              <a:t>dibelanya</a:t>
            </a:r>
            <a:r>
              <a:rPr lang="en-US" sz="2799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1916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BEFAC4-D082-4805-9C55-C643F099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Catatan</a:t>
            </a:r>
            <a:r>
              <a:rPr lang="en-US" b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D45457-B2EA-425E-BBD0-3B67684DA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responsilbility</a:t>
            </a:r>
            <a:r>
              <a:rPr lang="en-US" dirty="0"/>
              <a:t>, </a:t>
            </a:r>
            <a:r>
              <a:rPr lang="en-US" dirty="0" err="1"/>
              <a:t>penekanan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pada </a:t>
            </a:r>
            <a:r>
              <a:rPr lang="en-US" dirty="0" err="1"/>
              <a:t>kepentingan</a:t>
            </a:r>
            <a:r>
              <a:rPr lang="en-US" dirty="0"/>
              <a:t> stakeholders 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  <a:p>
            <a:r>
              <a:rPr lang="en-US" dirty="0"/>
              <a:t>Perusahaan </a:t>
            </a:r>
            <a:r>
              <a:rPr lang="en-US" dirty="0" err="1"/>
              <a:t>diharuskan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stakeholders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 (value added)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stakeholders </a:t>
            </a:r>
            <a:r>
              <a:rPr lang="en-US" dirty="0" err="1"/>
              <a:t>perusahaan</a:t>
            </a:r>
            <a:r>
              <a:rPr lang="en-US" dirty="0"/>
              <a:t> dan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kesinambungan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 yang </a:t>
            </a:r>
            <a:r>
              <a:rPr lang="en-US" dirty="0" err="1"/>
              <a:t>diciptakannya</a:t>
            </a:r>
            <a:r>
              <a:rPr lang="en-US" dirty="0"/>
              <a:t>. </a:t>
            </a:r>
          </a:p>
          <a:p>
            <a:r>
              <a:rPr lang="en-US" dirty="0"/>
              <a:t>Stakeholders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didefiniskan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pihak-pihak</a:t>
            </a:r>
            <a:r>
              <a:rPr lang="en-US" dirty="0"/>
              <a:t> yang </a:t>
            </a:r>
            <a:r>
              <a:rPr lang="en-US" dirty="0" err="1"/>
              <a:t>berkepentingan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Didalamnya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, </a:t>
            </a:r>
            <a:r>
              <a:rPr lang="en-US" dirty="0" err="1"/>
              <a:t>pemasok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dan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regulator.</a:t>
            </a:r>
          </a:p>
        </p:txBody>
      </p:sp>
    </p:spTree>
    <p:extLst>
      <p:ext uri="{BB962C8B-B14F-4D97-AF65-F5344CB8AC3E}">
        <p14:creationId xmlns:p14="http://schemas.microsoft.com/office/powerpoint/2010/main" xmlns="" val="2067938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Personal </a:t>
            </a:r>
            <a:r>
              <a:rPr lang="en-GB" sz="3600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Etika</a:t>
            </a:r>
            <a:r>
              <a:rPr lang="en-GB" sz="3600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dan </a:t>
            </a:r>
            <a:r>
              <a:rPr lang="en-GB" sz="3600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Bisnis</a:t>
            </a:r>
            <a:r>
              <a:rPr lang="en-GB" sz="3600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Etika</a:t>
            </a:r>
            <a:endParaRPr lang="en-GB" sz="3600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Picture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" b="72"/>
          <a:stretch>
            <a:fillRect/>
          </a:stretch>
        </p:blipFill>
        <p:spPr>
          <a:xfrm>
            <a:off x="1646617" y="7620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92E1D0-3DA4-4A48-8291-3D735C78224D}"/>
              </a:ext>
            </a:extLst>
          </p:cNvPr>
          <p:cNvSpPr/>
          <p:nvPr/>
        </p:nvSpPr>
        <p:spPr>
          <a:xfrm>
            <a:off x="405780" y="2155812"/>
            <a:ext cx="11161240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126">
              <a:lnSpc>
                <a:spcPct val="90000"/>
              </a:lnSpc>
              <a:spcBef>
                <a:spcPts val="1000"/>
              </a:spcBef>
            </a:pPr>
            <a:r>
              <a:rPr lang="en-US" sz="2799" dirty="0" err="1">
                <a:solidFill>
                  <a:prstClr val="black"/>
                </a:solidFill>
              </a:rPr>
              <a:t>Apakah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suatu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tindakan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dianggap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etis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atau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tidak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akan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terlihat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dari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pemangku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kepentingan</a:t>
            </a:r>
            <a:r>
              <a:rPr lang="en-US" sz="2799" dirty="0">
                <a:solidFill>
                  <a:prstClr val="black"/>
                </a:solidFill>
              </a:rPr>
              <a:t> yang </a:t>
            </a:r>
            <a:r>
              <a:rPr lang="en-US" sz="2799" dirty="0" err="1">
                <a:solidFill>
                  <a:prstClr val="black"/>
                </a:solidFill>
              </a:rPr>
              <a:t>terlibat</a:t>
            </a:r>
            <a:r>
              <a:rPr lang="en-US" sz="2799" dirty="0">
                <a:solidFill>
                  <a:prstClr val="black"/>
                </a:solidFill>
              </a:rPr>
              <a:t>. </a:t>
            </a:r>
            <a:r>
              <a:rPr lang="en-US" sz="2799" dirty="0" err="1">
                <a:solidFill>
                  <a:prstClr val="black"/>
                </a:solidFill>
              </a:rPr>
              <a:t>Penerimaan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mereka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akan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berpengaruh</a:t>
            </a:r>
            <a:r>
              <a:rPr lang="en-US" sz="2799" dirty="0">
                <a:solidFill>
                  <a:prstClr val="black"/>
                </a:solidFill>
              </a:rPr>
              <a:t> pada </a:t>
            </a:r>
            <a:r>
              <a:rPr lang="en-US" sz="2799" dirty="0" err="1">
                <a:solidFill>
                  <a:prstClr val="black"/>
                </a:solidFill>
              </a:rPr>
              <a:t>masyarakat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atau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dapat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terjadi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penolakan</a:t>
            </a:r>
            <a:r>
              <a:rPr lang="en-US" sz="2799" dirty="0">
                <a:solidFill>
                  <a:prstClr val="black"/>
                </a:solidFill>
              </a:rPr>
              <a:t> pada </a:t>
            </a:r>
            <a:r>
              <a:rPr lang="en-US" sz="2799" dirty="0" err="1">
                <a:solidFill>
                  <a:prstClr val="black"/>
                </a:solidFill>
              </a:rPr>
              <a:t>aktivitas</a:t>
            </a:r>
            <a:r>
              <a:rPr lang="en-US" sz="2799" dirty="0">
                <a:solidFill>
                  <a:prstClr val="black"/>
                </a:solidFill>
              </a:rPr>
              <a:t> dan </a:t>
            </a:r>
            <a:r>
              <a:rPr lang="en-US" sz="2799" dirty="0" err="1">
                <a:solidFill>
                  <a:prstClr val="black"/>
                </a:solidFill>
              </a:rPr>
              <a:t>bisnis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perusahaan</a:t>
            </a:r>
            <a:r>
              <a:rPr lang="en-US" sz="2799" dirty="0">
                <a:solidFill>
                  <a:prstClr val="black"/>
                </a:solidFill>
              </a:rPr>
              <a:t> pada </a:t>
            </a:r>
            <a:r>
              <a:rPr lang="en-US" sz="2799" dirty="0" err="1">
                <a:solidFill>
                  <a:prstClr val="black"/>
                </a:solidFill>
              </a:rPr>
              <a:t>kepentingan</a:t>
            </a:r>
            <a:r>
              <a:rPr lang="en-US" sz="2799" dirty="0">
                <a:solidFill>
                  <a:prstClr val="black"/>
                </a:solidFill>
              </a:rPr>
              <a:t> stakeholders. </a:t>
            </a:r>
          </a:p>
          <a:p>
            <a:pPr marL="228531" lvl="0" indent="-228531" defTabSz="914126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799" dirty="0" err="1">
                <a:solidFill>
                  <a:prstClr val="black"/>
                </a:solidFill>
              </a:rPr>
              <a:t>Apakah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pemangku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kepentingan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mempunyai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nilai</a:t>
            </a:r>
            <a:r>
              <a:rPr lang="en-US" sz="2799" dirty="0">
                <a:solidFill>
                  <a:prstClr val="black"/>
                </a:solidFill>
              </a:rPr>
              <a:t> yang </a:t>
            </a:r>
            <a:r>
              <a:rPr lang="en-US" sz="2799" dirty="0" err="1">
                <a:solidFill>
                  <a:prstClr val="black"/>
                </a:solidFill>
              </a:rPr>
              <a:t>sama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pentingnya</a:t>
            </a:r>
            <a:r>
              <a:rPr lang="en-US" sz="2799" dirty="0">
                <a:solidFill>
                  <a:prstClr val="black"/>
                </a:solidFill>
              </a:rPr>
              <a:t>  pada Perusahaan ?   </a:t>
            </a:r>
          </a:p>
          <a:p>
            <a:pPr marL="228531" lvl="0" indent="-228531" defTabSz="914126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799" dirty="0" err="1">
                <a:solidFill>
                  <a:prstClr val="black"/>
                </a:solidFill>
              </a:rPr>
              <a:t>Bisakah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semua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pemangku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kepentingan</a:t>
            </a:r>
            <a:r>
              <a:rPr lang="en-US" sz="2799" dirty="0">
                <a:solidFill>
                  <a:prstClr val="black"/>
                </a:solidFill>
              </a:rPr>
              <a:t> dan Stakeholders </a:t>
            </a:r>
            <a:r>
              <a:rPr lang="en-US" sz="2799" dirty="0" err="1">
                <a:solidFill>
                  <a:prstClr val="black"/>
                </a:solidFill>
              </a:rPr>
              <a:t>perusahaan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puas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dengan</a:t>
            </a:r>
            <a:r>
              <a:rPr lang="en-US" sz="2799" dirty="0">
                <a:solidFill>
                  <a:prstClr val="black"/>
                </a:solidFill>
              </a:rPr>
              <a:t> </a:t>
            </a:r>
            <a:r>
              <a:rPr lang="en-US" sz="2799" dirty="0" err="1">
                <a:solidFill>
                  <a:prstClr val="black"/>
                </a:solidFill>
              </a:rPr>
              <a:t>keputusan</a:t>
            </a:r>
            <a:r>
              <a:rPr lang="en-US" sz="2799" dirty="0">
                <a:solidFill>
                  <a:prstClr val="black"/>
                </a:solidFill>
              </a:rPr>
              <a:t> yang  </a:t>
            </a:r>
            <a:r>
              <a:rPr lang="en-US" sz="2799" dirty="0" err="1">
                <a:solidFill>
                  <a:prstClr val="black"/>
                </a:solidFill>
              </a:rPr>
              <a:t>diambil</a:t>
            </a:r>
            <a:r>
              <a:rPr lang="en-US" sz="2799" dirty="0">
                <a:solidFill>
                  <a:prstClr val="black"/>
                </a:solidFill>
              </a:rPr>
              <a:t>. </a:t>
            </a:r>
            <a:r>
              <a:rPr lang="en-US" sz="2799" dirty="0">
                <a:solidFill>
                  <a:srgbClr val="FF0000"/>
                </a:solidFill>
              </a:rPr>
              <a:t>(</a:t>
            </a:r>
            <a:r>
              <a:rPr lang="en-US" sz="2799" dirty="0" err="1">
                <a:solidFill>
                  <a:srgbClr val="FF0000"/>
                </a:solidFill>
              </a:rPr>
              <a:t>Argumen</a:t>
            </a:r>
            <a:r>
              <a:rPr lang="en-US" sz="2799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83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Professional Conduct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Picture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" b="72"/>
          <a:stretch>
            <a:fillRect/>
          </a:stretch>
        </p:blipFill>
        <p:spPr>
          <a:xfrm>
            <a:off x="1646617" y="7620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3299030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BEFAC4-D082-4805-9C55-C643F099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PROFESIONAL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D45457-B2EA-425E-BBD0-3B67684D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25625"/>
            <a:ext cx="10729038" cy="4351338"/>
          </a:xfrm>
        </p:spPr>
        <p:txBody>
          <a:bodyPr>
            <a:normAutofit/>
          </a:bodyPr>
          <a:lstStyle/>
          <a:p>
            <a:r>
              <a:rPr lang="en-US" dirty="0"/>
              <a:t>SISTIM ATURAN DIGUNAKAN UNTUK MELINDUNGI INDUSTRI/ </a:t>
            </a:r>
            <a:r>
              <a:rPr lang="en-US" dirty="0" err="1"/>
              <a:t>perusahaan</a:t>
            </a:r>
            <a:r>
              <a:rPr lang="en-US" dirty="0"/>
              <a:t> TERHADAP PRILAKU TIDAK ETIS . </a:t>
            </a:r>
          </a:p>
          <a:p>
            <a:r>
              <a:rPr lang="en-US" dirty="0"/>
              <a:t>Perusahaan </a:t>
            </a:r>
            <a:r>
              <a:rPr lang="en-US" dirty="0" err="1"/>
              <a:t>diharuskan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dan MENYADARKAN SESEORANG TERKAIT PENTINGNYA TINDAKAN ETIS DALAM LINGKUNGAN BISNIS DAN USAHA YANG DISEBUT “CODES OF CONDUCT”    </a:t>
            </a:r>
          </a:p>
          <a:p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dibenarkan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Direktur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perusahaan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mendapat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besar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sementara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buruh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mengalami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pengurangan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bayaran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atau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menjadi</a:t>
            </a:r>
            <a:r>
              <a:rPr lang="en-US" dirty="0">
                <a:solidFill>
                  <a:srgbClr val="FF0000"/>
                </a:solidFill>
              </a:rPr>
              <a:t> korban </a:t>
            </a:r>
            <a:r>
              <a:rPr lang="en-US" dirty="0" err="1">
                <a:solidFill>
                  <a:srgbClr val="FF0000"/>
                </a:solidFill>
              </a:rPr>
              <a:t>penutupan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pabrik</a:t>
            </a:r>
            <a:r>
              <a:rPr lang="en-US" dirty="0">
                <a:solidFill>
                  <a:srgbClr val="FF0000"/>
                </a:solidFill>
              </a:rPr>
              <a:t> ? Beri </a:t>
            </a:r>
            <a:r>
              <a:rPr lang="en-US" dirty="0" err="1">
                <a:solidFill>
                  <a:srgbClr val="FF0000"/>
                </a:solidFill>
              </a:rPr>
              <a:t>komentar</a:t>
            </a:r>
            <a:r>
              <a:rPr lang="en-US" dirty="0">
                <a:solidFill>
                  <a:srgbClr val="FF0000"/>
                </a:solidFill>
              </a:rPr>
              <a:t>  !?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7533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494012" y="1197913"/>
            <a:ext cx="6880054" cy="1097280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Pengertian</a:t>
            </a:r>
            <a:r>
              <a:rPr lang="en-US" sz="3600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CSR.  </a:t>
            </a:r>
            <a:r>
              <a:rPr lang="en-US" sz="3600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Apakah</a:t>
            </a:r>
            <a:r>
              <a:rPr lang="en-US" sz="3600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CSR </a:t>
            </a:r>
            <a:r>
              <a:rPr lang="en-US" sz="3600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Merupakan</a:t>
            </a:r>
            <a:r>
              <a:rPr lang="en-US" sz="3600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Hal </a:t>
            </a:r>
            <a:r>
              <a:rPr lang="en-US" sz="3600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Penting</a:t>
            </a:r>
            <a:r>
              <a:rPr lang="en-US" sz="3600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 </a:t>
            </a:r>
            <a:r>
              <a:rPr lang="en-US" sz="3600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Bagi</a:t>
            </a:r>
            <a:r>
              <a:rPr lang="en-US" sz="3600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PR?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Picture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" b="72"/>
          <a:stretch>
            <a:fillRect/>
          </a:stretch>
        </p:blipFill>
        <p:spPr>
          <a:xfrm>
            <a:off x="1053852" y="7620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2557043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 ( </a:t>
            </a:r>
            <a:r>
              <a:rPr lang="en-US" dirty="0" smtClean="0"/>
              <a:t>Co</a:t>
            </a:r>
            <a:r>
              <a:rPr lang="id-ID" dirty="0" smtClean="0"/>
              <a:t>rporate</a:t>
            </a:r>
            <a:r>
              <a:rPr lang="en-US" dirty="0" smtClean="0"/>
              <a:t> </a:t>
            </a:r>
            <a:r>
              <a:rPr lang="en-US" dirty="0"/>
              <a:t>Social Responsibility)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428736"/>
            <a:ext cx="10512862" cy="4748227"/>
          </a:xfrm>
        </p:spPr>
        <p:txBody>
          <a:bodyPr>
            <a:normAutofit/>
          </a:bodyPr>
          <a:lstStyle/>
          <a:p>
            <a:r>
              <a:rPr lang="id-ID" sz="2800" dirty="0"/>
              <a:t>CSR adalah tanggung jawab perusahaan untuk menyesuaikan diri terhadap kebutuhan dan harapan stakeholders sehubungan dengan isu-isu etika, sosial dan lingkungan, selain ekonomi (Warta Pertamina, 2004). </a:t>
            </a:r>
            <a:endParaRPr lang="en-US" sz="2800" dirty="0"/>
          </a:p>
          <a:p>
            <a:r>
              <a:rPr lang="en-US" sz="2800" dirty="0"/>
              <a:t>CSR </a:t>
            </a:r>
            <a:r>
              <a:rPr lang="en-US" sz="2800" dirty="0" err="1"/>
              <a:t>diartikan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komitmen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berperan</a:t>
            </a:r>
            <a:r>
              <a:rPr lang="en-US" sz="2800" dirty="0"/>
              <a:t>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, </a:t>
            </a:r>
            <a:r>
              <a:rPr lang="en-US" sz="2800" dirty="0" err="1"/>
              <a:t>bekerjasama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karyawan</a:t>
            </a:r>
            <a:r>
              <a:rPr lang="en-US" sz="2800" dirty="0"/>
              <a:t> dan </a:t>
            </a:r>
            <a:r>
              <a:rPr lang="en-US" sz="2800" dirty="0" err="1"/>
              <a:t>keluarganya</a:t>
            </a:r>
            <a:r>
              <a:rPr lang="en-US" sz="2800" dirty="0"/>
              <a:t>,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lokal</a:t>
            </a:r>
            <a:r>
              <a:rPr lang="en-US" sz="2800" dirty="0"/>
              <a:t> dan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luas</a:t>
            </a:r>
            <a:r>
              <a:rPr lang="en-US" sz="2800" dirty="0"/>
              <a:t>,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mutu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yang </a:t>
            </a:r>
            <a:r>
              <a:rPr lang="en-US" sz="2800" dirty="0" err="1"/>
              <a:t>menguntungkan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dan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Petkoski</a:t>
            </a:r>
            <a:r>
              <a:rPr lang="en-US" sz="2800" dirty="0"/>
              <a:t> dan </a:t>
            </a:r>
            <a:r>
              <a:rPr lang="en-US" sz="2800" dirty="0" err="1"/>
              <a:t>Twose</a:t>
            </a:r>
            <a:r>
              <a:rPr lang="en-US" sz="2800" dirty="0"/>
              <a:t> (2003)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3464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01F584-57D0-4B89-99A8-19F6319F3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56" y="2934072"/>
            <a:ext cx="11521279" cy="114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Tujuan:</a:t>
            </a:r>
            <a:b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Menyadari  bahwa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mengapa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PR,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Cost Social Responsibility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B2F10F-00B4-4B8C-8D71-0514C6EB0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9897" y="5357826"/>
            <a:ext cx="8024310" cy="1409700"/>
          </a:xfrm>
        </p:spPr>
        <p:txBody>
          <a:bodyPr/>
          <a:lstStyle/>
          <a:p>
            <a:pPr lvl="0" defTabSz="457200"/>
            <a:r>
              <a:rPr lang="id-ID" b="1" dirty="0">
                <a:solidFill>
                  <a:srgbClr val="002060"/>
                </a:solidFill>
                <a:latin typeface="Trebuchet MS"/>
                <a:cs typeface="Century Gothic"/>
              </a:rPr>
              <a:t>UNIVERSITAS ESA UNGGUL</a:t>
            </a:r>
          </a:p>
          <a:p>
            <a:pPr lvl="0" defTabSz="457200"/>
            <a:r>
              <a:rPr lang="en-US" altLang="ko-KR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6  OKTOBER  </a:t>
            </a:r>
            <a:r>
              <a:rPr lang="id-ID" altLang="ko-KR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2018</a:t>
            </a:r>
            <a:endParaRPr lang="ko-KR" altLang="en-US" b="1" dirty="0">
              <a:solidFill>
                <a:srgbClr val="9D90A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4052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F13EC-C4C4-44AE-B86A-559D3089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365126"/>
            <a:ext cx="9936952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600" b="1" dirty="0"/>
              <a:t>Pola Triple bottom Lines </a:t>
            </a:r>
            <a:r>
              <a:rPr lang="en-US" sz="3600" b="1" dirty="0" err="1"/>
              <a:t>Tanggungjawab</a:t>
            </a:r>
            <a:r>
              <a:rPr lang="en-US" sz="3600" b="1" dirty="0"/>
              <a:t> Perusahaan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2080D9E2-4816-4FE0-9A41-848A35D92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22804"/>
              </p:ext>
            </p:extLst>
          </p:nvPr>
        </p:nvGraphicFramePr>
        <p:xfrm>
          <a:off x="838200" y="1825625"/>
          <a:ext cx="105124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92141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BEFAC4-D082-4805-9C55-C643F099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Catatan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D45457-B2EA-425E-BBD0-3B67684DA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responsilbility</a:t>
            </a:r>
            <a:r>
              <a:rPr lang="en-US" dirty="0"/>
              <a:t>, </a:t>
            </a:r>
            <a:r>
              <a:rPr lang="en-US" dirty="0" err="1"/>
              <a:t>penekanan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pada </a:t>
            </a:r>
            <a:r>
              <a:rPr lang="en-US" dirty="0" err="1"/>
              <a:t>kepentingan</a:t>
            </a:r>
            <a:r>
              <a:rPr lang="en-US" dirty="0"/>
              <a:t> stakeholders 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  <a:p>
            <a:r>
              <a:rPr lang="en-US" dirty="0"/>
              <a:t>Perusahaan </a:t>
            </a:r>
            <a:r>
              <a:rPr lang="en-US" dirty="0" err="1"/>
              <a:t>diharuskan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stakeholders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 (value added)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stakeholders </a:t>
            </a:r>
            <a:r>
              <a:rPr lang="en-US" dirty="0" err="1"/>
              <a:t>perusahaan</a:t>
            </a:r>
            <a:r>
              <a:rPr lang="en-US" dirty="0"/>
              <a:t> dan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kesinambungan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 yang </a:t>
            </a:r>
            <a:r>
              <a:rPr lang="en-US" dirty="0" err="1"/>
              <a:t>diciptakannya</a:t>
            </a:r>
            <a:r>
              <a:rPr lang="en-US" dirty="0"/>
              <a:t>. </a:t>
            </a:r>
          </a:p>
          <a:p>
            <a:r>
              <a:rPr lang="en-US" dirty="0"/>
              <a:t>Stakeholders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didefiniskan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pihak-pihak</a:t>
            </a:r>
            <a:r>
              <a:rPr lang="en-US" dirty="0"/>
              <a:t> yang </a:t>
            </a:r>
            <a:r>
              <a:rPr lang="en-US" dirty="0" err="1"/>
              <a:t>berkepentingan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Didalamnya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, </a:t>
            </a:r>
            <a:r>
              <a:rPr lang="en-US" dirty="0" err="1"/>
              <a:t>pemasok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dan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regulator.</a:t>
            </a:r>
          </a:p>
        </p:txBody>
      </p:sp>
    </p:spTree>
    <p:extLst>
      <p:ext uri="{BB962C8B-B14F-4D97-AF65-F5344CB8AC3E}">
        <p14:creationId xmlns:p14="http://schemas.microsoft.com/office/powerpoint/2010/main" xmlns="" val="4270238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Pertimbangan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Sosial</a:t>
            </a:r>
            <a:r>
              <a:rPr lang="en-US" b="1" dirty="0">
                <a:solidFill>
                  <a:srgbClr val="FF0000"/>
                </a:solidFill>
              </a:rPr>
              <a:t> dan </a:t>
            </a:r>
            <a:r>
              <a:rPr lang="en-US" b="1" dirty="0" err="1">
                <a:solidFill>
                  <a:srgbClr val="FF0000"/>
                </a:solidFill>
              </a:rPr>
              <a:t>Lingkungan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Hidup</a:t>
            </a:r>
            <a:endParaRPr lang="id-ID" b="1" dirty="0">
              <a:solidFill>
                <a:srgbClr val="FF0000"/>
              </a:solidFill>
            </a:endParaRPr>
          </a:p>
          <a:p>
            <a:r>
              <a:rPr lang="id-ID" dirty="0">
                <a:solidFill>
                  <a:srgbClr val="FF0000"/>
                </a:solidFill>
              </a:rPr>
              <a:t>......</a:t>
            </a:r>
          </a:p>
          <a:p>
            <a:r>
              <a:rPr lang="id-ID" dirty="0">
                <a:solidFill>
                  <a:srgbClr val="FF0000"/>
                </a:solidFill>
              </a:rPr>
              <a:t>......</a:t>
            </a:r>
          </a:p>
          <a:p>
            <a:r>
              <a:rPr lang="id-ID" dirty="0">
                <a:solidFill>
                  <a:srgbClr val="FF0000"/>
                </a:solidFill>
              </a:rPr>
              <a:t>...... </a:t>
            </a:r>
          </a:p>
          <a:p>
            <a:r>
              <a:rPr lang="id-ID" dirty="0">
                <a:solidFill>
                  <a:srgbClr val="FF0000"/>
                </a:solidFill>
              </a:rPr>
              <a:t>......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</a:rPr>
              <a:t>Interaksi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Sukarela</a:t>
            </a:r>
            <a:endParaRPr lang="id-ID" b="1" dirty="0">
              <a:solidFill>
                <a:srgbClr val="FF0000"/>
              </a:solidFill>
            </a:endParaRPr>
          </a:p>
          <a:p>
            <a:r>
              <a:rPr lang="id-ID" b="1" dirty="0">
                <a:solidFill>
                  <a:srgbClr val="FF0000"/>
                </a:solidFill>
              </a:rPr>
              <a:t>......</a:t>
            </a:r>
          </a:p>
          <a:p>
            <a:r>
              <a:rPr lang="id-ID" b="1" dirty="0">
                <a:solidFill>
                  <a:srgbClr val="FF0000"/>
                </a:solidFill>
              </a:rPr>
              <a:t>......</a:t>
            </a:r>
          </a:p>
          <a:p>
            <a:r>
              <a:rPr lang="id-ID" b="1" dirty="0">
                <a:solidFill>
                  <a:srgbClr val="FF0000"/>
                </a:solidFill>
              </a:rPr>
              <a:t>......</a:t>
            </a:r>
          </a:p>
          <a:p>
            <a:r>
              <a:rPr lang="id-ID" b="1" dirty="0">
                <a:solidFill>
                  <a:srgbClr val="FF0000"/>
                </a:solidFill>
              </a:rPr>
              <a:t>......</a:t>
            </a:r>
          </a:p>
        </p:txBody>
      </p:sp>
      <p:sp>
        <p:nvSpPr>
          <p:cNvPr id="5" name="Cloud Callout 4"/>
          <p:cNvSpPr/>
          <p:nvPr/>
        </p:nvSpPr>
        <p:spPr bwMode="auto">
          <a:xfrm>
            <a:off x="1357768" y="-15869"/>
            <a:ext cx="7379849" cy="1714488"/>
          </a:xfrm>
          <a:prstGeom prst="cloudCallout">
            <a:avLst>
              <a:gd name="adj1" fmla="val -69785"/>
              <a:gd name="adj2" fmla="val 6133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Sehingga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yang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terkait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dengan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tanggung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jawab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sosial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korporat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yaitu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pertimbangan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sosial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lingkungan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hidup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interaksi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sukarela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7666048" y="714356"/>
            <a:ext cx="285752" cy="42862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lowchart: Sequential Access Storage 10"/>
          <p:cNvSpPr/>
          <p:nvPr/>
        </p:nvSpPr>
        <p:spPr>
          <a:xfrm>
            <a:off x="8166114" y="1357298"/>
            <a:ext cx="214314" cy="21431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owchart: Sequential Access Storage 11"/>
          <p:cNvSpPr/>
          <p:nvPr/>
        </p:nvSpPr>
        <p:spPr>
          <a:xfrm>
            <a:off x="8523304" y="1643050"/>
            <a:ext cx="214314" cy="21431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58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A190EBD-A9A3-4BCB-8531-7FC0093A8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97521784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4BD249A-2949-4260-ABB7-25ED5EA6DDD8}"/>
              </a:ext>
            </a:extLst>
          </p:cNvPr>
          <p:cNvSpPr/>
          <p:nvPr/>
        </p:nvSpPr>
        <p:spPr>
          <a:xfrm>
            <a:off x="4296548" y="116632"/>
            <a:ext cx="4199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“Model </a:t>
            </a:r>
            <a:r>
              <a:rPr lang="en-US" sz="3200" b="1" dirty="0" err="1">
                <a:solidFill>
                  <a:prstClr val="black"/>
                </a:solidFill>
              </a:rPr>
              <a:t>empat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sisi</a:t>
            </a:r>
            <a:r>
              <a:rPr lang="en-US" sz="3200" b="1" dirty="0">
                <a:solidFill>
                  <a:prstClr val="black"/>
                </a:solidFill>
              </a:rPr>
              <a:t> CSR”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69378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1879600" y="203201"/>
            <a:ext cx="4214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/>
                </a:solidFill>
              </a:rPr>
              <a:t>Konsep</a:t>
            </a:r>
            <a:r>
              <a:rPr lang="en-US" b="1" dirty="0">
                <a:solidFill>
                  <a:prstClr val="black"/>
                </a:solidFill>
              </a:rPr>
              <a:t> dan </a:t>
            </a:r>
            <a:r>
              <a:rPr lang="en-US" b="1" dirty="0" err="1">
                <a:solidFill>
                  <a:prstClr val="black"/>
                </a:solidFill>
              </a:rPr>
              <a:t>praktik</a:t>
            </a:r>
            <a:r>
              <a:rPr lang="en-US" b="1" dirty="0">
                <a:solidFill>
                  <a:prstClr val="black"/>
                </a:solidFill>
              </a:rPr>
              <a:t> CSR </a:t>
            </a:r>
            <a:r>
              <a:rPr lang="en-US" b="1" dirty="0" err="1">
                <a:solidFill>
                  <a:prstClr val="black"/>
                </a:solidFill>
              </a:rPr>
              <a:t>sebagai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keharusan</a:t>
            </a:r>
            <a:r>
              <a:rPr lang="en-US" b="1" dirty="0">
                <a:solidFill>
                  <a:prstClr val="black"/>
                </a:solidFill>
              </a:rPr>
              <a:t> yang </a:t>
            </a:r>
            <a:r>
              <a:rPr lang="en-US" b="1" dirty="0" err="1">
                <a:solidFill>
                  <a:prstClr val="black"/>
                </a:solidFill>
              </a:rPr>
              <a:t>realistis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diterapkan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7787" y="3886200"/>
            <a:ext cx="11028905" cy="238125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ktangel med afrundet, diagonalt hjørne 23"/>
          <p:cNvSpPr/>
          <p:nvPr/>
        </p:nvSpPr>
        <p:spPr>
          <a:xfrm>
            <a:off x="2073334" y="1171574"/>
            <a:ext cx="4485875" cy="5095881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 defTabSz="801688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Dr. </a:t>
            </a:r>
            <a:r>
              <a:rPr lang="en-US" sz="2000" b="1" dirty="0" err="1">
                <a:solidFill>
                  <a:prstClr val="black"/>
                </a:solidFill>
              </a:rPr>
              <a:t>Noorena</a:t>
            </a:r>
            <a:r>
              <a:rPr lang="en-US" sz="2000" b="1" dirty="0">
                <a:solidFill>
                  <a:prstClr val="black"/>
                </a:solidFill>
              </a:rPr>
              <a:t> Hertz (</a:t>
            </a:r>
            <a:r>
              <a:rPr lang="en-US" sz="2000" b="1" dirty="0" err="1">
                <a:solidFill>
                  <a:prstClr val="black"/>
                </a:solidFill>
              </a:rPr>
              <a:t>dalam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Aryani</a:t>
            </a:r>
            <a:r>
              <a:rPr lang="en-US" sz="2000" b="1" dirty="0">
                <a:solidFill>
                  <a:prstClr val="black"/>
                </a:solidFill>
              </a:rPr>
              <a:t>, 2006) </a:t>
            </a:r>
            <a:r>
              <a:rPr lang="en-US" sz="2000" b="1" dirty="0" err="1">
                <a:solidFill>
                  <a:prstClr val="black"/>
                </a:solidFill>
              </a:rPr>
              <a:t>berpendapat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bahwa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perusahaan-perusahaan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besar</a:t>
            </a:r>
            <a:r>
              <a:rPr lang="en-US" sz="2000" b="1" dirty="0">
                <a:solidFill>
                  <a:prstClr val="black"/>
                </a:solidFill>
              </a:rPr>
              <a:t> di </a:t>
            </a:r>
            <a:r>
              <a:rPr lang="en-US" sz="2000" b="1" dirty="0" err="1">
                <a:solidFill>
                  <a:prstClr val="black"/>
                </a:solidFill>
              </a:rPr>
              <a:t>berbagai</a:t>
            </a:r>
            <a:r>
              <a:rPr lang="en-US" sz="2000" b="1" dirty="0">
                <a:solidFill>
                  <a:prstClr val="black"/>
                </a:solidFill>
              </a:rPr>
              <a:t> negara </a:t>
            </a:r>
            <a:r>
              <a:rPr lang="en-US" sz="2000" b="1" dirty="0" err="1">
                <a:solidFill>
                  <a:prstClr val="black"/>
                </a:solidFill>
              </a:rPr>
              <a:t>telah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mengambil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alih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secara</a:t>
            </a:r>
            <a:r>
              <a:rPr lang="en-US" sz="2000" b="1" dirty="0">
                <a:solidFill>
                  <a:prstClr val="black"/>
                </a:solidFill>
              </a:rPr>
              <a:t> diam-diam </a:t>
            </a:r>
            <a:r>
              <a:rPr lang="en-US" sz="2000" b="1" dirty="0" err="1">
                <a:solidFill>
                  <a:prstClr val="black"/>
                </a:solidFill>
              </a:rPr>
              <a:t>kekuasaan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politik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kalangan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politisi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Pengambilalihan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secara</a:t>
            </a:r>
            <a:r>
              <a:rPr lang="en-US" sz="2000" b="1" dirty="0">
                <a:solidFill>
                  <a:prstClr val="black"/>
                </a:solidFill>
              </a:rPr>
              <a:t> diam-diam (the silent take over) </a:t>
            </a:r>
            <a:r>
              <a:rPr lang="en-US" sz="2000" b="1" dirty="0" err="1">
                <a:solidFill>
                  <a:prstClr val="black"/>
                </a:solidFill>
              </a:rPr>
              <a:t>ini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terjadi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karena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ketatnya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produk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hukum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menuntut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tanggung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jawab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sosial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kaum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pemodal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Akibatnya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menurut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Noorena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pemodal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harus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masuk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dalam</a:t>
            </a:r>
            <a:r>
              <a:rPr lang="en-US" sz="2000" b="1" dirty="0">
                <a:solidFill>
                  <a:prstClr val="black"/>
                </a:solidFill>
              </a:rPr>
              <a:t> dunia </a:t>
            </a:r>
            <a:r>
              <a:rPr lang="en-US" sz="2000" b="1" dirty="0" err="1">
                <a:solidFill>
                  <a:prstClr val="black"/>
                </a:solidFill>
              </a:rPr>
              <a:t>politik</a:t>
            </a:r>
            <a:r>
              <a:rPr lang="en-US" sz="2000" b="1" dirty="0">
                <a:solidFill>
                  <a:prstClr val="black"/>
                </a:solidFill>
              </a:rPr>
              <a:t> agar </a:t>
            </a:r>
            <a:r>
              <a:rPr lang="en-US" sz="2000" b="1" dirty="0" err="1">
                <a:solidFill>
                  <a:prstClr val="black"/>
                </a:solidFill>
              </a:rPr>
              <a:t>tidak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terus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terpojok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dengan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tuntutan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politik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pemerintah</a:t>
            </a:r>
            <a:r>
              <a:rPr lang="en-US" sz="2000" b="1" dirty="0">
                <a:solidFill>
                  <a:prstClr val="black"/>
                </a:solidFill>
              </a:rPr>
              <a:t> dan </a:t>
            </a:r>
            <a:r>
              <a:rPr lang="en-US" sz="2000" b="1" dirty="0" err="1">
                <a:solidFill>
                  <a:prstClr val="black"/>
                </a:solidFill>
              </a:rPr>
              <a:t>masyarakat</a:t>
            </a:r>
            <a:endParaRPr kumimoji="0" sz="2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9225" name="Gruppe 383"/>
          <p:cNvGrpSpPr>
            <a:grpSpLocks/>
          </p:cNvGrpSpPr>
          <p:nvPr/>
        </p:nvGrpSpPr>
        <p:grpSpPr bwMode="auto">
          <a:xfrm>
            <a:off x="693812" y="2636839"/>
            <a:ext cx="1062038" cy="3106737"/>
            <a:chOff x="12787370" y="3362337"/>
            <a:chExt cx="2391678" cy="6991325"/>
          </a:xfrm>
        </p:grpSpPr>
        <p:grpSp>
          <p:nvGrpSpPr>
            <p:cNvPr id="9240" name="Gruppe 1605"/>
            <p:cNvGrpSpPr>
              <a:grpSpLocks/>
            </p:cNvGrpSpPr>
            <p:nvPr/>
          </p:nvGrpSpPr>
          <p:grpSpPr bwMode="auto">
            <a:xfrm>
              <a:off x="12787344" y="3362329"/>
              <a:ext cx="2391686" cy="6991331"/>
              <a:chOff x="-9513450" y="-8286896"/>
              <a:chExt cx="3613576" cy="10563320"/>
            </a:xfrm>
          </p:grpSpPr>
          <p:sp>
            <p:nvSpPr>
              <p:cNvPr id="9242" name="Freeform 1502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51492979 h 16"/>
                  <a:gd name="T2" fmla="*/ 0 w 27"/>
                  <a:gd name="T3" fmla="*/ 151492979 h 16"/>
                  <a:gd name="T4" fmla="*/ 72239422 w 27"/>
                  <a:gd name="T5" fmla="*/ 68858761 h 16"/>
                  <a:gd name="T6" fmla="*/ 72239422 w 27"/>
                  <a:gd name="T7" fmla="*/ 0 h 16"/>
                  <a:gd name="T8" fmla="*/ 72239422 w 27"/>
                  <a:gd name="T9" fmla="*/ 0 h 16"/>
                  <a:gd name="T10" fmla="*/ 158930524 w 27"/>
                  <a:gd name="T11" fmla="*/ 68858761 h 16"/>
                  <a:gd name="T12" fmla="*/ 317861047 w 27"/>
                  <a:gd name="T13" fmla="*/ 151492979 h 16"/>
                  <a:gd name="T14" fmla="*/ 390100440 w 27"/>
                  <a:gd name="T15" fmla="*/ 151492979 h 16"/>
                  <a:gd name="T16" fmla="*/ 317861047 w 27"/>
                  <a:gd name="T17" fmla="*/ 220351711 h 16"/>
                  <a:gd name="T18" fmla="*/ 317861047 w 27"/>
                  <a:gd name="T19" fmla="*/ 220351711 h 16"/>
                  <a:gd name="T20" fmla="*/ 317861047 w 27"/>
                  <a:gd name="T21" fmla="*/ 151492979 h 16"/>
                  <a:gd name="T22" fmla="*/ 231169916 w 27"/>
                  <a:gd name="T23" fmla="*/ 151492979 h 16"/>
                  <a:gd name="T24" fmla="*/ 0 w 27"/>
                  <a:gd name="T25" fmla="*/ 151492979 h 16"/>
                  <a:gd name="T26" fmla="*/ 0 w 27"/>
                  <a:gd name="T27" fmla="*/ 151492979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43" name="Freeform 1503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68954585 w 16"/>
                  <a:gd name="T1" fmla="*/ 0 h 16"/>
                  <a:gd name="T2" fmla="*/ 68954585 w 16"/>
                  <a:gd name="T3" fmla="*/ 0 h 16"/>
                  <a:gd name="T4" fmla="*/ 68954585 w 16"/>
                  <a:gd name="T5" fmla="*/ 68858761 h 16"/>
                  <a:gd name="T6" fmla="*/ 68954585 w 16"/>
                  <a:gd name="T7" fmla="*/ 68858761 h 16"/>
                  <a:gd name="T8" fmla="*/ 220656123 w 16"/>
                  <a:gd name="T9" fmla="*/ 0 h 16"/>
                  <a:gd name="T10" fmla="*/ 220656123 w 16"/>
                  <a:gd name="T11" fmla="*/ 0 h 16"/>
                  <a:gd name="T12" fmla="*/ 220656123 w 16"/>
                  <a:gd name="T13" fmla="*/ 151492979 h 16"/>
                  <a:gd name="T14" fmla="*/ 220656123 w 16"/>
                  <a:gd name="T15" fmla="*/ 151492979 h 16"/>
                  <a:gd name="T16" fmla="*/ 68954585 w 16"/>
                  <a:gd name="T17" fmla="*/ 220351711 h 16"/>
                  <a:gd name="T18" fmla="*/ 0 w 16"/>
                  <a:gd name="T19" fmla="*/ 151492979 h 16"/>
                  <a:gd name="T20" fmla="*/ 0 w 16"/>
                  <a:gd name="T21" fmla="*/ 68858761 h 16"/>
                  <a:gd name="T22" fmla="*/ 68954585 w 16"/>
                  <a:gd name="T23" fmla="*/ 0 h 16"/>
                  <a:gd name="T24" fmla="*/ 6895458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44" name="Freeform 1504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95560558 w 28"/>
                  <a:gd name="T1" fmla="*/ 220322023 h 16"/>
                  <a:gd name="T2" fmla="*/ 295560558 w 28"/>
                  <a:gd name="T3" fmla="*/ 220322023 h 16"/>
                  <a:gd name="T4" fmla="*/ 228386173 w 28"/>
                  <a:gd name="T5" fmla="*/ 151471641 h 16"/>
                  <a:gd name="T6" fmla="*/ 0 w 28"/>
                  <a:gd name="T7" fmla="*/ 151471641 h 16"/>
                  <a:gd name="T8" fmla="*/ 0 w 28"/>
                  <a:gd name="T9" fmla="*/ 151471641 h 16"/>
                  <a:gd name="T10" fmla="*/ 0 w 28"/>
                  <a:gd name="T11" fmla="*/ 82621230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51471641 h 16"/>
                  <a:gd name="T18" fmla="*/ 0 w 28"/>
                  <a:gd name="T19" fmla="*/ 151471641 h 16"/>
                  <a:gd name="T20" fmla="*/ 80607756 w 28"/>
                  <a:gd name="T21" fmla="*/ 82621230 h 16"/>
                  <a:gd name="T22" fmla="*/ 228386173 w 28"/>
                  <a:gd name="T23" fmla="*/ 82621230 h 16"/>
                  <a:gd name="T24" fmla="*/ 376168285 w 28"/>
                  <a:gd name="T25" fmla="*/ 82621230 h 16"/>
                  <a:gd name="T26" fmla="*/ 376168285 w 28"/>
                  <a:gd name="T27" fmla="*/ 82621230 h 16"/>
                  <a:gd name="T28" fmla="*/ 376168285 w 28"/>
                  <a:gd name="T29" fmla="*/ 151471641 h 16"/>
                  <a:gd name="T30" fmla="*/ 376168285 w 28"/>
                  <a:gd name="T31" fmla="*/ 151471641 h 16"/>
                  <a:gd name="T32" fmla="*/ 376168285 w 28"/>
                  <a:gd name="T33" fmla="*/ 220322023 h 16"/>
                  <a:gd name="T34" fmla="*/ 295560558 w 28"/>
                  <a:gd name="T35" fmla="*/ 220322023 h 16"/>
                  <a:gd name="T36" fmla="*/ 295560558 w 28"/>
                  <a:gd name="T37" fmla="*/ 220322023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45" name="Freeform 1505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237728274 w 39"/>
                  <a:gd name="T5" fmla="*/ 0 h 11"/>
                  <a:gd name="T6" fmla="*/ 391549393 w 39"/>
                  <a:gd name="T7" fmla="*/ 0 h 11"/>
                  <a:gd name="T8" fmla="*/ 545374310 w 39"/>
                  <a:gd name="T9" fmla="*/ 169516832 h 11"/>
                  <a:gd name="T10" fmla="*/ 545374310 w 39"/>
                  <a:gd name="T11" fmla="*/ 169516832 h 11"/>
                  <a:gd name="T12" fmla="*/ 153824858 w 39"/>
                  <a:gd name="T13" fmla="*/ 77052394 h 11"/>
                  <a:gd name="T14" fmla="*/ 83903446 w 39"/>
                  <a:gd name="T15" fmla="*/ 77052394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46" name="Freeform 1506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95560558 w 28"/>
                  <a:gd name="T1" fmla="*/ 246796509 h 17"/>
                  <a:gd name="T2" fmla="*/ 295560558 w 28"/>
                  <a:gd name="T3" fmla="*/ 246796509 h 17"/>
                  <a:gd name="T4" fmla="*/ 295560558 w 28"/>
                  <a:gd name="T5" fmla="*/ 159692104 h 17"/>
                  <a:gd name="T6" fmla="*/ 147782112 w 28"/>
                  <a:gd name="T7" fmla="*/ 159692104 h 17"/>
                  <a:gd name="T8" fmla="*/ 0 w 28"/>
                  <a:gd name="T9" fmla="*/ 159692104 h 17"/>
                  <a:gd name="T10" fmla="*/ 0 w 28"/>
                  <a:gd name="T11" fmla="*/ 159692104 h 17"/>
                  <a:gd name="T12" fmla="*/ 0 w 28"/>
                  <a:gd name="T13" fmla="*/ 87104435 h 17"/>
                  <a:gd name="T14" fmla="*/ 147782112 w 28"/>
                  <a:gd name="T15" fmla="*/ 0 h 17"/>
                  <a:gd name="T16" fmla="*/ 376168285 w 28"/>
                  <a:gd name="T17" fmla="*/ 87104435 h 17"/>
                  <a:gd name="T18" fmla="*/ 376168285 w 28"/>
                  <a:gd name="T19" fmla="*/ 87104435 h 17"/>
                  <a:gd name="T20" fmla="*/ 376168285 w 28"/>
                  <a:gd name="T21" fmla="*/ 159692104 h 17"/>
                  <a:gd name="T22" fmla="*/ 376168285 w 28"/>
                  <a:gd name="T23" fmla="*/ 159692104 h 17"/>
                  <a:gd name="T24" fmla="*/ 376168285 w 28"/>
                  <a:gd name="T25" fmla="*/ 159692104 h 17"/>
                  <a:gd name="T26" fmla="*/ 295560558 w 28"/>
                  <a:gd name="T27" fmla="*/ 246796509 h 17"/>
                  <a:gd name="T28" fmla="*/ 295560558 w 28"/>
                  <a:gd name="T29" fmla="*/ 246796509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47" name="Freeform 1507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382670094 w 33"/>
                  <a:gd name="T1" fmla="*/ 129798354 h 11"/>
                  <a:gd name="T2" fmla="*/ 382670094 w 33"/>
                  <a:gd name="T3" fmla="*/ 129798354 h 11"/>
                  <a:gd name="T4" fmla="*/ 226766476 w 33"/>
                  <a:gd name="T5" fmla="*/ 129798354 h 11"/>
                  <a:gd name="T6" fmla="*/ 0 w 33"/>
                  <a:gd name="T7" fmla="*/ 129798354 h 11"/>
                  <a:gd name="T8" fmla="*/ 0 w 33"/>
                  <a:gd name="T9" fmla="*/ 129798354 h 11"/>
                  <a:gd name="T10" fmla="*/ 0 w 33"/>
                  <a:gd name="T11" fmla="*/ 58997693 h 11"/>
                  <a:gd name="T12" fmla="*/ 0 w 33"/>
                  <a:gd name="T13" fmla="*/ 58997693 h 11"/>
                  <a:gd name="T14" fmla="*/ 70862888 w 33"/>
                  <a:gd name="T15" fmla="*/ 0 h 11"/>
                  <a:gd name="T16" fmla="*/ 70862888 w 33"/>
                  <a:gd name="T17" fmla="*/ 0 h 11"/>
                  <a:gd name="T18" fmla="*/ 70862888 w 33"/>
                  <a:gd name="T19" fmla="*/ 0 h 11"/>
                  <a:gd name="T20" fmla="*/ 155903618 w 33"/>
                  <a:gd name="T21" fmla="*/ 58997693 h 11"/>
                  <a:gd name="T22" fmla="*/ 311803471 w 33"/>
                  <a:gd name="T23" fmla="*/ 58997693 h 11"/>
                  <a:gd name="T24" fmla="*/ 467707029 w 33"/>
                  <a:gd name="T25" fmla="*/ 58997693 h 11"/>
                  <a:gd name="T26" fmla="*/ 382670094 w 33"/>
                  <a:gd name="T27" fmla="*/ 129798354 h 11"/>
                  <a:gd name="T28" fmla="*/ 382670094 w 33"/>
                  <a:gd name="T29" fmla="*/ 129798354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48" name="Freeform 1508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29798354 h 11"/>
                  <a:gd name="T2" fmla="*/ 0 w 33"/>
                  <a:gd name="T3" fmla="*/ 129798354 h 11"/>
                  <a:gd name="T4" fmla="*/ 0 w 33"/>
                  <a:gd name="T5" fmla="*/ 0 h 11"/>
                  <a:gd name="T6" fmla="*/ 155903618 w 33"/>
                  <a:gd name="T7" fmla="*/ 0 h 11"/>
                  <a:gd name="T8" fmla="*/ 467707029 w 33"/>
                  <a:gd name="T9" fmla="*/ 0 h 11"/>
                  <a:gd name="T10" fmla="*/ 467707029 w 33"/>
                  <a:gd name="T11" fmla="*/ 0 h 11"/>
                  <a:gd name="T12" fmla="*/ 467707029 w 33"/>
                  <a:gd name="T13" fmla="*/ 129798354 h 11"/>
                  <a:gd name="T14" fmla="*/ 311803471 w 33"/>
                  <a:gd name="T15" fmla="*/ 129798354 h 11"/>
                  <a:gd name="T16" fmla="*/ 155903618 w 33"/>
                  <a:gd name="T17" fmla="*/ 58997693 h 11"/>
                  <a:gd name="T18" fmla="*/ 0 w 33"/>
                  <a:gd name="T19" fmla="*/ 129798354 h 11"/>
                  <a:gd name="T20" fmla="*/ 0 w 33"/>
                  <a:gd name="T21" fmla="*/ 129798354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49" name="Freeform 1509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70782862 h 11"/>
                  <a:gd name="T2" fmla="*/ 0 w 27"/>
                  <a:gd name="T3" fmla="*/ 70782862 h 11"/>
                  <a:gd name="T4" fmla="*/ 72239422 w 27"/>
                  <a:gd name="T5" fmla="*/ 0 h 11"/>
                  <a:gd name="T6" fmla="*/ 231169916 w 27"/>
                  <a:gd name="T7" fmla="*/ 0 h 11"/>
                  <a:gd name="T8" fmla="*/ 390100440 w 27"/>
                  <a:gd name="T9" fmla="*/ 70782862 h 11"/>
                  <a:gd name="T10" fmla="*/ 390100440 w 27"/>
                  <a:gd name="T11" fmla="*/ 70782862 h 11"/>
                  <a:gd name="T12" fmla="*/ 390100440 w 27"/>
                  <a:gd name="T13" fmla="*/ 129770874 h 11"/>
                  <a:gd name="T14" fmla="*/ 231169916 w 27"/>
                  <a:gd name="T15" fmla="*/ 129770874 h 11"/>
                  <a:gd name="T16" fmla="*/ 72239422 w 27"/>
                  <a:gd name="T17" fmla="*/ 129770874 h 11"/>
                  <a:gd name="T18" fmla="*/ 0 w 27"/>
                  <a:gd name="T19" fmla="*/ 70782862 h 11"/>
                  <a:gd name="T20" fmla="*/ 0 w 27"/>
                  <a:gd name="T21" fmla="*/ 70782862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50" name="Freeform 1510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467707029 w 33"/>
                  <a:gd name="T1" fmla="*/ 129770874 h 11"/>
                  <a:gd name="T2" fmla="*/ 467707029 w 33"/>
                  <a:gd name="T3" fmla="*/ 129770874 h 11"/>
                  <a:gd name="T4" fmla="*/ 396844171 w 33"/>
                  <a:gd name="T5" fmla="*/ 70782862 h 11"/>
                  <a:gd name="T6" fmla="*/ 240940553 w 33"/>
                  <a:gd name="T7" fmla="*/ 70782862 h 11"/>
                  <a:gd name="T8" fmla="*/ 0 w 33"/>
                  <a:gd name="T9" fmla="*/ 70782862 h 11"/>
                  <a:gd name="T10" fmla="*/ 0 w 33"/>
                  <a:gd name="T11" fmla="*/ 70782862 h 11"/>
                  <a:gd name="T12" fmla="*/ 0 w 33"/>
                  <a:gd name="T13" fmla="*/ 0 h 11"/>
                  <a:gd name="T14" fmla="*/ 155903618 w 33"/>
                  <a:gd name="T15" fmla="*/ 0 h 11"/>
                  <a:gd name="T16" fmla="*/ 467707029 w 33"/>
                  <a:gd name="T17" fmla="*/ 0 h 11"/>
                  <a:gd name="T18" fmla="*/ 467707029 w 33"/>
                  <a:gd name="T19" fmla="*/ 0 h 11"/>
                  <a:gd name="T20" fmla="*/ 467707029 w 33"/>
                  <a:gd name="T21" fmla="*/ 70782862 h 11"/>
                  <a:gd name="T22" fmla="*/ 467707029 w 33"/>
                  <a:gd name="T23" fmla="*/ 70782862 h 11"/>
                  <a:gd name="T24" fmla="*/ 467707029 w 33"/>
                  <a:gd name="T25" fmla="*/ 129770874 h 11"/>
                  <a:gd name="T26" fmla="*/ 467707029 w 33"/>
                  <a:gd name="T27" fmla="*/ 129770874 h 11"/>
                  <a:gd name="T28" fmla="*/ 467707029 w 33"/>
                  <a:gd name="T29" fmla="*/ 129770874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51" name="Freeform 1511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545374310 w 39"/>
                  <a:gd name="T1" fmla="*/ 0 h 11"/>
                  <a:gd name="T2" fmla="*/ 545374310 w 39"/>
                  <a:gd name="T3" fmla="*/ 0 h 11"/>
                  <a:gd name="T4" fmla="*/ 461470776 w 39"/>
                  <a:gd name="T5" fmla="*/ 58988013 h 11"/>
                  <a:gd name="T6" fmla="*/ 307645977 w 39"/>
                  <a:gd name="T7" fmla="*/ 58988013 h 11"/>
                  <a:gd name="T8" fmla="*/ 153824858 w 39"/>
                  <a:gd name="T9" fmla="*/ 58988013 h 11"/>
                  <a:gd name="T10" fmla="*/ 0 w 39"/>
                  <a:gd name="T11" fmla="*/ 129770874 h 11"/>
                  <a:gd name="T12" fmla="*/ 0 w 39"/>
                  <a:gd name="T13" fmla="*/ 129770874 h 11"/>
                  <a:gd name="T14" fmla="*/ 0 w 39"/>
                  <a:gd name="T15" fmla="*/ 0 h 11"/>
                  <a:gd name="T16" fmla="*/ 83903446 w 39"/>
                  <a:gd name="T17" fmla="*/ 0 h 11"/>
                  <a:gd name="T18" fmla="*/ 237728274 w 39"/>
                  <a:gd name="T19" fmla="*/ 0 h 11"/>
                  <a:gd name="T20" fmla="*/ 391549393 w 39"/>
                  <a:gd name="T21" fmla="*/ 0 h 11"/>
                  <a:gd name="T22" fmla="*/ 545374310 w 39"/>
                  <a:gd name="T23" fmla="*/ 0 h 11"/>
                  <a:gd name="T24" fmla="*/ 545374310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52" name="Freeform 1512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85036965 w 33"/>
                  <a:gd name="T5" fmla="*/ 0 h 11"/>
                  <a:gd name="T6" fmla="*/ 311803471 w 33"/>
                  <a:gd name="T7" fmla="*/ 0 h 11"/>
                  <a:gd name="T8" fmla="*/ 467707029 w 33"/>
                  <a:gd name="T9" fmla="*/ 77052394 h 11"/>
                  <a:gd name="T10" fmla="*/ 467707029 w 33"/>
                  <a:gd name="T11" fmla="*/ 77052394 h 11"/>
                  <a:gd name="T12" fmla="*/ 467707029 w 33"/>
                  <a:gd name="T13" fmla="*/ 169516832 h 11"/>
                  <a:gd name="T14" fmla="*/ 467707029 w 33"/>
                  <a:gd name="T15" fmla="*/ 169516832 h 11"/>
                  <a:gd name="T16" fmla="*/ 396844171 w 33"/>
                  <a:gd name="T17" fmla="*/ 77052394 h 11"/>
                  <a:gd name="T18" fmla="*/ 240940553 w 33"/>
                  <a:gd name="T19" fmla="*/ 169516832 h 11"/>
                  <a:gd name="T20" fmla="*/ 85036965 w 33"/>
                  <a:gd name="T21" fmla="*/ 169516832 h 11"/>
                  <a:gd name="T22" fmla="*/ 0 w 33"/>
                  <a:gd name="T23" fmla="*/ 77052394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53" name="Freeform 1513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416795180 w 28"/>
                  <a:gd name="T1" fmla="*/ 0 h 11"/>
                  <a:gd name="T2" fmla="*/ 416795180 w 28"/>
                  <a:gd name="T3" fmla="*/ 0 h 11"/>
                  <a:gd name="T4" fmla="*/ 416795180 w 28"/>
                  <a:gd name="T5" fmla="*/ 169516832 h 11"/>
                  <a:gd name="T6" fmla="*/ 416795180 w 28"/>
                  <a:gd name="T7" fmla="*/ 169516832 h 11"/>
                  <a:gd name="T8" fmla="*/ 163741114 w 28"/>
                  <a:gd name="T9" fmla="*/ 169516832 h 11"/>
                  <a:gd name="T10" fmla="*/ 0 w 28"/>
                  <a:gd name="T11" fmla="*/ 169516832 h 11"/>
                  <a:gd name="T12" fmla="*/ 0 w 28"/>
                  <a:gd name="T13" fmla="*/ 169516832 h 11"/>
                  <a:gd name="T14" fmla="*/ 0 w 28"/>
                  <a:gd name="T15" fmla="*/ 0 h 11"/>
                  <a:gd name="T16" fmla="*/ 163741114 w 28"/>
                  <a:gd name="T17" fmla="*/ 0 h 11"/>
                  <a:gd name="T18" fmla="*/ 416795180 w 28"/>
                  <a:gd name="T19" fmla="*/ 0 h 11"/>
                  <a:gd name="T20" fmla="*/ 416795180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54" name="Freeform 1514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461470776 w 39"/>
                  <a:gd name="T1" fmla="*/ 121383025 h 6"/>
                  <a:gd name="T2" fmla="*/ 461470776 w 39"/>
                  <a:gd name="T3" fmla="*/ 121383025 h 6"/>
                  <a:gd name="T4" fmla="*/ 391549393 w 39"/>
                  <a:gd name="T5" fmla="*/ 121383025 h 6"/>
                  <a:gd name="T6" fmla="*/ 237728274 w 39"/>
                  <a:gd name="T7" fmla="*/ 121383025 h 6"/>
                  <a:gd name="T8" fmla="*/ 83903446 w 39"/>
                  <a:gd name="T9" fmla="*/ 121383025 h 6"/>
                  <a:gd name="T10" fmla="*/ 0 w 39"/>
                  <a:gd name="T11" fmla="*/ 0 h 6"/>
                  <a:gd name="T12" fmla="*/ 0 w 39"/>
                  <a:gd name="T13" fmla="*/ 0 h 6"/>
                  <a:gd name="T14" fmla="*/ 83903446 w 39"/>
                  <a:gd name="T15" fmla="*/ 0 h 6"/>
                  <a:gd name="T16" fmla="*/ 307645977 w 39"/>
                  <a:gd name="T17" fmla="*/ 0 h 6"/>
                  <a:gd name="T18" fmla="*/ 461470776 w 39"/>
                  <a:gd name="T19" fmla="*/ 0 h 6"/>
                  <a:gd name="T20" fmla="*/ 545374310 w 39"/>
                  <a:gd name="T21" fmla="*/ 121383025 h 6"/>
                  <a:gd name="T22" fmla="*/ 461470776 w 39"/>
                  <a:gd name="T23" fmla="*/ 121383025 h 6"/>
                  <a:gd name="T24" fmla="*/ 461470776 w 39"/>
                  <a:gd name="T25" fmla="*/ 1213830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55" name="Freeform 1515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92464438 h 11"/>
                  <a:gd name="T2" fmla="*/ 0 w 33"/>
                  <a:gd name="T3" fmla="*/ 92464438 h 11"/>
                  <a:gd name="T4" fmla="*/ 0 w 33"/>
                  <a:gd name="T5" fmla="*/ 92464438 h 11"/>
                  <a:gd name="T6" fmla="*/ 70862888 w 33"/>
                  <a:gd name="T7" fmla="*/ 0 h 11"/>
                  <a:gd name="T8" fmla="*/ 226766476 w 33"/>
                  <a:gd name="T9" fmla="*/ 0 h 11"/>
                  <a:gd name="T10" fmla="*/ 382670094 w 33"/>
                  <a:gd name="T11" fmla="*/ 0 h 11"/>
                  <a:gd name="T12" fmla="*/ 467707029 w 33"/>
                  <a:gd name="T13" fmla="*/ 92464438 h 11"/>
                  <a:gd name="T14" fmla="*/ 467707029 w 33"/>
                  <a:gd name="T15" fmla="*/ 92464438 h 11"/>
                  <a:gd name="T16" fmla="*/ 467707029 w 33"/>
                  <a:gd name="T17" fmla="*/ 92464438 h 11"/>
                  <a:gd name="T18" fmla="*/ 382670094 w 33"/>
                  <a:gd name="T19" fmla="*/ 169516832 h 11"/>
                  <a:gd name="T20" fmla="*/ 226766476 w 33"/>
                  <a:gd name="T21" fmla="*/ 92464438 h 11"/>
                  <a:gd name="T22" fmla="*/ 155903618 w 33"/>
                  <a:gd name="T23" fmla="*/ 92464438 h 11"/>
                  <a:gd name="T24" fmla="*/ 0 w 33"/>
                  <a:gd name="T25" fmla="*/ 92464438 h 11"/>
                  <a:gd name="T26" fmla="*/ 0 w 33"/>
                  <a:gd name="T27" fmla="*/ 92464438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56" name="Freeform 1516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806858457 w 55"/>
                  <a:gd name="T1" fmla="*/ 77695217 h 6"/>
                  <a:gd name="T2" fmla="*/ 806858457 w 55"/>
                  <a:gd name="T3" fmla="*/ 77695217 h 6"/>
                  <a:gd name="T4" fmla="*/ 410765905 w 55"/>
                  <a:gd name="T5" fmla="*/ 77695217 h 6"/>
                  <a:gd name="T6" fmla="*/ 161372469 w 55"/>
                  <a:gd name="T7" fmla="*/ 77695217 h 6"/>
                  <a:gd name="T8" fmla="*/ 0 w 55"/>
                  <a:gd name="T9" fmla="*/ 0 h 6"/>
                  <a:gd name="T10" fmla="*/ 0 w 55"/>
                  <a:gd name="T11" fmla="*/ 0 h 6"/>
                  <a:gd name="T12" fmla="*/ 410765905 w 55"/>
                  <a:gd name="T13" fmla="*/ 0 h 6"/>
                  <a:gd name="T14" fmla="*/ 645486047 w 55"/>
                  <a:gd name="T15" fmla="*/ 0 h 6"/>
                  <a:gd name="T16" fmla="*/ 733507014 w 55"/>
                  <a:gd name="T17" fmla="*/ 0 h 6"/>
                  <a:gd name="T18" fmla="*/ 806858457 w 55"/>
                  <a:gd name="T19" fmla="*/ 77695217 h 6"/>
                  <a:gd name="T20" fmla="*/ 806858457 w 55"/>
                  <a:gd name="T21" fmla="*/ 77695217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57" name="Freeform 1517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77052394 h 11"/>
                  <a:gd name="T2" fmla="*/ 0 w 33"/>
                  <a:gd name="T3" fmla="*/ 77052394 h 11"/>
                  <a:gd name="T4" fmla="*/ 155903618 w 33"/>
                  <a:gd name="T5" fmla="*/ 0 h 11"/>
                  <a:gd name="T6" fmla="*/ 240940553 w 33"/>
                  <a:gd name="T7" fmla="*/ 0 h 11"/>
                  <a:gd name="T8" fmla="*/ 396844171 w 33"/>
                  <a:gd name="T9" fmla="*/ 77052394 h 11"/>
                  <a:gd name="T10" fmla="*/ 467707029 w 33"/>
                  <a:gd name="T11" fmla="*/ 0 h 11"/>
                  <a:gd name="T12" fmla="*/ 467707029 w 33"/>
                  <a:gd name="T13" fmla="*/ 0 h 11"/>
                  <a:gd name="T14" fmla="*/ 467707029 w 33"/>
                  <a:gd name="T15" fmla="*/ 77052394 h 11"/>
                  <a:gd name="T16" fmla="*/ 467707029 w 33"/>
                  <a:gd name="T17" fmla="*/ 169516832 h 11"/>
                  <a:gd name="T18" fmla="*/ 240940553 w 33"/>
                  <a:gd name="T19" fmla="*/ 169516832 h 11"/>
                  <a:gd name="T20" fmla="*/ 85036965 w 33"/>
                  <a:gd name="T21" fmla="*/ 169516832 h 11"/>
                  <a:gd name="T22" fmla="*/ 0 w 33"/>
                  <a:gd name="T23" fmla="*/ 77052394 h 11"/>
                  <a:gd name="T24" fmla="*/ 0 w 33"/>
                  <a:gd name="T25" fmla="*/ 77052394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58" name="Freeform 1518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806858457 w 55"/>
                  <a:gd name="T1" fmla="*/ 169516832 h 11"/>
                  <a:gd name="T2" fmla="*/ 806858457 w 55"/>
                  <a:gd name="T3" fmla="*/ 169516832 h 11"/>
                  <a:gd name="T4" fmla="*/ 572134604 w 55"/>
                  <a:gd name="T5" fmla="*/ 169516832 h 11"/>
                  <a:gd name="T6" fmla="*/ 322744939 w 55"/>
                  <a:gd name="T7" fmla="*/ 169516832 h 11"/>
                  <a:gd name="T8" fmla="*/ 88020996 w 55"/>
                  <a:gd name="T9" fmla="*/ 169516832 h 11"/>
                  <a:gd name="T10" fmla="*/ 0 w 55"/>
                  <a:gd name="T11" fmla="*/ 92464438 h 11"/>
                  <a:gd name="T12" fmla="*/ 0 w 55"/>
                  <a:gd name="T13" fmla="*/ 92464438 h 11"/>
                  <a:gd name="T14" fmla="*/ 322744939 w 55"/>
                  <a:gd name="T15" fmla="*/ 0 h 11"/>
                  <a:gd name="T16" fmla="*/ 645486047 w 55"/>
                  <a:gd name="T17" fmla="*/ 92464438 h 11"/>
                  <a:gd name="T18" fmla="*/ 806858457 w 55"/>
                  <a:gd name="T19" fmla="*/ 169516832 h 11"/>
                  <a:gd name="T20" fmla="*/ 806858457 w 55"/>
                  <a:gd name="T21" fmla="*/ 169516832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59" name="Freeform 1519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376168285 w 28"/>
                  <a:gd name="T1" fmla="*/ 0 h 11"/>
                  <a:gd name="T2" fmla="*/ 376168285 w 28"/>
                  <a:gd name="T3" fmla="*/ 0 h 11"/>
                  <a:gd name="T4" fmla="*/ 376168285 w 28"/>
                  <a:gd name="T5" fmla="*/ 92464438 h 11"/>
                  <a:gd name="T6" fmla="*/ 376168285 w 28"/>
                  <a:gd name="T7" fmla="*/ 92464438 h 11"/>
                  <a:gd name="T8" fmla="*/ 376168285 w 28"/>
                  <a:gd name="T9" fmla="*/ 169516832 h 11"/>
                  <a:gd name="T10" fmla="*/ 295560558 w 28"/>
                  <a:gd name="T11" fmla="*/ 169516832 h 11"/>
                  <a:gd name="T12" fmla="*/ 295560558 w 28"/>
                  <a:gd name="T13" fmla="*/ 169516832 h 11"/>
                  <a:gd name="T14" fmla="*/ 295560558 w 28"/>
                  <a:gd name="T15" fmla="*/ 92464438 h 11"/>
                  <a:gd name="T16" fmla="*/ 147782112 w 28"/>
                  <a:gd name="T17" fmla="*/ 169516832 h 11"/>
                  <a:gd name="T18" fmla="*/ 80607756 w 28"/>
                  <a:gd name="T19" fmla="*/ 92464438 h 11"/>
                  <a:gd name="T20" fmla="*/ 0 w 28"/>
                  <a:gd name="T21" fmla="*/ 92464438 h 11"/>
                  <a:gd name="T22" fmla="*/ 0 w 28"/>
                  <a:gd name="T23" fmla="*/ 92464438 h 11"/>
                  <a:gd name="T24" fmla="*/ 0 w 28"/>
                  <a:gd name="T25" fmla="*/ 92464438 h 11"/>
                  <a:gd name="T26" fmla="*/ 0 w 28"/>
                  <a:gd name="T27" fmla="*/ 169516832 h 11"/>
                  <a:gd name="T28" fmla="*/ 0 w 28"/>
                  <a:gd name="T29" fmla="*/ 169516832 h 11"/>
                  <a:gd name="T30" fmla="*/ 0 w 28"/>
                  <a:gd name="T31" fmla="*/ 0 h 11"/>
                  <a:gd name="T32" fmla="*/ 0 w 28"/>
                  <a:gd name="T33" fmla="*/ 0 h 11"/>
                  <a:gd name="T34" fmla="*/ 228386173 w 28"/>
                  <a:gd name="T35" fmla="*/ 0 h 11"/>
                  <a:gd name="T36" fmla="*/ 295560558 w 28"/>
                  <a:gd name="T37" fmla="*/ 0 h 11"/>
                  <a:gd name="T38" fmla="*/ 376168285 w 28"/>
                  <a:gd name="T39" fmla="*/ 0 h 11"/>
                  <a:gd name="T40" fmla="*/ 376168285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60" name="Freeform 1520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70862888 w 33"/>
                  <a:gd name="T1" fmla="*/ 0 h 10"/>
                  <a:gd name="T2" fmla="*/ 70862888 w 33"/>
                  <a:gd name="T3" fmla="*/ 0 h 10"/>
                  <a:gd name="T4" fmla="*/ 70862888 w 33"/>
                  <a:gd name="T5" fmla="*/ 0 h 10"/>
                  <a:gd name="T6" fmla="*/ 155903618 w 33"/>
                  <a:gd name="T7" fmla="*/ 71373978 h 10"/>
                  <a:gd name="T8" fmla="*/ 226766476 w 33"/>
                  <a:gd name="T9" fmla="*/ 0 h 10"/>
                  <a:gd name="T10" fmla="*/ 382670094 w 33"/>
                  <a:gd name="T11" fmla="*/ 0 h 10"/>
                  <a:gd name="T12" fmla="*/ 467707029 w 33"/>
                  <a:gd name="T13" fmla="*/ 71373978 h 10"/>
                  <a:gd name="T14" fmla="*/ 467707029 w 33"/>
                  <a:gd name="T15" fmla="*/ 142747957 h 10"/>
                  <a:gd name="T16" fmla="*/ 467707029 w 33"/>
                  <a:gd name="T17" fmla="*/ 142747957 h 10"/>
                  <a:gd name="T18" fmla="*/ 155903618 w 33"/>
                  <a:gd name="T19" fmla="*/ 142747957 h 10"/>
                  <a:gd name="T20" fmla="*/ 0 w 33"/>
                  <a:gd name="T21" fmla="*/ 71373978 h 10"/>
                  <a:gd name="T22" fmla="*/ 70862888 w 33"/>
                  <a:gd name="T23" fmla="*/ 0 h 10"/>
                  <a:gd name="T24" fmla="*/ 70862888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61" name="Freeform 1521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51492979 h 16"/>
                  <a:gd name="T2" fmla="*/ 0 w 27"/>
                  <a:gd name="T3" fmla="*/ 151492979 h 16"/>
                  <a:gd name="T4" fmla="*/ 72239422 w 27"/>
                  <a:gd name="T5" fmla="*/ 68858761 h 16"/>
                  <a:gd name="T6" fmla="*/ 72239422 w 27"/>
                  <a:gd name="T7" fmla="*/ 0 h 16"/>
                  <a:gd name="T8" fmla="*/ 72239422 w 27"/>
                  <a:gd name="T9" fmla="*/ 0 h 16"/>
                  <a:gd name="T10" fmla="*/ 158930524 w 27"/>
                  <a:gd name="T11" fmla="*/ 68858761 h 16"/>
                  <a:gd name="T12" fmla="*/ 317861047 w 27"/>
                  <a:gd name="T13" fmla="*/ 151492979 h 16"/>
                  <a:gd name="T14" fmla="*/ 390100440 w 27"/>
                  <a:gd name="T15" fmla="*/ 151492979 h 16"/>
                  <a:gd name="T16" fmla="*/ 317861047 w 27"/>
                  <a:gd name="T17" fmla="*/ 220351711 h 16"/>
                  <a:gd name="T18" fmla="*/ 317861047 w 27"/>
                  <a:gd name="T19" fmla="*/ 220351711 h 16"/>
                  <a:gd name="T20" fmla="*/ 317861047 w 27"/>
                  <a:gd name="T21" fmla="*/ 151492979 h 16"/>
                  <a:gd name="T22" fmla="*/ 231169916 w 27"/>
                  <a:gd name="T23" fmla="*/ 151492979 h 16"/>
                  <a:gd name="T24" fmla="*/ 0 w 27"/>
                  <a:gd name="T25" fmla="*/ 151492979 h 16"/>
                  <a:gd name="T26" fmla="*/ 0 w 27"/>
                  <a:gd name="T27" fmla="*/ 151492979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62" name="Freeform 1522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68954585 w 16"/>
                  <a:gd name="T1" fmla="*/ 0 h 16"/>
                  <a:gd name="T2" fmla="*/ 68954585 w 16"/>
                  <a:gd name="T3" fmla="*/ 0 h 16"/>
                  <a:gd name="T4" fmla="*/ 68954585 w 16"/>
                  <a:gd name="T5" fmla="*/ 68858761 h 16"/>
                  <a:gd name="T6" fmla="*/ 68954585 w 16"/>
                  <a:gd name="T7" fmla="*/ 68858761 h 16"/>
                  <a:gd name="T8" fmla="*/ 220656123 w 16"/>
                  <a:gd name="T9" fmla="*/ 0 h 16"/>
                  <a:gd name="T10" fmla="*/ 220656123 w 16"/>
                  <a:gd name="T11" fmla="*/ 0 h 16"/>
                  <a:gd name="T12" fmla="*/ 220656123 w 16"/>
                  <a:gd name="T13" fmla="*/ 151492979 h 16"/>
                  <a:gd name="T14" fmla="*/ 220656123 w 16"/>
                  <a:gd name="T15" fmla="*/ 151492979 h 16"/>
                  <a:gd name="T16" fmla="*/ 68954585 w 16"/>
                  <a:gd name="T17" fmla="*/ 220351711 h 16"/>
                  <a:gd name="T18" fmla="*/ 0 w 16"/>
                  <a:gd name="T19" fmla="*/ 151492979 h 16"/>
                  <a:gd name="T20" fmla="*/ 0 w 16"/>
                  <a:gd name="T21" fmla="*/ 68858761 h 16"/>
                  <a:gd name="T22" fmla="*/ 68954585 w 16"/>
                  <a:gd name="T23" fmla="*/ 0 h 16"/>
                  <a:gd name="T24" fmla="*/ 6895458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63" name="Freeform 1523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95560558 w 28"/>
                  <a:gd name="T1" fmla="*/ 220322023 h 16"/>
                  <a:gd name="T2" fmla="*/ 295560558 w 28"/>
                  <a:gd name="T3" fmla="*/ 220322023 h 16"/>
                  <a:gd name="T4" fmla="*/ 228386173 w 28"/>
                  <a:gd name="T5" fmla="*/ 151471641 h 16"/>
                  <a:gd name="T6" fmla="*/ 0 w 28"/>
                  <a:gd name="T7" fmla="*/ 151471641 h 16"/>
                  <a:gd name="T8" fmla="*/ 0 w 28"/>
                  <a:gd name="T9" fmla="*/ 151471641 h 16"/>
                  <a:gd name="T10" fmla="*/ 0 w 28"/>
                  <a:gd name="T11" fmla="*/ 82621230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51471641 h 16"/>
                  <a:gd name="T18" fmla="*/ 0 w 28"/>
                  <a:gd name="T19" fmla="*/ 151471641 h 16"/>
                  <a:gd name="T20" fmla="*/ 80607756 w 28"/>
                  <a:gd name="T21" fmla="*/ 82621230 h 16"/>
                  <a:gd name="T22" fmla="*/ 228386173 w 28"/>
                  <a:gd name="T23" fmla="*/ 82621230 h 16"/>
                  <a:gd name="T24" fmla="*/ 376168285 w 28"/>
                  <a:gd name="T25" fmla="*/ 82621230 h 16"/>
                  <a:gd name="T26" fmla="*/ 376168285 w 28"/>
                  <a:gd name="T27" fmla="*/ 82621230 h 16"/>
                  <a:gd name="T28" fmla="*/ 376168285 w 28"/>
                  <a:gd name="T29" fmla="*/ 151471641 h 16"/>
                  <a:gd name="T30" fmla="*/ 376168285 w 28"/>
                  <a:gd name="T31" fmla="*/ 151471641 h 16"/>
                  <a:gd name="T32" fmla="*/ 376168285 w 28"/>
                  <a:gd name="T33" fmla="*/ 220322023 h 16"/>
                  <a:gd name="T34" fmla="*/ 295560558 w 28"/>
                  <a:gd name="T35" fmla="*/ 220322023 h 16"/>
                  <a:gd name="T36" fmla="*/ 295560558 w 28"/>
                  <a:gd name="T37" fmla="*/ 220322023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64" name="Freeform 1524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237728274 w 39"/>
                  <a:gd name="T5" fmla="*/ 0 h 11"/>
                  <a:gd name="T6" fmla="*/ 391549393 w 39"/>
                  <a:gd name="T7" fmla="*/ 0 h 11"/>
                  <a:gd name="T8" fmla="*/ 545374310 w 39"/>
                  <a:gd name="T9" fmla="*/ 169516832 h 11"/>
                  <a:gd name="T10" fmla="*/ 545374310 w 39"/>
                  <a:gd name="T11" fmla="*/ 169516832 h 11"/>
                  <a:gd name="T12" fmla="*/ 153824858 w 39"/>
                  <a:gd name="T13" fmla="*/ 77052394 h 11"/>
                  <a:gd name="T14" fmla="*/ 83903446 w 39"/>
                  <a:gd name="T15" fmla="*/ 77052394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65" name="Freeform 1525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95560558 w 28"/>
                  <a:gd name="T1" fmla="*/ 246796509 h 17"/>
                  <a:gd name="T2" fmla="*/ 295560558 w 28"/>
                  <a:gd name="T3" fmla="*/ 246796509 h 17"/>
                  <a:gd name="T4" fmla="*/ 295560558 w 28"/>
                  <a:gd name="T5" fmla="*/ 159692104 h 17"/>
                  <a:gd name="T6" fmla="*/ 147782112 w 28"/>
                  <a:gd name="T7" fmla="*/ 159692104 h 17"/>
                  <a:gd name="T8" fmla="*/ 0 w 28"/>
                  <a:gd name="T9" fmla="*/ 159692104 h 17"/>
                  <a:gd name="T10" fmla="*/ 0 w 28"/>
                  <a:gd name="T11" fmla="*/ 159692104 h 17"/>
                  <a:gd name="T12" fmla="*/ 0 w 28"/>
                  <a:gd name="T13" fmla="*/ 87104435 h 17"/>
                  <a:gd name="T14" fmla="*/ 147782112 w 28"/>
                  <a:gd name="T15" fmla="*/ 0 h 17"/>
                  <a:gd name="T16" fmla="*/ 376168285 w 28"/>
                  <a:gd name="T17" fmla="*/ 87104435 h 17"/>
                  <a:gd name="T18" fmla="*/ 376168285 w 28"/>
                  <a:gd name="T19" fmla="*/ 87104435 h 17"/>
                  <a:gd name="T20" fmla="*/ 376168285 w 28"/>
                  <a:gd name="T21" fmla="*/ 159692104 h 17"/>
                  <a:gd name="T22" fmla="*/ 376168285 w 28"/>
                  <a:gd name="T23" fmla="*/ 159692104 h 17"/>
                  <a:gd name="T24" fmla="*/ 376168285 w 28"/>
                  <a:gd name="T25" fmla="*/ 159692104 h 17"/>
                  <a:gd name="T26" fmla="*/ 295560558 w 28"/>
                  <a:gd name="T27" fmla="*/ 246796509 h 17"/>
                  <a:gd name="T28" fmla="*/ 295560558 w 28"/>
                  <a:gd name="T29" fmla="*/ 246796509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66" name="Freeform 1526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382670094 w 33"/>
                  <a:gd name="T1" fmla="*/ 129798354 h 11"/>
                  <a:gd name="T2" fmla="*/ 382670094 w 33"/>
                  <a:gd name="T3" fmla="*/ 129798354 h 11"/>
                  <a:gd name="T4" fmla="*/ 226766476 w 33"/>
                  <a:gd name="T5" fmla="*/ 129798354 h 11"/>
                  <a:gd name="T6" fmla="*/ 0 w 33"/>
                  <a:gd name="T7" fmla="*/ 129798354 h 11"/>
                  <a:gd name="T8" fmla="*/ 0 w 33"/>
                  <a:gd name="T9" fmla="*/ 129798354 h 11"/>
                  <a:gd name="T10" fmla="*/ 0 w 33"/>
                  <a:gd name="T11" fmla="*/ 58997693 h 11"/>
                  <a:gd name="T12" fmla="*/ 0 w 33"/>
                  <a:gd name="T13" fmla="*/ 58997693 h 11"/>
                  <a:gd name="T14" fmla="*/ 70862888 w 33"/>
                  <a:gd name="T15" fmla="*/ 0 h 11"/>
                  <a:gd name="T16" fmla="*/ 70862888 w 33"/>
                  <a:gd name="T17" fmla="*/ 0 h 11"/>
                  <a:gd name="T18" fmla="*/ 70862888 w 33"/>
                  <a:gd name="T19" fmla="*/ 0 h 11"/>
                  <a:gd name="T20" fmla="*/ 155903618 w 33"/>
                  <a:gd name="T21" fmla="*/ 58997693 h 11"/>
                  <a:gd name="T22" fmla="*/ 311803471 w 33"/>
                  <a:gd name="T23" fmla="*/ 58997693 h 11"/>
                  <a:gd name="T24" fmla="*/ 467707029 w 33"/>
                  <a:gd name="T25" fmla="*/ 58997693 h 11"/>
                  <a:gd name="T26" fmla="*/ 382670094 w 33"/>
                  <a:gd name="T27" fmla="*/ 129798354 h 11"/>
                  <a:gd name="T28" fmla="*/ 382670094 w 33"/>
                  <a:gd name="T29" fmla="*/ 129798354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67" name="Freeform 1527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29798354 h 11"/>
                  <a:gd name="T2" fmla="*/ 0 w 33"/>
                  <a:gd name="T3" fmla="*/ 129798354 h 11"/>
                  <a:gd name="T4" fmla="*/ 0 w 33"/>
                  <a:gd name="T5" fmla="*/ 0 h 11"/>
                  <a:gd name="T6" fmla="*/ 155903618 w 33"/>
                  <a:gd name="T7" fmla="*/ 0 h 11"/>
                  <a:gd name="T8" fmla="*/ 467707029 w 33"/>
                  <a:gd name="T9" fmla="*/ 0 h 11"/>
                  <a:gd name="T10" fmla="*/ 467707029 w 33"/>
                  <a:gd name="T11" fmla="*/ 0 h 11"/>
                  <a:gd name="T12" fmla="*/ 467707029 w 33"/>
                  <a:gd name="T13" fmla="*/ 129798354 h 11"/>
                  <a:gd name="T14" fmla="*/ 311803471 w 33"/>
                  <a:gd name="T15" fmla="*/ 129798354 h 11"/>
                  <a:gd name="T16" fmla="*/ 155903618 w 33"/>
                  <a:gd name="T17" fmla="*/ 58997693 h 11"/>
                  <a:gd name="T18" fmla="*/ 0 w 33"/>
                  <a:gd name="T19" fmla="*/ 129798354 h 11"/>
                  <a:gd name="T20" fmla="*/ 0 w 33"/>
                  <a:gd name="T21" fmla="*/ 129798354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68" name="Freeform 1528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70782862 h 11"/>
                  <a:gd name="T2" fmla="*/ 0 w 27"/>
                  <a:gd name="T3" fmla="*/ 70782862 h 11"/>
                  <a:gd name="T4" fmla="*/ 72239422 w 27"/>
                  <a:gd name="T5" fmla="*/ 0 h 11"/>
                  <a:gd name="T6" fmla="*/ 231169916 w 27"/>
                  <a:gd name="T7" fmla="*/ 0 h 11"/>
                  <a:gd name="T8" fmla="*/ 390100440 w 27"/>
                  <a:gd name="T9" fmla="*/ 70782862 h 11"/>
                  <a:gd name="T10" fmla="*/ 390100440 w 27"/>
                  <a:gd name="T11" fmla="*/ 70782862 h 11"/>
                  <a:gd name="T12" fmla="*/ 390100440 w 27"/>
                  <a:gd name="T13" fmla="*/ 129770874 h 11"/>
                  <a:gd name="T14" fmla="*/ 231169916 w 27"/>
                  <a:gd name="T15" fmla="*/ 129770874 h 11"/>
                  <a:gd name="T16" fmla="*/ 72239422 w 27"/>
                  <a:gd name="T17" fmla="*/ 129770874 h 11"/>
                  <a:gd name="T18" fmla="*/ 0 w 27"/>
                  <a:gd name="T19" fmla="*/ 70782862 h 11"/>
                  <a:gd name="T20" fmla="*/ 0 w 27"/>
                  <a:gd name="T21" fmla="*/ 70782862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69" name="Freeform 1529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467707029 w 33"/>
                  <a:gd name="T1" fmla="*/ 129770874 h 11"/>
                  <a:gd name="T2" fmla="*/ 467707029 w 33"/>
                  <a:gd name="T3" fmla="*/ 129770874 h 11"/>
                  <a:gd name="T4" fmla="*/ 396844171 w 33"/>
                  <a:gd name="T5" fmla="*/ 70782862 h 11"/>
                  <a:gd name="T6" fmla="*/ 240940553 w 33"/>
                  <a:gd name="T7" fmla="*/ 70782862 h 11"/>
                  <a:gd name="T8" fmla="*/ 0 w 33"/>
                  <a:gd name="T9" fmla="*/ 70782862 h 11"/>
                  <a:gd name="T10" fmla="*/ 0 w 33"/>
                  <a:gd name="T11" fmla="*/ 70782862 h 11"/>
                  <a:gd name="T12" fmla="*/ 0 w 33"/>
                  <a:gd name="T13" fmla="*/ 0 h 11"/>
                  <a:gd name="T14" fmla="*/ 155903618 w 33"/>
                  <a:gd name="T15" fmla="*/ 0 h 11"/>
                  <a:gd name="T16" fmla="*/ 467707029 w 33"/>
                  <a:gd name="T17" fmla="*/ 0 h 11"/>
                  <a:gd name="T18" fmla="*/ 467707029 w 33"/>
                  <a:gd name="T19" fmla="*/ 0 h 11"/>
                  <a:gd name="T20" fmla="*/ 467707029 w 33"/>
                  <a:gd name="T21" fmla="*/ 70782862 h 11"/>
                  <a:gd name="T22" fmla="*/ 467707029 w 33"/>
                  <a:gd name="T23" fmla="*/ 70782862 h 11"/>
                  <a:gd name="T24" fmla="*/ 467707029 w 33"/>
                  <a:gd name="T25" fmla="*/ 129770874 h 11"/>
                  <a:gd name="T26" fmla="*/ 467707029 w 33"/>
                  <a:gd name="T27" fmla="*/ 129770874 h 11"/>
                  <a:gd name="T28" fmla="*/ 467707029 w 33"/>
                  <a:gd name="T29" fmla="*/ 129770874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70" name="Freeform 1530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545374310 w 39"/>
                  <a:gd name="T1" fmla="*/ 0 h 11"/>
                  <a:gd name="T2" fmla="*/ 545374310 w 39"/>
                  <a:gd name="T3" fmla="*/ 0 h 11"/>
                  <a:gd name="T4" fmla="*/ 461470776 w 39"/>
                  <a:gd name="T5" fmla="*/ 58988013 h 11"/>
                  <a:gd name="T6" fmla="*/ 307645977 w 39"/>
                  <a:gd name="T7" fmla="*/ 58988013 h 11"/>
                  <a:gd name="T8" fmla="*/ 153824858 w 39"/>
                  <a:gd name="T9" fmla="*/ 58988013 h 11"/>
                  <a:gd name="T10" fmla="*/ 0 w 39"/>
                  <a:gd name="T11" fmla="*/ 129770874 h 11"/>
                  <a:gd name="T12" fmla="*/ 0 w 39"/>
                  <a:gd name="T13" fmla="*/ 129770874 h 11"/>
                  <a:gd name="T14" fmla="*/ 0 w 39"/>
                  <a:gd name="T15" fmla="*/ 0 h 11"/>
                  <a:gd name="T16" fmla="*/ 83903446 w 39"/>
                  <a:gd name="T17" fmla="*/ 0 h 11"/>
                  <a:gd name="T18" fmla="*/ 237728274 w 39"/>
                  <a:gd name="T19" fmla="*/ 0 h 11"/>
                  <a:gd name="T20" fmla="*/ 391549393 w 39"/>
                  <a:gd name="T21" fmla="*/ 0 h 11"/>
                  <a:gd name="T22" fmla="*/ 545374310 w 39"/>
                  <a:gd name="T23" fmla="*/ 0 h 11"/>
                  <a:gd name="T24" fmla="*/ 545374310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71" name="Freeform 1531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85036965 w 33"/>
                  <a:gd name="T5" fmla="*/ 0 h 11"/>
                  <a:gd name="T6" fmla="*/ 311803471 w 33"/>
                  <a:gd name="T7" fmla="*/ 0 h 11"/>
                  <a:gd name="T8" fmla="*/ 467707029 w 33"/>
                  <a:gd name="T9" fmla="*/ 77052394 h 11"/>
                  <a:gd name="T10" fmla="*/ 467707029 w 33"/>
                  <a:gd name="T11" fmla="*/ 77052394 h 11"/>
                  <a:gd name="T12" fmla="*/ 467707029 w 33"/>
                  <a:gd name="T13" fmla="*/ 169516832 h 11"/>
                  <a:gd name="T14" fmla="*/ 467707029 w 33"/>
                  <a:gd name="T15" fmla="*/ 169516832 h 11"/>
                  <a:gd name="T16" fmla="*/ 396844171 w 33"/>
                  <a:gd name="T17" fmla="*/ 77052394 h 11"/>
                  <a:gd name="T18" fmla="*/ 240940553 w 33"/>
                  <a:gd name="T19" fmla="*/ 169516832 h 11"/>
                  <a:gd name="T20" fmla="*/ 85036965 w 33"/>
                  <a:gd name="T21" fmla="*/ 169516832 h 11"/>
                  <a:gd name="T22" fmla="*/ 0 w 33"/>
                  <a:gd name="T23" fmla="*/ 77052394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72" name="Freeform 1532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416795180 w 28"/>
                  <a:gd name="T1" fmla="*/ 0 h 11"/>
                  <a:gd name="T2" fmla="*/ 416795180 w 28"/>
                  <a:gd name="T3" fmla="*/ 0 h 11"/>
                  <a:gd name="T4" fmla="*/ 416795180 w 28"/>
                  <a:gd name="T5" fmla="*/ 169516832 h 11"/>
                  <a:gd name="T6" fmla="*/ 416795180 w 28"/>
                  <a:gd name="T7" fmla="*/ 169516832 h 11"/>
                  <a:gd name="T8" fmla="*/ 163741114 w 28"/>
                  <a:gd name="T9" fmla="*/ 169516832 h 11"/>
                  <a:gd name="T10" fmla="*/ 0 w 28"/>
                  <a:gd name="T11" fmla="*/ 169516832 h 11"/>
                  <a:gd name="T12" fmla="*/ 0 w 28"/>
                  <a:gd name="T13" fmla="*/ 169516832 h 11"/>
                  <a:gd name="T14" fmla="*/ 0 w 28"/>
                  <a:gd name="T15" fmla="*/ 0 h 11"/>
                  <a:gd name="T16" fmla="*/ 163741114 w 28"/>
                  <a:gd name="T17" fmla="*/ 0 h 11"/>
                  <a:gd name="T18" fmla="*/ 416795180 w 28"/>
                  <a:gd name="T19" fmla="*/ 0 h 11"/>
                  <a:gd name="T20" fmla="*/ 416795180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73" name="Freeform 1533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461470776 w 39"/>
                  <a:gd name="T1" fmla="*/ 121383025 h 6"/>
                  <a:gd name="T2" fmla="*/ 461470776 w 39"/>
                  <a:gd name="T3" fmla="*/ 121383025 h 6"/>
                  <a:gd name="T4" fmla="*/ 391549393 w 39"/>
                  <a:gd name="T5" fmla="*/ 121383025 h 6"/>
                  <a:gd name="T6" fmla="*/ 237728274 w 39"/>
                  <a:gd name="T7" fmla="*/ 121383025 h 6"/>
                  <a:gd name="T8" fmla="*/ 83903446 w 39"/>
                  <a:gd name="T9" fmla="*/ 121383025 h 6"/>
                  <a:gd name="T10" fmla="*/ 0 w 39"/>
                  <a:gd name="T11" fmla="*/ 0 h 6"/>
                  <a:gd name="T12" fmla="*/ 0 w 39"/>
                  <a:gd name="T13" fmla="*/ 0 h 6"/>
                  <a:gd name="T14" fmla="*/ 83903446 w 39"/>
                  <a:gd name="T15" fmla="*/ 0 h 6"/>
                  <a:gd name="T16" fmla="*/ 307645977 w 39"/>
                  <a:gd name="T17" fmla="*/ 0 h 6"/>
                  <a:gd name="T18" fmla="*/ 461470776 w 39"/>
                  <a:gd name="T19" fmla="*/ 0 h 6"/>
                  <a:gd name="T20" fmla="*/ 545374310 w 39"/>
                  <a:gd name="T21" fmla="*/ 121383025 h 6"/>
                  <a:gd name="T22" fmla="*/ 461470776 w 39"/>
                  <a:gd name="T23" fmla="*/ 121383025 h 6"/>
                  <a:gd name="T24" fmla="*/ 461470776 w 39"/>
                  <a:gd name="T25" fmla="*/ 1213830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74" name="Freeform 1534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92464438 h 11"/>
                  <a:gd name="T2" fmla="*/ 0 w 33"/>
                  <a:gd name="T3" fmla="*/ 92464438 h 11"/>
                  <a:gd name="T4" fmla="*/ 0 w 33"/>
                  <a:gd name="T5" fmla="*/ 92464438 h 11"/>
                  <a:gd name="T6" fmla="*/ 70862888 w 33"/>
                  <a:gd name="T7" fmla="*/ 0 h 11"/>
                  <a:gd name="T8" fmla="*/ 226766476 w 33"/>
                  <a:gd name="T9" fmla="*/ 0 h 11"/>
                  <a:gd name="T10" fmla="*/ 382670094 w 33"/>
                  <a:gd name="T11" fmla="*/ 0 h 11"/>
                  <a:gd name="T12" fmla="*/ 467707029 w 33"/>
                  <a:gd name="T13" fmla="*/ 92464438 h 11"/>
                  <a:gd name="T14" fmla="*/ 467707029 w 33"/>
                  <a:gd name="T15" fmla="*/ 92464438 h 11"/>
                  <a:gd name="T16" fmla="*/ 467707029 w 33"/>
                  <a:gd name="T17" fmla="*/ 92464438 h 11"/>
                  <a:gd name="T18" fmla="*/ 382670094 w 33"/>
                  <a:gd name="T19" fmla="*/ 169516832 h 11"/>
                  <a:gd name="T20" fmla="*/ 226766476 w 33"/>
                  <a:gd name="T21" fmla="*/ 92464438 h 11"/>
                  <a:gd name="T22" fmla="*/ 155903618 w 33"/>
                  <a:gd name="T23" fmla="*/ 92464438 h 11"/>
                  <a:gd name="T24" fmla="*/ 0 w 33"/>
                  <a:gd name="T25" fmla="*/ 92464438 h 11"/>
                  <a:gd name="T26" fmla="*/ 0 w 33"/>
                  <a:gd name="T27" fmla="*/ 92464438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75" name="Freeform 1535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806858457 w 55"/>
                  <a:gd name="T1" fmla="*/ 77695217 h 6"/>
                  <a:gd name="T2" fmla="*/ 806858457 w 55"/>
                  <a:gd name="T3" fmla="*/ 77695217 h 6"/>
                  <a:gd name="T4" fmla="*/ 410765905 w 55"/>
                  <a:gd name="T5" fmla="*/ 77695217 h 6"/>
                  <a:gd name="T6" fmla="*/ 161372469 w 55"/>
                  <a:gd name="T7" fmla="*/ 77695217 h 6"/>
                  <a:gd name="T8" fmla="*/ 0 w 55"/>
                  <a:gd name="T9" fmla="*/ 0 h 6"/>
                  <a:gd name="T10" fmla="*/ 0 w 55"/>
                  <a:gd name="T11" fmla="*/ 0 h 6"/>
                  <a:gd name="T12" fmla="*/ 410765905 w 55"/>
                  <a:gd name="T13" fmla="*/ 0 h 6"/>
                  <a:gd name="T14" fmla="*/ 645486047 w 55"/>
                  <a:gd name="T15" fmla="*/ 0 h 6"/>
                  <a:gd name="T16" fmla="*/ 733507014 w 55"/>
                  <a:gd name="T17" fmla="*/ 0 h 6"/>
                  <a:gd name="T18" fmla="*/ 806858457 w 55"/>
                  <a:gd name="T19" fmla="*/ 77695217 h 6"/>
                  <a:gd name="T20" fmla="*/ 806858457 w 55"/>
                  <a:gd name="T21" fmla="*/ 77695217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76" name="Freeform 1536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77052394 h 11"/>
                  <a:gd name="T2" fmla="*/ 0 w 33"/>
                  <a:gd name="T3" fmla="*/ 77052394 h 11"/>
                  <a:gd name="T4" fmla="*/ 155903618 w 33"/>
                  <a:gd name="T5" fmla="*/ 0 h 11"/>
                  <a:gd name="T6" fmla="*/ 240940553 w 33"/>
                  <a:gd name="T7" fmla="*/ 0 h 11"/>
                  <a:gd name="T8" fmla="*/ 396844171 w 33"/>
                  <a:gd name="T9" fmla="*/ 77052394 h 11"/>
                  <a:gd name="T10" fmla="*/ 467707029 w 33"/>
                  <a:gd name="T11" fmla="*/ 0 h 11"/>
                  <a:gd name="T12" fmla="*/ 467707029 w 33"/>
                  <a:gd name="T13" fmla="*/ 0 h 11"/>
                  <a:gd name="T14" fmla="*/ 467707029 w 33"/>
                  <a:gd name="T15" fmla="*/ 77052394 h 11"/>
                  <a:gd name="T16" fmla="*/ 467707029 w 33"/>
                  <a:gd name="T17" fmla="*/ 169516832 h 11"/>
                  <a:gd name="T18" fmla="*/ 240940553 w 33"/>
                  <a:gd name="T19" fmla="*/ 169516832 h 11"/>
                  <a:gd name="T20" fmla="*/ 85036965 w 33"/>
                  <a:gd name="T21" fmla="*/ 169516832 h 11"/>
                  <a:gd name="T22" fmla="*/ 0 w 33"/>
                  <a:gd name="T23" fmla="*/ 77052394 h 11"/>
                  <a:gd name="T24" fmla="*/ 0 w 33"/>
                  <a:gd name="T25" fmla="*/ 77052394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77" name="Freeform 1537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806858457 w 55"/>
                  <a:gd name="T1" fmla="*/ 169516832 h 11"/>
                  <a:gd name="T2" fmla="*/ 806858457 w 55"/>
                  <a:gd name="T3" fmla="*/ 169516832 h 11"/>
                  <a:gd name="T4" fmla="*/ 572134604 w 55"/>
                  <a:gd name="T5" fmla="*/ 169516832 h 11"/>
                  <a:gd name="T6" fmla="*/ 322744939 w 55"/>
                  <a:gd name="T7" fmla="*/ 169516832 h 11"/>
                  <a:gd name="T8" fmla="*/ 88020996 w 55"/>
                  <a:gd name="T9" fmla="*/ 169516832 h 11"/>
                  <a:gd name="T10" fmla="*/ 0 w 55"/>
                  <a:gd name="T11" fmla="*/ 92464438 h 11"/>
                  <a:gd name="T12" fmla="*/ 0 w 55"/>
                  <a:gd name="T13" fmla="*/ 92464438 h 11"/>
                  <a:gd name="T14" fmla="*/ 322744939 w 55"/>
                  <a:gd name="T15" fmla="*/ 0 h 11"/>
                  <a:gd name="T16" fmla="*/ 645486047 w 55"/>
                  <a:gd name="T17" fmla="*/ 92464438 h 11"/>
                  <a:gd name="T18" fmla="*/ 806858457 w 55"/>
                  <a:gd name="T19" fmla="*/ 169516832 h 11"/>
                  <a:gd name="T20" fmla="*/ 806858457 w 55"/>
                  <a:gd name="T21" fmla="*/ 169516832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78" name="Freeform 1538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376168285 w 28"/>
                  <a:gd name="T1" fmla="*/ 0 h 11"/>
                  <a:gd name="T2" fmla="*/ 376168285 w 28"/>
                  <a:gd name="T3" fmla="*/ 0 h 11"/>
                  <a:gd name="T4" fmla="*/ 376168285 w 28"/>
                  <a:gd name="T5" fmla="*/ 92464438 h 11"/>
                  <a:gd name="T6" fmla="*/ 376168285 w 28"/>
                  <a:gd name="T7" fmla="*/ 92464438 h 11"/>
                  <a:gd name="T8" fmla="*/ 376168285 w 28"/>
                  <a:gd name="T9" fmla="*/ 169516832 h 11"/>
                  <a:gd name="T10" fmla="*/ 295560558 w 28"/>
                  <a:gd name="T11" fmla="*/ 169516832 h 11"/>
                  <a:gd name="T12" fmla="*/ 295560558 w 28"/>
                  <a:gd name="T13" fmla="*/ 169516832 h 11"/>
                  <a:gd name="T14" fmla="*/ 295560558 w 28"/>
                  <a:gd name="T15" fmla="*/ 92464438 h 11"/>
                  <a:gd name="T16" fmla="*/ 147782112 w 28"/>
                  <a:gd name="T17" fmla="*/ 169516832 h 11"/>
                  <a:gd name="T18" fmla="*/ 80607756 w 28"/>
                  <a:gd name="T19" fmla="*/ 92464438 h 11"/>
                  <a:gd name="T20" fmla="*/ 0 w 28"/>
                  <a:gd name="T21" fmla="*/ 92464438 h 11"/>
                  <a:gd name="T22" fmla="*/ 0 w 28"/>
                  <a:gd name="T23" fmla="*/ 92464438 h 11"/>
                  <a:gd name="T24" fmla="*/ 0 w 28"/>
                  <a:gd name="T25" fmla="*/ 92464438 h 11"/>
                  <a:gd name="T26" fmla="*/ 0 w 28"/>
                  <a:gd name="T27" fmla="*/ 169516832 h 11"/>
                  <a:gd name="T28" fmla="*/ 0 w 28"/>
                  <a:gd name="T29" fmla="*/ 169516832 h 11"/>
                  <a:gd name="T30" fmla="*/ 0 w 28"/>
                  <a:gd name="T31" fmla="*/ 0 h 11"/>
                  <a:gd name="T32" fmla="*/ 0 w 28"/>
                  <a:gd name="T33" fmla="*/ 0 h 11"/>
                  <a:gd name="T34" fmla="*/ 228386173 w 28"/>
                  <a:gd name="T35" fmla="*/ 0 h 11"/>
                  <a:gd name="T36" fmla="*/ 295560558 w 28"/>
                  <a:gd name="T37" fmla="*/ 0 h 11"/>
                  <a:gd name="T38" fmla="*/ 376168285 w 28"/>
                  <a:gd name="T39" fmla="*/ 0 h 11"/>
                  <a:gd name="T40" fmla="*/ 376168285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79" name="Freeform 1539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70862888 w 33"/>
                  <a:gd name="T1" fmla="*/ 0 h 10"/>
                  <a:gd name="T2" fmla="*/ 70862888 w 33"/>
                  <a:gd name="T3" fmla="*/ 0 h 10"/>
                  <a:gd name="T4" fmla="*/ 70862888 w 33"/>
                  <a:gd name="T5" fmla="*/ 0 h 10"/>
                  <a:gd name="T6" fmla="*/ 155903618 w 33"/>
                  <a:gd name="T7" fmla="*/ 71373978 h 10"/>
                  <a:gd name="T8" fmla="*/ 226766476 w 33"/>
                  <a:gd name="T9" fmla="*/ 0 h 10"/>
                  <a:gd name="T10" fmla="*/ 382670094 w 33"/>
                  <a:gd name="T11" fmla="*/ 0 h 10"/>
                  <a:gd name="T12" fmla="*/ 467707029 w 33"/>
                  <a:gd name="T13" fmla="*/ 71373978 h 10"/>
                  <a:gd name="T14" fmla="*/ 467707029 w 33"/>
                  <a:gd name="T15" fmla="*/ 142747957 h 10"/>
                  <a:gd name="T16" fmla="*/ 467707029 w 33"/>
                  <a:gd name="T17" fmla="*/ 142747957 h 10"/>
                  <a:gd name="T18" fmla="*/ 155903618 w 33"/>
                  <a:gd name="T19" fmla="*/ 142747957 h 10"/>
                  <a:gd name="T20" fmla="*/ 0 w 33"/>
                  <a:gd name="T21" fmla="*/ 71373978 h 10"/>
                  <a:gd name="T22" fmla="*/ 70862888 w 33"/>
                  <a:gd name="T23" fmla="*/ 0 h 10"/>
                  <a:gd name="T24" fmla="*/ 70862888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80" name="Freeform 1540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59692104 h 17"/>
                  <a:gd name="T2" fmla="*/ 0 w 27"/>
                  <a:gd name="T3" fmla="*/ 159692104 h 17"/>
                  <a:gd name="T4" fmla="*/ 72239422 w 27"/>
                  <a:gd name="T5" fmla="*/ 87104435 h 17"/>
                  <a:gd name="T6" fmla="*/ 72239422 w 27"/>
                  <a:gd name="T7" fmla="*/ 0 h 17"/>
                  <a:gd name="T8" fmla="*/ 72239422 w 27"/>
                  <a:gd name="T9" fmla="*/ 0 h 17"/>
                  <a:gd name="T10" fmla="*/ 158930524 w 27"/>
                  <a:gd name="T11" fmla="*/ 87104435 h 17"/>
                  <a:gd name="T12" fmla="*/ 317861047 w 27"/>
                  <a:gd name="T13" fmla="*/ 87104435 h 17"/>
                  <a:gd name="T14" fmla="*/ 390100440 w 27"/>
                  <a:gd name="T15" fmla="*/ 87104435 h 17"/>
                  <a:gd name="T16" fmla="*/ 317861047 w 27"/>
                  <a:gd name="T17" fmla="*/ 246796509 h 17"/>
                  <a:gd name="T18" fmla="*/ 317861047 w 27"/>
                  <a:gd name="T19" fmla="*/ 246796509 h 17"/>
                  <a:gd name="T20" fmla="*/ 317861047 w 27"/>
                  <a:gd name="T21" fmla="*/ 159692104 h 17"/>
                  <a:gd name="T22" fmla="*/ 231169916 w 27"/>
                  <a:gd name="T23" fmla="*/ 159692104 h 17"/>
                  <a:gd name="T24" fmla="*/ 0 w 27"/>
                  <a:gd name="T25" fmla="*/ 159692104 h 17"/>
                  <a:gd name="T26" fmla="*/ 0 w 27"/>
                  <a:gd name="T27" fmla="*/ 159692104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81" name="Freeform 1541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68954585 w 16"/>
                  <a:gd name="T1" fmla="*/ 0 h 11"/>
                  <a:gd name="T2" fmla="*/ 68954585 w 16"/>
                  <a:gd name="T3" fmla="*/ 0 h 11"/>
                  <a:gd name="T4" fmla="*/ 68954585 w 16"/>
                  <a:gd name="T5" fmla="*/ 0 h 11"/>
                  <a:gd name="T6" fmla="*/ 68954585 w 16"/>
                  <a:gd name="T7" fmla="*/ 0 h 11"/>
                  <a:gd name="T8" fmla="*/ 220656123 w 16"/>
                  <a:gd name="T9" fmla="*/ 0 h 11"/>
                  <a:gd name="T10" fmla="*/ 220656123 w 16"/>
                  <a:gd name="T11" fmla="*/ 0 h 11"/>
                  <a:gd name="T12" fmla="*/ 220656123 w 16"/>
                  <a:gd name="T13" fmla="*/ 169516832 h 11"/>
                  <a:gd name="T14" fmla="*/ 220656123 w 16"/>
                  <a:gd name="T15" fmla="*/ 169516832 h 11"/>
                  <a:gd name="T16" fmla="*/ 68954585 w 16"/>
                  <a:gd name="T17" fmla="*/ 169516832 h 11"/>
                  <a:gd name="T18" fmla="*/ 0 w 16"/>
                  <a:gd name="T19" fmla="*/ 169516832 h 11"/>
                  <a:gd name="T20" fmla="*/ 0 w 16"/>
                  <a:gd name="T21" fmla="*/ 92464438 h 11"/>
                  <a:gd name="T22" fmla="*/ 68954585 w 16"/>
                  <a:gd name="T23" fmla="*/ 0 h 11"/>
                  <a:gd name="T24" fmla="*/ 6895458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82" name="Freeform 1542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95560558 w 28"/>
                  <a:gd name="T1" fmla="*/ 169516832 h 11"/>
                  <a:gd name="T2" fmla="*/ 295560558 w 28"/>
                  <a:gd name="T3" fmla="*/ 169516832 h 11"/>
                  <a:gd name="T4" fmla="*/ 228386173 w 28"/>
                  <a:gd name="T5" fmla="*/ 169516832 h 11"/>
                  <a:gd name="T6" fmla="*/ 0 w 28"/>
                  <a:gd name="T7" fmla="*/ 169516832 h 11"/>
                  <a:gd name="T8" fmla="*/ 0 w 28"/>
                  <a:gd name="T9" fmla="*/ 169516832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77052394 h 11"/>
                  <a:gd name="T18" fmla="*/ 0 w 28"/>
                  <a:gd name="T19" fmla="*/ 77052394 h 11"/>
                  <a:gd name="T20" fmla="*/ 80607756 w 28"/>
                  <a:gd name="T21" fmla="*/ 77052394 h 11"/>
                  <a:gd name="T22" fmla="*/ 228386173 w 28"/>
                  <a:gd name="T23" fmla="*/ 77052394 h 11"/>
                  <a:gd name="T24" fmla="*/ 376168285 w 28"/>
                  <a:gd name="T25" fmla="*/ 0 h 11"/>
                  <a:gd name="T26" fmla="*/ 376168285 w 28"/>
                  <a:gd name="T27" fmla="*/ 0 h 11"/>
                  <a:gd name="T28" fmla="*/ 376168285 w 28"/>
                  <a:gd name="T29" fmla="*/ 169516832 h 11"/>
                  <a:gd name="T30" fmla="*/ 376168285 w 28"/>
                  <a:gd name="T31" fmla="*/ 169516832 h 11"/>
                  <a:gd name="T32" fmla="*/ 376168285 w 28"/>
                  <a:gd name="T33" fmla="*/ 169516832 h 11"/>
                  <a:gd name="T34" fmla="*/ 295560558 w 28"/>
                  <a:gd name="T35" fmla="*/ 169516832 h 11"/>
                  <a:gd name="T36" fmla="*/ 295560558 w 28"/>
                  <a:gd name="T37" fmla="*/ 169516832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83" name="Freeform 1543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92464438 h 11"/>
                  <a:gd name="T2" fmla="*/ 0 w 39"/>
                  <a:gd name="T3" fmla="*/ 92464438 h 11"/>
                  <a:gd name="T4" fmla="*/ 237728274 w 39"/>
                  <a:gd name="T5" fmla="*/ 0 h 11"/>
                  <a:gd name="T6" fmla="*/ 391549393 w 39"/>
                  <a:gd name="T7" fmla="*/ 92464438 h 11"/>
                  <a:gd name="T8" fmla="*/ 545374310 w 39"/>
                  <a:gd name="T9" fmla="*/ 169516832 h 11"/>
                  <a:gd name="T10" fmla="*/ 545374310 w 39"/>
                  <a:gd name="T11" fmla="*/ 169516832 h 11"/>
                  <a:gd name="T12" fmla="*/ 153824858 w 39"/>
                  <a:gd name="T13" fmla="*/ 169516832 h 11"/>
                  <a:gd name="T14" fmla="*/ 83903446 w 39"/>
                  <a:gd name="T15" fmla="*/ 169516832 h 11"/>
                  <a:gd name="T16" fmla="*/ 0 w 39"/>
                  <a:gd name="T17" fmla="*/ 92464438 h 11"/>
                  <a:gd name="T18" fmla="*/ 0 w 39"/>
                  <a:gd name="T19" fmla="*/ 92464438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84" name="Freeform 1544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95560558 w 28"/>
                  <a:gd name="T1" fmla="*/ 169516832 h 11"/>
                  <a:gd name="T2" fmla="*/ 295560558 w 28"/>
                  <a:gd name="T3" fmla="*/ 169516832 h 11"/>
                  <a:gd name="T4" fmla="*/ 295560558 w 28"/>
                  <a:gd name="T5" fmla="*/ 92464438 h 11"/>
                  <a:gd name="T6" fmla="*/ 147782112 w 28"/>
                  <a:gd name="T7" fmla="*/ 92464438 h 11"/>
                  <a:gd name="T8" fmla="*/ 0 w 28"/>
                  <a:gd name="T9" fmla="*/ 92464438 h 11"/>
                  <a:gd name="T10" fmla="*/ 0 w 28"/>
                  <a:gd name="T11" fmla="*/ 92464438 h 11"/>
                  <a:gd name="T12" fmla="*/ 0 w 28"/>
                  <a:gd name="T13" fmla="*/ 0 h 11"/>
                  <a:gd name="T14" fmla="*/ 147782112 w 28"/>
                  <a:gd name="T15" fmla="*/ 0 h 11"/>
                  <a:gd name="T16" fmla="*/ 376168285 w 28"/>
                  <a:gd name="T17" fmla="*/ 0 h 11"/>
                  <a:gd name="T18" fmla="*/ 376168285 w 28"/>
                  <a:gd name="T19" fmla="*/ 0 h 11"/>
                  <a:gd name="T20" fmla="*/ 376168285 w 28"/>
                  <a:gd name="T21" fmla="*/ 92464438 h 11"/>
                  <a:gd name="T22" fmla="*/ 376168285 w 28"/>
                  <a:gd name="T23" fmla="*/ 92464438 h 11"/>
                  <a:gd name="T24" fmla="*/ 376168285 w 28"/>
                  <a:gd name="T25" fmla="*/ 169516832 h 11"/>
                  <a:gd name="T26" fmla="*/ 295560558 w 28"/>
                  <a:gd name="T27" fmla="*/ 169516832 h 11"/>
                  <a:gd name="T28" fmla="*/ 295560558 w 28"/>
                  <a:gd name="T29" fmla="*/ 169516832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85" name="Freeform 1545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382670094 w 33"/>
                  <a:gd name="T1" fmla="*/ 142778184 h 10"/>
                  <a:gd name="T2" fmla="*/ 382670094 w 33"/>
                  <a:gd name="T3" fmla="*/ 142778184 h 10"/>
                  <a:gd name="T4" fmla="*/ 226766476 w 33"/>
                  <a:gd name="T5" fmla="*/ 71389092 h 10"/>
                  <a:gd name="T6" fmla="*/ 0 w 33"/>
                  <a:gd name="T7" fmla="*/ 142778184 h 10"/>
                  <a:gd name="T8" fmla="*/ 0 w 33"/>
                  <a:gd name="T9" fmla="*/ 142778184 h 10"/>
                  <a:gd name="T10" fmla="*/ 0 w 33"/>
                  <a:gd name="T11" fmla="*/ 0 h 10"/>
                  <a:gd name="T12" fmla="*/ 0 w 33"/>
                  <a:gd name="T13" fmla="*/ 0 h 10"/>
                  <a:gd name="T14" fmla="*/ 70862888 w 33"/>
                  <a:gd name="T15" fmla="*/ 0 h 10"/>
                  <a:gd name="T16" fmla="*/ 70862888 w 33"/>
                  <a:gd name="T17" fmla="*/ 0 h 10"/>
                  <a:gd name="T18" fmla="*/ 70862888 w 33"/>
                  <a:gd name="T19" fmla="*/ 0 h 10"/>
                  <a:gd name="T20" fmla="*/ 155903618 w 33"/>
                  <a:gd name="T21" fmla="*/ 0 h 10"/>
                  <a:gd name="T22" fmla="*/ 311803471 w 33"/>
                  <a:gd name="T23" fmla="*/ 71389092 h 10"/>
                  <a:gd name="T24" fmla="*/ 467707029 w 33"/>
                  <a:gd name="T25" fmla="*/ 71389092 h 10"/>
                  <a:gd name="T26" fmla="*/ 382670094 w 33"/>
                  <a:gd name="T27" fmla="*/ 142778184 h 10"/>
                  <a:gd name="T28" fmla="*/ 382670094 w 33"/>
                  <a:gd name="T29" fmla="*/ 142778184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86" name="Freeform 1546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71389092 h 10"/>
                  <a:gd name="T2" fmla="*/ 0 w 33"/>
                  <a:gd name="T3" fmla="*/ 71389092 h 10"/>
                  <a:gd name="T4" fmla="*/ 0 w 33"/>
                  <a:gd name="T5" fmla="*/ 0 h 10"/>
                  <a:gd name="T6" fmla="*/ 155903618 w 33"/>
                  <a:gd name="T7" fmla="*/ 0 h 10"/>
                  <a:gd name="T8" fmla="*/ 467707029 w 33"/>
                  <a:gd name="T9" fmla="*/ 0 h 10"/>
                  <a:gd name="T10" fmla="*/ 467707029 w 33"/>
                  <a:gd name="T11" fmla="*/ 0 h 10"/>
                  <a:gd name="T12" fmla="*/ 467707029 w 33"/>
                  <a:gd name="T13" fmla="*/ 142778184 h 10"/>
                  <a:gd name="T14" fmla="*/ 311803471 w 33"/>
                  <a:gd name="T15" fmla="*/ 71389092 h 10"/>
                  <a:gd name="T16" fmla="*/ 155903618 w 33"/>
                  <a:gd name="T17" fmla="*/ 71389092 h 10"/>
                  <a:gd name="T18" fmla="*/ 0 w 33"/>
                  <a:gd name="T19" fmla="*/ 71389092 h 10"/>
                  <a:gd name="T20" fmla="*/ 0 w 33"/>
                  <a:gd name="T21" fmla="*/ 71389092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87" name="Freeform 1547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72239422 w 27"/>
                  <a:gd name="T5" fmla="*/ 0 h 11"/>
                  <a:gd name="T6" fmla="*/ 231169916 w 27"/>
                  <a:gd name="T7" fmla="*/ 0 h 11"/>
                  <a:gd name="T8" fmla="*/ 390100440 w 27"/>
                  <a:gd name="T9" fmla="*/ 0 h 11"/>
                  <a:gd name="T10" fmla="*/ 390100440 w 27"/>
                  <a:gd name="T11" fmla="*/ 0 h 11"/>
                  <a:gd name="T12" fmla="*/ 390100440 w 27"/>
                  <a:gd name="T13" fmla="*/ 77052394 h 11"/>
                  <a:gd name="T14" fmla="*/ 231169916 w 27"/>
                  <a:gd name="T15" fmla="*/ 169516832 h 11"/>
                  <a:gd name="T16" fmla="*/ 72239422 w 27"/>
                  <a:gd name="T17" fmla="*/ 77052394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88" name="Freeform 1548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467707029 w 33"/>
                  <a:gd name="T1" fmla="*/ 246796509 h 17"/>
                  <a:gd name="T2" fmla="*/ 467707029 w 33"/>
                  <a:gd name="T3" fmla="*/ 246796509 h 17"/>
                  <a:gd name="T4" fmla="*/ 396844171 w 33"/>
                  <a:gd name="T5" fmla="*/ 159692104 h 17"/>
                  <a:gd name="T6" fmla="*/ 240940553 w 33"/>
                  <a:gd name="T7" fmla="*/ 87104435 h 17"/>
                  <a:gd name="T8" fmla="*/ 0 w 33"/>
                  <a:gd name="T9" fmla="*/ 159692104 h 17"/>
                  <a:gd name="T10" fmla="*/ 0 w 33"/>
                  <a:gd name="T11" fmla="*/ 159692104 h 17"/>
                  <a:gd name="T12" fmla="*/ 0 w 33"/>
                  <a:gd name="T13" fmla="*/ 87104435 h 17"/>
                  <a:gd name="T14" fmla="*/ 155903618 w 33"/>
                  <a:gd name="T15" fmla="*/ 0 h 17"/>
                  <a:gd name="T16" fmla="*/ 467707029 w 33"/>
                  <a:gd name="T17" fmla="*/ 87104435 h 17"/>
                  <a:gd name="T18" fmla="*/ 467707029 w 33"/>
                  <a:gd name="T19" fmla="*/ 87104435 h 17"/>
                  <a:gd name="T20" fmla="*/ 467707029 w 33"/>
                  <a:gd name="T21" fmla="*/ 159692104 h 17"/>
                  <a:gd name="T22" fmla="*/ 467707029 w 33"/>
                  <a:gd name="T23" fmla="*/ 159692104 h 17"/>
                  <a:gd name="T24" fmla="*/ 467707029 w 33"/>
                  <a:gd name="T25" fmla="*/ 159692104 h 17"/>
                  <a:gd name="T26" fmla="*/ 467707029 w 33"/>
                  <a:gd name="T27" fmla="*/ 246796509 h 17"/>
                  <a:gd name="T28" fmla="*/ 467707029 w 33"/>
                  <a:gd name="T29" fmla="*/ 246796509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89" name="Freeform 1549"/>
              <p:cNvSpPr>
                <a:spLocks/>
              </p:cNvSpPr>
              <p:nvPr/>
            </p:nvSpPr>
            <p:spPr bwMode="auto">
              <a:xfrm>
                <a:off x="-6250970" y="-5366734"/>
                <a:ext cx="145841" cy="37782"/>
              </a:xfrm>
              <a:custGeom>
                <a:avLst/>
                <a:gdLst>
                  <a:gd name="T0" fmla="*/ 545374310 w 39"/>
                  <a:gd name="T1" fmla="*/ 0 h 11"/>
                  <a:gd name="T2" fmla="*/ 545374310 w 39"/>
                  <a:gd name="T3" fmla="*/ 0 h 11"/>
                  <a:gd name="T4" fmla="*/ 461470776 w 39"/>
                  <a:gd name="T5" fmla="*/ 129770874 h 11"/>
                  <a:gd name="T6" fmla="*/ 307645977 w 39"/>
                  <a:gd name="T7" fmla="*/ 129770874 h 11"/>
                  <a:gd name="T8" fmla="*/ 153824858 w 39"/>
                  <a:gd name="T9" fmla="*/ 129770874 h 11"/>
                  <a:gd name="T10" fmla="*/ 0 w 39"/>
                  <a:gd name="T11" fmla="*/ 129770874 h 11"/>
                  <a:gd name="T12" fmla="*/ 0 w 39"/>
                  <a:gd name="T13" fmla="*/ 129770874 h 11"/>
                  <a:gd name="T14" fmla="*/ 0 w 39"/>
                  <a:gd name="T15" fmla="*/ 58988013 h 11"/>
                  <a:gd name="T16" fmla="*/ 83903446 w 39"/>
                  <a:gd name="T17" fmla="*/ 0 h 11"/>
                  <a:gd name="T18" fmla="*/ 237728274 w 39"/>
                  <a:gd name="T19" fmla="*/ 0 h 11"/>
                  <a:gd name="T20" fmla="*/ 391549393 w 39"/>
                  <a:gd name="T21" fmla="*/ 58988013 h 11"/>
                  <a:gd name="T22" fmla="*/ 545374310 w 39"/>
                  <a:gd name="T23" fmla="*/ 0 h 11"/>
                  <a:gd name="T24" fmla="*/ 545374310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90" name="Freeform 1550"/>
              <p:cNvSpPr>
                <a:spLocks/>
              </p:cNvSpPr>
              <p:nvPr/>
            </p:nvSpPr>
            <p:spPr bwMode="auto">
              <a:xfrm>
                <a:off x="-6391408" y="-5307360"/>
                <a:ext cx="124235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85036965 w 33"/>
                  <a:gd name="T5" fmla="*/ 0 h 6"/>
                  <a:gd name="T6" fmla="*/ 311803471 w 33"/>
                  <a:gd name="T7" fmla="*/ 0 h 6"/>
                  <a:gd name="T8" fmla="*/ 467707029 w 33"/>
                  <a:gd name="T9" fmla="*/ 0 h 6"/>
                  <a:gd name="T10" fmla="*/ 467707029 w 33"/>
                  <a:gd name="T11" fmla="*/ 77695217 h 6"/>
                  <a:gd name="T12" fmla="*/ 467707029 w 33"/>
                  <a:gd name="T13" fmla="*/ 77695217 h 6"/>
                  <a:gd name="T14" fmla="*/ 467707029 w 33"/>
                  <a:gd name="T15" fmla="*/ 77695217 h 6"/>
                  <a:gd name="T16" fmla="*/ 396844171 w 33"/>
                  <a:gd name="T17" fmla="*/ 77695217 h 6"/>
                  <a:gd name="T18" fmla="*/ 240940553 w 33"/>
                  <a:gd name="T19" fmla="*/ 77695217 h 6"/>
                  <a:gd name="T20" fmla="*/ 85036965 w 33"/>
                  <a:gd name="T21" fmla="*/ 77695217 h 6"/>
                  <a:gd name="T22" fmla="*/ 0 w 33"/>
                  <a:gd name="T23" fmla="*/ 77695217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91" name="Freeform 1551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416795180 w 28"/>
                  <a:gd name="T1" fmla="*/ 0 h 11"/>
                  <a:gd name="T2" fmla="*/ 416795180 w 28"/>
                  <a:gd name="T3" fmla="*/ 0 h 11"/>
                  <a:gd name="T4" fmla="*/ 416795180 w 28"/>
                  <a:gd name="T5" fmla="*/ 169516832 h 11"/>
                  <a:gd name="T6" fmla="*/ 416795180 w 28"/>
                  <a:gd name="T7" fmla="*/ 169516832 h 11"/>
                  <a:gd name="T8" fmla="*/ 163741114 w 28"/>
                  <a:gd name="T9" fmla="*/ 92464438 h 11"/>
                  <a:gd name="T10" fmla="*/ 0 w 28"/>
                  <a:gd name="T11" fmla="*/ 92464438 h 11"/>
                  <a:gd name="T12" fmla="*/ 0 w 28"/>
                  <a:gd name="T13" fmla="*/ 92464438 h 11"/>
                  <a:gd name="T14" fmla="*/ 0 w 28"/>
                  <a:gd name="T15" fmla="*/ 0 h 11"/>
                  <a:gd name="T16" fmla="*/ 163741114 w 28"/>
                  <a:gd name="T17" fmla="*/ 0 h 11"/>
                  <a:gd name="T18" fmla="*/ 416795180 w 28"/>
                  <a:gd name="T19" fmla="*/ 0 h 11"/>
                  <a:gd name="T20" fmla="*/ 416795180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92" name="Freeform 1552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461470776 w 39"/>
                  <a:gd name="T1" fmla="*/ 129798354 h 11"/>
                  <a:gd name="T2" fmla="*/ 461470776 w 39"/>
                  <a:gd name="T3" fmla="*/ 129798354 h 11"/>
                  <a:gd name="T4" fmla="*/ 391549393 w 39"/>
                  <a:gd name="T5" fmla="*/ 129798354 h 11"/>
                  <a:gd name="T6" fmla="*/ 237728274 w 39"/>
                  <a:gd name="T7" fmla="*/ 129798354 h 11"/>
                  <a:gd name="T8" fmla="*/ 83903446 w 39"/>
                  <a:gd name="T9" fmla="*/ 129798354 h 11"/>
                  <a:gd name="T10" fmla="*/ 0 w 39"/>
                  <a:gd name="T11" fmla="*/ 70800661 h 11"/>
                  <a:gd name="T12" fmla="*/ 0 w 39"/>
                  <a:gd name="T13" fmla="*/ 70800661 h 11"/>
                  <a:gd name="T14" fmla="*/ 83903446 w 39"/>
                  <a:gd name="T15" fmla="*/ 0 h 11"/>
                  <a:gd name="T16" fmla="*/ 307645977 w 39"/>
                  <a:gd name="T17" fmla="*/ 0 h 11"/>
                  <a:gd name="T18" fmla="*/ 461470776 w 39"/>
                  <a:gd name="T19" fmla="*/ 70800661 h 11"/>
                  <a:gd name="T20" fmla="*/ 545374310 w 39"/>
                  <a:gd name="T21" fmla="*/ 70800661 h 11"/>
                  <a:gd name="T22" fmla="*/ 461470776 w 39"/>
                  <a:gd name="T23" fmla="*/ 129798354 h 11"/>
                  <a:gd name="T24" fmla="*/ 461470776 w 39"/>
                  <a:gd name="T25" fmla="*/ 129798354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93" name="Freeform 1553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29798354 h 11"/>
                  <a:gd name="T2" fmla="*/ 0 w 33"/>
                  <a:gd name="T3" fmla="*/ 129798354 h 11"/>
                  <a:gd name="T4" fmla="*/ 0 w 33"/>
                  <a:gd name="T5" fmla="*/ 70800661 h 11"/>
                  <a:gd name="T6" fmla="*/ 70862888 w 33"/>
                  <a:gd name="T7" fmla="*/ 70800661 h 11"/>
                  <a:gd name="T8" fmla="*/ 226766476 w 33"/>
                  <a:gd name="T9" fmla="*/ 0 h 11"/>
                  <a:gd name="T10" fmla="*/ 382670094 w 33"/>
                  <a:gd name="T11" fmla="*/ 70800661 h 11"/>
                  <a:gd name="T12" fmla="*/ 467707029 w 33"/>
                  <a:gd name="T13" fmla="*/ 70800661 h 11"/>
                  <a:gd name="T14" fmla="*/ 467707029 w 33"/>
                  <a:gd name="T15" fmla="*/ 129798354 h 11"/>
                  <a:gd name="T16" fmla="*/ 467707029 w 33"/>
                  <a:gd name="T17" fmla="*/ 129798354 h 11"/>
                  <a:gd name="T18" fmla="*/ 382670094 w 33"/>
                  <a:gd name="T19" fmla="*/ 129798354 h 11"/>
                  <a:gd name="T20" fmla="*/ 226766476 w 33"/>
                  <a:gd name="T21" fmla="*/ 129798354 h 11"/>
                  <a:gd name="T22" fmla="*/ 155903618 w 33"/>
                  <a:gd name="T23" fmla="*/ 129798354 h 11"/>
                  <a:gd name="T24" fmla="*/ 0 w 33"/>
                  <a:gd name="T25" fmla="*/ 129798354 h 11"/>
                  <a:gd name="T26" fmla="*/ 0 w 33"/>
                  <a:gd name="T27" fmla="*/ 129798354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94" name="Freeform 1554"/>
              <p:cNvSpPr>
                <a:spLocks/>
              </p:cNvSpPr>
              <p:nvPr/>
            </p:nvSpPr>
            <p:spPr bwMode="auto">
              <a:xfrm>
                <a:off x="-6250970" y="-5204802"/>
                <a:ext cx="210659" cy="43182"/>
              </a:xfrm>
              <a:custGeom>
                <a:avLst/>
                <a:gdLst>
                  <a:gd name="T0" fmla="*/ 806858457 w 55"/>
                  <a:gd name="T1" fmla="*/ 169516832 h 11"/>
                  <a:gd name="T2" fmla="*/ 806858457 w 55"/>
                  <a:gd name="T3" fmla="*/ 169516832 h 11"/>
                  <a:gd name="T4" fmla="*/ 410765905 w 55"/>
                  <a:gd name="T5" fmla="*/ 169516832 h 11"/>
                  <a:gd name="T6" fmla="*/ 161372469 w 55"/>
                  <a:gd name="T7" fmla="*/ 169516832 h 11"/>
                  <a:gd name="T8" fmla="*/ 0 w 55"/>
                  <a:gd name="T9" fmla="*/ 0 h 11"/>
                  <a:gd name="T10" fmla="*/ 0 w 55"/>
                  <a:gd name="T11" fmla="*/ 0 h 11"/>
                  <a:gd name="T12" fmla="*/ 410765905 w 55"/>
                  <a:gd name="T13" fmla="*/ 0 h 11"/>
                  <a:gd name="T14" fmla="*/ 645486047 w 55"/>
                  <a:gd name="T15" fmla="*/ 77052394 h 11"/>
                  <a:gd name="T16" fmla="*/ 733507014 w 55"/>
                  <a:gd name="T17" fmla="*/ 77052394 h 11"/>
                  <a:gd name="T18" fmla="*/ 806858457 w 55"/>
                  <a:gd name="T19" fmla="*/ 169516832 h 11"/>
                  <a:gd name="T20" fmla="*/ 806858457 w 55"/>
                  <a:gd name="T21" fmla="*/ 169516832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95" name="Freeform 1555"/>
              <p:cNvSpPr>
                <a:spLocks/>
              </p:cNvSpPr>
              <p:nvPr/>
            </p:nvSpPr>
            <p:spPr bwMode="auto">
              <a:xfrm>
                <a:off x="-6391408" y="-5204802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55903618 w 33"/>
                  <a:gd name="T5" fmla="*/ 0 h 11"/>
                  <a:gd name="T6" fmla="*/ 240940553 w 33"/>
                  <a:gd name="T7" fmla="*/ 0 h 11"/>
                  <a:gd name="T8" fmla="*/ 396844171 w 33"/>
                  <a:gd name="T9" fmla="*/ 0 h 11"/>
                  <a:gd name="T10" fmla="*/ 467707029 w 33"/>
                  <a:gd name="T11" fmla="*/ 0 h 11"/>
                  <a:gd name="T12" fmla="*/ 467707029 w 33"/>
                  <a:gd name="T13" fmla="*/ 0 h 11"/>
                  <a:gd name="T14" fmla="*/ 467707029 w 33"/>
                  <a:gd name="T15" fmla="*/ 77052394 h 11"/>
                  <a:gd name="T16" fmla="*/ 467707029 w 33"/>
                  <a:gd name="T17" fmla="*/ 77052394 h 11"/>
                  <a:gd name="T18" fmla="*/ 240940553 w 33"/>
                  <a:gd name="T19" fmla="*/ 169516832 h 11"/>
                  <a:gd name="T20" fmla="*/ 85036965 w 33"/>
                  <a:gd name="T21" fmla="*/ 77052394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96" name="Freeform 1556"/>
              <p:cNvSpPr>
                <a:spLocks/>
              </p:cNvSpPr>
              <p:nvPr/>
            </p:nvSpPr>
            <p:spPr bwMode="auto">
              <a:xfrm>
                <a:off x="-6250970" y="-5140030"/>
                <a:ext cx="210659" cy="21591"/>
              </a:xfrm>
              <a:custGeom>
                <a:avLst/>
                <a:gdLst>
                  <a:gd name="T0" fmla="*/ 806858457 w 55"/>
                  <a:gd name="T1" fmla="*/ 77695217 h 6"/>
                  <a:gd name="T2" fmla="*/ 806858457 w 55"/>
                  <a:gd name="T3" fmla="*/ 77695217 h 6"/>
                  <a:gd name="T4" fmla="*/ 572134604 w 55"/>
                  <a:gd name="T5" fmla="*/ 77695217 h 6"/>
                  <a:gd name="T6" fmla="*/ 322744939 w 55"/>
                  <a:gd name="T7" fmla="*/ 77695217 h 6"/>
                  <a:gd name="T8" fmla="*/ 88020996 w 55"/>
                  <a:gd name="T9" fmla="*/ 77695217 h 6"/>
                  <a:gd name="T10" fmla="*/ 0 w 55"/>
                  <a:gd name="T11" fmla="*/ 0 h 6"/>
                  <a:gd name="T12" fmla="*/ 0 w 55"/>
                  <a:gd name="T13" fmla="*/ 0 h 6"/>
                  <a:gd name="T14" fmla="*/ 322744939 w 55"/>
                  <a:gd name="T15" fmla="*/ 0 h 6"/>
                  <a:gd name="T16" fmla="*/ 645486047 w 55"/>
                  <a:gd name="T17" fmla="*/ 0 h 6"/>
                  <a:gd name="T18" fmla="*/ 806858457 w 55"/>
                  <a:gd name="T19" fmla="*/ 77695217 h 6"/>
                  <a:gd name="T20" fmla="*/ 806858457 w 55"/>
                  <a:gd name="T21" fmla="*/ 77695217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97" name="Freeform 1557"/>
              <p:cNvSpPr>
                <a:spLocks/>
              </p:cNvSpPr>
              <p:nvPr/>
            </p:nvSpPr>
            <p:spPr bwMode="auto">
              <a:xfrm>
                <a:off x="-6391408" y="-5161621"/>
                <a:ext cx="102629" cy="43182"/>
              </a:xfrm>
              <a:custGeom>
                <a:avLst/>
                <a:gdLst>
                  <a:gd name="T0" fmla="*/ 376168285 w 28"/>
                  <a:gd name="T1" fmla="*/ 0 h 11"/>
                  <a:gd name="T2" fmla="*/ 376168285 w 28"/>
                  <a:gd name="T3" fmla="*/ 0 h 11"/>
                  <a:gd name="T4" fmla="*/ 376168285 w 28"/>
                  <a:gd name="T5" fmla="*/ 169516832 h 11"/>
                  <a:gd name="T6" fmla="*/ 376168285 w 28"/>
                  <a:gd name="T7" fmla="*/ 169516832 h 11"/>
                  <a:gd name="T8" fmla="*/ 376168285 w 28"/>
                  <a:gd name="T9" fmla="*/ 169516832 h 11"/>
                  <a:gd name="T10" fmla="*/ 295560558 w 28"/>
                  <a:gd name="T11" fmla="*/ 169516832 h 11"/>
                  <a:gd name="T12" fmla="*/ 295560558 w 28"/>
                  <a:gd name="T13" fmla="*/ 169516832 h 11"/>
                  <a:gd name="T14" fmla="*/ 295560558 w 28"/>
                  <a:gd name="T15" fmla="*/ 169516832 h 11"/>
                  <a:gd name="T16" fmla="*/ 147782112 w 28"/>
                  <a:gd name="T17" fmla="*/ 169516832 h 11"/>
                  <a:gd name="T18" fmla="*/ 80607756 w 28"/>
                  <a:gd name="T19" fmla="*/ 169516832 h 11"/>
                  <a:gd name="T20" fmla="*/ 0 w 28"/>
                  <a:gd name="T21" fmla="*/ 77052394 h 11"/>
                  <a:gd name="T22" fmla="*/ 0 w 28"/>
                  <a:gd name="T23" fmla="*/ 77052394 h 11"/>
                  <a:gd name="T24" fmla="*/ 0 w 28"/>
                  <a:gd name="T25" fmla="*/ 169516832 h 11"/>
                  <a:gd name="T26" fmla="*/ 0 w 28"/>
                  <a:gd name="T27" fmla="*/ 169516832 h 11"/>
                  <a:gd name="T28" fmla="*/ 0 w 28"/>
                  <a:gd name="T29" fmla="*/ 169516832 h 11"/>
                  <a:gd name="T30" fmla="*/ 0 w 28"/>
                  <a:gd name="T31" fmla="*/ 0 h 11"/>
                  <a:gd name="T32" fmla="*/ 0 w 28"/>
                  <a:gd name="T33" fmla="*/ 0 h 11"/>
                  <a:gd name="T34" fmla="*/ 228386173 w 28"/>
                  <a:gd name="T35" fmla="*/ 77052394 h 11"/>
                  <a:gd name="T36" fmla="*/ 295560558 w 28"/>
                  <a:gd name="T37" fmla="*/ 77052394 h 11"/>
                  <a:gd name="T38" fmla="*/ 376168285 w 28"/>
                  <a:gd name="T39" fmla="*/ 0 h 11"/>
                  <a:gd name="T40" fmla="*/ 376168285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98" name="Freeform 1558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70862888 w 33"/>
                  <a:gd name="T1" fmla="*/ 0 h 11"/>
                  <a:gd name="T2" fmla="*/ 70862888 w 33"/>
                  <a:gd name="T3" fmla="*/ 0 h 11"/>
                  <a:gd name="T4" fmla="*/ 70862888 w 33"/>
                  <a:gd name="T5" fmla="*/ 77052394 h 11"/>
                  <a:gd name="T6" fmla="*/ 155903618 w 33"/>
                  <a:gd name="T7" fmla="*/ 77052394 h 11"/>
                  <a:gd name="T8" fmla="*/ 226766476 w 33"/>
                  <a:gd name="T9" fmla="*/ 77052394 h 11"/>
                  <a:gd name="T10" fmla="*/ 382670094 w 33"/>
                  <a:gd name="T11" fmla="*/ 77052394 h 11"/>
                  <a:gd name="T12" fmla="*/ 467707029 w 33"/>
                  <a:gd name="T13" fmla="*/ 77052394 h 11"/>
                  <a:gd name="T14" fmla="*/ 467707029 w 33"/>
                  <a:gd name="T15" fmla="*/ 169516832 h 11"/>
                  <a:gd name="T16" fmla="*/ 467707029 w 33"/>
                  <a:gd name="T17" fmla="*/ 169516832 h 11"/>
                  <a:gd name="T18" fmla="*/ 155903618 w 33"/>
                  <a:gd name="T19" fmla="*/ 169516832 h 11"/>
                  <a:gd name="T20" fmla="*/ 0 w 33"/>
                  <a:gd name="T21" fmla="*/ 169516832 h 11"/>
                  <a:gd name="T22" fmla="*/ 70862888 w 33"/>
                  <a:gd name="T23" fmla="*/ 0 h 11"/>
                  <a:gd name="T24" fmla="*/ 70862888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299" name="Freeform 1559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59692104 h 17"/>
                  <a:gd name="T2" fmla="*/ 0 w 27"/>
                  <a:gd name="T3" fmla="*/ 159692104 h 17"/>
                  <a:gd name="T4" fmla="*/ 72239422 w 27"/>
                  <a:gd name="T5" fmla="*/ 87104435 h 17"/>
                  <a:gd name="T6" fmla="*/ 72239422 w 27"/>
                  <a:gd name="T7" fmla="*/ 0 h 17"/>
                  <a:gd name="T8" fmla="*/ 72239422 w 27"/>
                  <a:gd name="T9" fmla="*/ 0 h 17"/>
                  <a:gd name="T10" fmla="*/ 158930524 w 27"/>
                  <a:gd name="T11" fmla="*/ 87104435 h 17"/>
                  <a:gd name="T12" fmla="*/ 317861047 w 27"/>
                  <a:gd name="T13" fmla="*/ 87104435 h 17"/>
                  <a:gd name="T14" fmla="*/ 390100440 w 27"/>
                  <a:gd name="T15" fmla="*/ 87104435 h 17"/>
                  <a:gd name="T16" fmla="*/ 317861047 w 27"/>
                  <a:gd name="T17" fmla="*/ 246796509 h 17"/>
                  <a:gd name="T18" fmla="*/ 317861047 w 27"/>
                  <a:gd name="T19" fmla="*/ 246796509 h 17"/>
                  <a:gd name="T20" fmla="*/ 317861047 w 27"/>
                  <a:gd name="T21" fmla="*/ 159692104 h 17"/>
                  <a:gd name="T22" fmla="*/ 231169916 w 27"/>
                  <a:gd name="T23" fmla="*/ 159692104 h 17"/>
                  <a:gd name="T24" fmla="*/ 0 w 27"/>
                  <a:gd name="T25" fmla="*/ 159692104 h 17"/>
                  <a:gd name="T26" fmla="*/ 0 w 27"/>
                  <a:gd name="T27" fmla="*/ 159692104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00" name="Freeform 1560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68954585 w 16"/>
                  <a:gd name="T1" fmla="*/ 0 h 11"/>
                  <a:gd name="T2" fmla="*/ 68954585 w 16"/>
                  <a:gd name="T3" fmla="*/ 0 h 11"/>
                  <a:gd name="T4" fmla="*/ 68954585 w 16"/>
                  <a:gd name="T5" fmla="*/ 0 h 11"/>
                  <a:gd name="T6" fmla="*/ 68954585 w 16"/>
                  <a:gd name="T7" fmla="*/ 0 h 11"/>
                  <a:gd name="T8" fmla="*/ 220656123 w 16"/>
                  <a:gd name="T9" fmla="*/ 0 h 11"/>
                  <a:gd name="T10" fmla="*/ 220656123 w 16"/>
                  <a:gd name="T11" fmla="*/ 0 h 11"/>
                  <a:gd name="T12" fmla="*/ 220656123 w 16"/>
                  <a:gd name="T13" fmla="*/ 169516832 h 11"/>
                  <a:gd name="T14" fmla="*/ 220656123 w 16"/>
                  <a:gd name="T15" fmla="*/ 169516832 h 11"/>
                  <a:gd name="T16" fmla="*/ 68954585 w 16"/>
                  <a:gd name="T17" fmla="*/ 169516832 h 11"/>
                  <a:gd name="T18" fmla="*/ 0 w 16"/>
                  <a:gd name="T19" fmla="*/ 169516832 h 11"/>
                  <a:gd name="T20" fmla="*/ 0 w 16"/>
                  <a:gd name="T21" fmla="*/ 92464438 h 11"/>
                  <a:gd name="T22" fmla="*/ 68954585 w 16"/>
                  <a:gd name="T23" fmla="*/ 0 h 11"/>
                  <a:gd name="T24" fmla="*/ 6895458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01" name="Freeform 1561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95560558 w 28"/>
                  <a:gd name="T1" fmla="*/ 169516832 h 11"/>
                  <a:gd name="T2" fmla="*/ 295560558 w 28"/>
                  <a:gd name="T3" fmla="*/ 169516832 h 11"/>
                  <a:gd name="T4" fmla="*/ 228386173 w 28"/>
                  <a:gd name="T5" fmla="*/ 169516832 h 11"/>
                  <a:gd name="T6" fmla="*/ 0 w 28"/>
                  <a:gd name="T7" fmla="*/ 169516832 h 11"/>
                  <a:gd name="T8" fmla="*/ 0 w 28"/>
                  <a:gd name="T9" fmla="*/ 169516832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77052394 h 11"/>
                  <a:gd name="T18" fmla="*/ 0 w 28"/>
                  <a:gd name="T19" fmla="*/ 77052394 h 11"/>
                  <a:gd name="T20" fmla="*/ 80607756 w 28"/>
                  <a:gd name="T21" fmla="*/ 77052394 h 11"/>
                  <a:gd name="T22" fmla="*/ 228386173 w 28"/>
                  <a:gd name="T23" fmla="*/ 77052394 h 11"/>
                  <a:gd name="T24" fmla="*/ 376168285 w 28"/>
                  <a:gd name="T25" fmla="*/ 0 h 11"/>
                  <a:gd name="T26" fmla="*/ 376168285 w 28"/>
                  <a:gd name="T27" fmla="*/ 0 h 11"/>
                  <a:gd name="T28" fmla="*/ 376168285 w 28"/>
                  <a:gd name="T29" fmla="*/ 169516832 h 11"/>
                  <a:gd name="T30" fmla="*/ 376168285 w 28"/>
                  <a:gd name="T31" fmla="*/ 169516832 h 11"/>
                  <a:gd name="T32" fmla="*/ 376168285 w 28"/>
                  <a:gd name="T33" fmla="*/ 169516832 h 11"/>
                  <a:gd name="T34" fmla="*/ 295560558 w 28"/>
                  <a:gd name="T35" fmla="*/ 169516832 h 11"/>
                  <a:gd name="T36" fmla="*/ 295560558 w 28"/>
                  <a:gd name="T37" fmla="*/ 169516832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02" name="Freeform 1562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92464438 h 11"/>
                  <a:gd name="T2" fmla="*/ 0 w 39"/>
                  <a:gd name="T3" fmla="*/ 92464438 h 11"/>
                  <a:gd name="T4" fmla="*/ 237728274 w 39"/>
                  <a:gd name="T5" fmla="*/ 0 h 11"/>
                  <a:gd name="T6" fmla="*/ 391549393 w 39"/>
                  <a:gd name="T7" fmla="*/ 92464438 h 11"/>
                  <a:gd name="T8" fmla="*/ 545374310 w 39"/>
                  <a:gd name="T9" fmla="*/ 169516832 h 11"/>
                  <a:gd name="T10" fmla="*/ 545374310 w 39"/>
                  <a:gd name="T11" fmla="*/ 169516832 h 11"/>
                  <a:gd name="T12" fmla="*/ 153824858 w 39"/>
                  <a:gd name="T13" fmla="*/ 169516832 h 11"/>
                  <a:gd name="T14" fmla="*/ 83903446 w 39"/>
                  <a:gd name="T15" fmla="*/ 169516832 h 11"/>
                  <a:gd name="T16" fmla="*/ 0 w 39"/>
                  <a:gd name="T17" fmla="*/ 92464438 h 11"/>
                  <a:gd name="T18" fmla="*/ 0 w 39"/>
                  <a:gd name="T19" fmla="*/ 92464438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03" name="Freeform 1563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95560558 w 28"/>
                  <a:gd name="T1" fmla="*/ 169516832 h 11"/>
                  <a:gd name="T2" fmla="*/ 295560558 w 28"/>
                  <a:gd name="T3" fmla="*/ 169516832 h 11"/>
                  <a:gd name="T4" fmla="*/ 295560558 w 28"/>
                  <a:gd name="T5" fmla="*/ 92464438 h 11"/>
                  <a:gd name="T6" fmla="*/ 147782112 w 28"/>
                  <a:gd name="T7" fmla="*/ 92464438 h 11"/>
                  <a:gd name="T8" fmla="*/ 0 w 28"/>
                  <a:gd name="T9" fmla="*/ 92464438 h 11"/>
                  <a:gd name="T10" fmla="*/ 0 w 28"/>
                  <a:gd name="T11" fmla="*/ 92464438 h 11"/>
                  <a:gd name="T12" fmla="*/ 0 w 28"/>
                  <a:gd name="T13" fmla="*/ 0 h 11"/>
                  <a:gd name="T14" fmla="*/ 147782112 w 28"/>
                  <a:gd name="T15" fmla="*/ 0 h 11"/>
                  <a:gd name="T16" fmla="*/ 376168285 w 28"/>
                  <a:gd name="T17" fmla="*/ 0 h 11"/>
                  <a:gd name="T18" fmla="*/ 376168285 w 28"/>
                  <a:gd name="T19" fmla="*/ 0 h 11"/>
                  <a:gd name="T20" fmla="*/ 376168285 w 28"/>
                  <a:gd name="T21" fmla="*/ 92464438 h 11"/>
                  <a:gd name="T22" fmla="*/ 376168285 w 28"/>
                  <a:gd name="T23" fmla="*/ 92464438 h 11"/>
                  <a:gd name="T24" fmla="*/ 376168285 w 28"/>
                  <a:gd name="T25" fmla="*/ 169516832 h 11"/>
                  <a:gd name="T26" fmla="*/ 295560558 w 28"/>
                  <a:gd name="T27" fmla="*/ 169516832 h 11"/>
                  <a:gd name="T28" fmla="*/ 295560558 w 28"/>
                  <a:gd name="T29" fmla="*/ 169516832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04" name="Freeform 1564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382670094 w 33"/>
                  <a:gd name="T1" fmla="*/ 142778184 h 10"/>
                  <a:gd name="T2" fmla="*/ 382670094 w 33"/>
                  <a:gd name="T3" fmla="*/ 142778184 h 10"/>
                  <a:gd name="T4" fmla="*/ 226766476 w 33"/>
                  <a:gd name="T5" fmla="*/ 71389092 h 10"/>
                  <a:gd name="T6" fmla="*/ 0 w 33"/>
                  <a:gd name="T7" fmla="*/ 142778184 h 10"/>
                  <a:gd name="T8" fmla="*/ 0 w 33"/>
                  <a:gd name="T9" fmla="*/ 142778184 h 10"/>
                  <a:gd name="T10" fmla="*/ 0 w 33"/>
                  <a:gd name="T11" fmla="*/ 0 h 10"/>
                  <a:gd name="T12" fmla="*/ 0 w 33"/>
                  <a:gd name="T13" fmla="*/ 0 h 10"/>
                  <a:gd name="T14" fmla="*/ 70862888 w 33"/>
                  <a:gd name="T15" fmla="*/ 0 h 10"/>
                  <a:gd name="T16" fmla="*/ 70862888 w 33"/>
                  <a:gd name="T17" fmla="*/ 0 h 10"/>
                  <a:gd name="T18" fmla="*/ 70862888 w 33"/>
                  <a:gd name="T19" fmla="*/ 0 h 10"/>
                  <a:gd name="T20" fmla="*/ 155903618 w 33"/>
                  <a:gd name="T21" fmla="*/ 0 h 10"/>
                  <a:gd name="T22" fmla="*/ 311803471 w 33"/>
                  <a:gd name="T23" fmla="*/ 71389092 h 10"/>
                  <a:gd name="T24" fmla="*/ 467707029 w 33"/>
                  <a:gd name="T25" fmla="*/ 71389092 h 10"/>
                  <a:gd name="T26" fmla="*/ 382670094 w 33"/>
                  <a:gd name="T27" fmla="*/ 142778184 h 10"/>
                  <a:gd name="T28" fmla="*/ 382670094 w 33"/>
                  <a:gd name="T29" fmla="*/ 142778184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05" name="Freeform 1565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71389092 h 10"/>
                  <a:gd name="T2" fmla="*/ 0 w 33"/>
                  <a:gd name="T3" fmla="*/ 71389092 h 10"/>
                  <a:gd name="T4" fmla="*/ 0 w 33"/>
                  <a:gd name="T5" fmla="*/ 0 h 10"/>
                  <a:gd name="T6" fmla="*/ 155903618 w 33"/>
                  <a:gd name="T7" fmla="*/ 0 h 10"/>
                  <a:gd name="T8" fmla="*/ 467707029 w 33"/>
                  <a:gd name="T9" fmla="*/ 0 h 10"/>
                  <a:gd name="T10" fmla="*/ 467707029 w 33"/>
                  <a:gd name="T11" fmla="*/ 0 h 10"/>
                  <a:gd name="T12" fmla="*/ 467707029 w 33"/>
                  <a:gd name="T13" fmla="*/ 142778184 h 10"/>
                  <a:gd name="T14" fmla="*/ 311803471 w 33"/>
                  <a:gd name="T15" fmla="*/ 71389092 h 10"/>
                  <a:gd name="T16" fmla="*/ 155903618 w 33"/>
                  <a:gd name="T17" fmla="*/ 71389092 h 10"/>
                  <a:gd name="T18" fmla="*/ 0 w 33"/>
                  <a:gd name="T19" fmla="*/ 71389092 h 10"/>
                  <a:gd name="T20" fmla="*/ 0 w 33"/>
                  <a:gd name="T21" fmla="*/ 71389092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06" name="Freeform 1566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72239422 w 27"/>
                  <a:gd name="T5" fmla="*/ 0 h 11"/>
                  <a:gd name="T6" fmla="*/ 231169916 w 27"/>
                  <a:gd name="T7" fmla="*/ 0 h 11"/>
                  <a:gd name="T8" fmla="*/ 390100440 w 27"/>
                  <a:gd name="T9" fmla="*/ 0 h 11"/>
                  <a:gd name="T10" fmla="*/ 390100440 w 27"/>
                  <a:gd name="T11" fmla="*/ 0 h 11"/>
                  <a:gd name="T12" fmla="*/ 390100440 w 27"/>
                  <a:gd name="T13" fmla="*/ 77052394 h 11"/>
                  <a:gd name="T14" fmla="*/ 231169916 w 27"/>
                  <a:gd name="T15" fmla="*/ 169516832 h 11"/>
                  <a:gd name="T16" fmla="*/ 72239422 w 27"/>
                  <a:gd name="T17" fmla="*/ 77052394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07" name="Freeform 1567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467707029 w 33"/>
                  <a:gd name="T1" fmla="*/ 246796509 h 17"/>
                  <a:gd name="T2" fmla="*/ 467707029 w 33"/>
                  <a:gd name="T3" fmla="*/ 246796509 h 17"/>
                  <a:gd name="T4" fmla="*/ 396844171 w 33"/>
                  <a:gd name="T5" fmla="*/ 159692104 h 17"/>
                  <a:gd name="T6" fmla="*/ 240940553 w 33"/>
                  <a:gd name="T7" fmla="*/ 87104435 h 17"/>
                  <a:gd name="T8" fmla="*/ 0 w 33"/>
                  <a:gd name="T9" fmla="*/ 159692104 h 17"/>
                  <a:gd name="T10" fmla="*/ 0 w 33"/>
                  <a:gd name="T11" fmla="*/ 159692104 h 17"/>
                  <a:gd name="T12" fmla="*/ 0 w 33"/>
                  <a:gd name="T13" fmla="*/ 87104435 h 17"/>
                  <a:gd name="T14" fmla="*/ 155903618 w 33"/>
                  <a:gd name="T15" fmla="*/ 0 h 17"/>
                  <a:gd name="T16" fmla="*/ 467707029 w 33"/>
                  <a:gd name="T17" fmla="*/ 87104435 h 17"/>
                  <a:gd name="T18" fmla="*/ 467707029 w 33"/>
                  <a:gd name="T19" fmla="*/ 87104435 h 17"/>
                  <a:gd name="T20" fmla="*/ 467707029 w 33"/>
                  <a:gd name="T21" fmla="*/ 159692104 h 17"/>
                  <a:gd name="T22" fmla="*/ 467707029 w 33"/>
                  <a:gd name="T23" fmla="*/ 159692104 h 17"/>
                  <a:gd name="T24" fmla="*/ 467707029 w 33"/>
                  <a:gd name="T25" fmla="*/ 159692104 h 17"/>
                  <a:gd name="T26" fmla="*/ 467707029 w 33"/>
                  <a:gd name="T27" fmla="*/ 246796509 h 17"/>
                  <a:gd name="T28" fmla="*/ 467707029 w 33"/>
                  <a:gd name="T29" fmla="*/ 246796509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08" name="Freeform 1570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416795180 w 28"/>
                  <a:gd name="T1" fmla="*/ 0 h 11"/>
                  <a:gd name="T2" fmla="*/ 416795180 w 28"/>
                  <a:gd name="T3" fmla="*/ 0 h 11"/>
                  <a:gd name="T4" fmla="*/ 416795180 w 28"/>
                  <a:gd name="T5" fmla="*/ 169516832 h 11"/>
                  <a:gd name="T6" fmla="*/ 416795180 w 28"/>
                  <a:gd name="T7" fmla="*/ 169516832 h 11"/>
                  <a:gd name="T8" fmla="*/ 163741114 w 28"/>
                  <a:gd name="T9" fmla="*/ 92464438 h 11"/>
                  <a:gd name="T10" fmla="*/ 0 w 28"/>
                  <a:gd name="T11" fmla="*/ 92464438 h 11"/>
                  <a:gd name="T12" fmla="*/ 0 w 28"/>
                  <a:gd name="T13" fmla="*/ 92464438 h 11"/>
                  <a:gd name="T14" fmla="*/ 0 w 28"/>
                  <a:gd name="T15" fmla="*/ 0 h 11"/>
                  <a:gd name="T16" fmla="*/ 163741114 w 28"/>
                  <a:gd name="T17" fmla="*/ 0 h 11"/>
                  <a:gd name="T18" fmla="*/ 416795180 w 28"/>
                  <a:gd name="T19" fmla="*/ 0 h 11"/>
                  <a:gd name="T20" fmla="*/ 416795180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09" name="Freeform 1571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461470776 w 39"/>
                  <a:gd name="T1" fmla="*/ 129798354 h 11"/>
                  <a:gd name="T2" fmla="*/ 461470776 w 39"/>
                  <a:gd name="T3" fmla="*/ 129798354 h 11"/>
                  <a:gd name="T4" fmla="*/ 391549393 w 39"/>
                  <a:gd name="T5" fmla="*/ 129798354 h 11"/>
                  <a:gd name="T6" fmla="*/ 237728274 w 39"/>
                  <a:gd name="T7" fmla="*/ 129798354 h 11"/>
                  <a:gd name="T8" fmla="*/ 83903446 w 39"/>
                  <a:gd name="T9" fmla="*/ 129798354 h 11"/>
                  <a:gd name="T10" fmla="*/ 0 w 39"/>
                  <a:gd name="T11" fmla="*/ 70800661 h 11"/>
                  <a:gd name="T12" fmla="*/ 0 w 39"/>
                  <a:gd name="T13" fmla="*/ 70800661 h 11"/>
                  <a:gd name="T14" fmla="*/ 83903446 w 39"/>
                  <a:gd name="T15" fmla="*/ 0 h 11"/>
                  <a:gd name="T16" fmla="*/ 307645977 w 39"/>
                  <a:gd name="T17" fmla="*/ 0 h 11"/>
                  <a:gd name="T18" fmla="*/ 461470776 w 39"/>
                  <a:gd name="T19" fmla="*/ 70800661 h 11"/>
                  <a:gd name="T20" fmla="*/ 545374310 w 39"/>
                  <a:gd name="T21" fmla="*/ 70800661 h 11"/>
                  <a:gd name="T22" fmla="*/ 461470776 w 39"/>
                  <a:gd name="T23" fmla="*/ 129798354 h 11"/>
                  <a:gd name="T24" fmla="*/ 461470776 w 39"/>
                  <a:gd name="T25" fmla="*/ 129798354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10" name="Freeform 1572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29798354 h 11"/>
                  <a:gd name="T2" fmla="*/ 0 w 33"/>
                  <a:gd name="T3" fmla="*/ 129798354 h 11"/>
                  <a:gd name="T4" fmla="*/ 0 w 33"/>
                  <a:gd name="T5" fmla="*/ 70800661 h 11"/>
                  <a:gd name="T6" fmla="*/ 70862888 w 33"/>
                  <a:gd name="T7" fmla="*/ 70800661 h 11"/>
                  <a:gd name="T8" fmla="*/ 226766476 w 33"/>
                  <a:gd name="T9" fmla="*/ 0 h 11"/>
                  <a:gd name="T10" fmla="*/ 382670094 w 33"/>
                  <a:gd name="T11" fmla="*/ 70800661 h 11"/>
                  <a:gd name="T12" fmla="*/ 467707029 w 33"/>
                  <a:gd name="T13" fmla="*/ 70800661 h 11"/>
                  <a:gd name="T14" fmla="*/ 467707029 w 33"/>
                  <a:gd name="T15" fmla="*/ 129798354 h 11"/>
                  <a:gd name="T16" fmla="*/ 467707029 w 33"/>
                  <a:gd name="T17" fmla="*/ 129798354 h 11"/>
                  <a:gd name="T18" fmla="*/ 382670094 w 33"/>
                  <a:gd name="T19" fmla="*/ 129798354 h 11"/>
                  <a:gd name="T20" fmla="*/ 226766476 w 33"/>
                  <a:gd name="T21" fmla="*/ 129798354 h 11"/>
                  <a:gd name="T22" fmla="*/ 155903618 w 33"/>
                  <a:gd name="T23" fmla="*/ 129798354 h 11"/>
                  <a:gd name="T24" fmla="*/ 0 w 33"/>
                  <a:gd name="T25" fmla="*/ 129798354 h 11"/>
                  <a:gd name="T26" fmla="*/ 0 w 33"/>
                  <a:gd name="T27" fmla="*/ 129798354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11" name="Freeform 1577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70862888 w 33"/>
                  <a:gd name="T1" fmla="*/ 0 h 11"/>
                  <a:gd name="T2" fmla="*/ 70862888 w 33"/>
                  <a:gd name="T3" fmla="*/ 0 h 11"/>
                  <a:gd name="T4" fmla="*/ 70862888 w 33"/>
                  <a:gd name="T5" fmla="*/ 77052394 h 11"/>
                  <a:gd name="T6" fmla="*/ 155903618 w 33"/>
                  <a:gd name="T7" fmla="*/ 77052394 h 11"/>
                  <a:gd name="T8" fmla="*/ 226766476 w 33"/>
                  <a:gd name="T9" fmla="*/ 77052394 h 11"/>
                  <a:gd name="T10" fmla="*/ 382670094 w 33"/>
                  <a:gd name="T11" fmla="*/ 77052394 h 11"/>
                  <a:gd name="T12" fmla="*/ 467707029 w 33"/>
                  <a:gd name="T13" fmla="*/ 77052394 h 11"/>
                  <a:gd name="T14" fmla="*/ 467707029 w 33"/>
                  <a:gd name="T15" fmla="*/ 169516832 h 11"/>
                  <a:gd name="T16" fmla="*/ 467707029 w 33"/>
                  <a:gd name="T17" fmla="*/ 169516832 h 11"/>
                  <a:gd name="T18" fmla="*/ 155903618 w 33"/>
                  <a:gd name="T19" fmla="*/ 169516832 h 11"/>
                  <a:gd name="T20" fmla="*/ 0 w 33"/>
                  <a:gd name="T21" fmla="*/ 169516832 h 11"/>
                  <a:gd name="T22" fmla="*/ 70862888 w 33"/>
                  <a:gd name="T23" fmla="*/ 0 h 11"/>
                  <a:gd name="T24" fmla="*/ 70862888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12" name="Freeform 1578"/>
              <p:cNvSpPr>
                <a:spLocks/>
              </p:cNvSpPr>
              <p:nvPr/>
            </p:nvSpPr>
            <p:spPr bwMode="auto">
              <a:xfrm>
                <a:off x="-7806590" y="1061938"/>
                <a:ext cx="1766278" cy="847442"/>
              </a:xfrm>
              <a:custGeom>
                <a:avLst/>
                <a:gdLst>
                  <a:gd name="T0" fmla="*/ 225967085 w 470"/>
                  <a:gd name="T1" fmla="*/ 0 h 225"/>
                  <a:gd name="T2" fmla="*/ 225967085 w 470"/>
                  <a:gd name="T3" fmla="*/ 0 h 225"/>
                  <a:gd name="T4" fmla="*/ 0 w 470"/>
                  <a:gd name="T5" fmla="*/ 1092307716 h 225"/>
                  <a:gd name="T6" fmla="*/ 0 w 470"/>
                  <a:gd name="T7" fmla="*/ 1631371075 h 225"/>
                  <a:gd name="T8" fmla="*/ 0 w 470"/>
                  <a:gd name="T9" fmla="*/ 1787417120 h 225"/>
                  <a:gd name="T10" fmla="*/ 0 w 470"/>
                  <a:gd name="T11" fmla="*/ 1943459397 h 225"/>
                  <a:gd name="T12" fmla="*/ 70613551 w 470"/>
                  <a:gd name="T13" fmla="*/ 2147483647 h 225"/>
                  <a:gd name="T14" fmla="*/ 70613551 w 470"/>
                  <a:gd name="T15" fmla="*/ 2147483647 h 225"/>
                  <a:gd name="T16" fmla="*/ 70613551 w 470"/>
                  <a:gd name="T17" fmla="*/ 2147483647 h 225"/>
                  <a:gd name="T18" fmla="*/ 155349806 w 470"/>
                  <a:gd name="T19" fmla="*/ 2147483647 h 225"/>
                  <a:gd name="T20" fmla="*/ 225967085 w 470"/>
                  <a:gd name="T21" fmla="*/ 2147483647 h 225"/>
                  <a:gd name="T22" fmla="*/ 310703369 w 470"/>
                  <a:gd name="T23" fmla="*/ 2147483647 h 225"/>
                  <a:gd name="T24" fmla="*/ 310703369 w 470"/>
                  <a:gd name="T25" fmla="*/ 2147483647 h 225"/>
                  <a:gd name="T26" fmla="*/ 1313426998 w 470"/>
                  <a:gd name="T27" fmla="*/ 2147483647 h 225"/>
                  <a:gd name="T28" fmla="*/ 1779479996 w 470"/>
                  <a:gd name="T29" fmla="*/ 2147483647 h 225"/>
                  <a:gd name="T30" fmla="*/ 2005443734 w 470"/>
                  <a:gd name="T31" fmla="*/ 2147483647 h 225"/>
                  <a:gd name="T32" fmla="*/ 2076061013 w 470"/>
                  <a:gd name="T33" fmla="*/ 2147483647 h 225"/>
                  <a:gd name="T34" fmla="*/ 2076061013 w 470"/>
                  <a:gd name="T35" fmla="*/ 2147483647 h 225"/>
                  <a:gd name="T36" fmla="*/ 2076061013 w 470"/>
                  <a:gd name="T37" fmla="*/ 2147483647 h 225"/>
                  <a:gd name="T38" fmla="*/ 2147483647 w 470"/>
                  <a:gd name="T39" fmla="*/ 2147483647 h 225"/>
                  <a:gd name="T40" fmla="*/ 2147483647 w 470"/>
                  <a:gd name="T41" fmla="*/ 2147483647 h 225"/>
                  <a:gd name="T42" fmla="*/ 2147483647 w 470"/>
                  <a:gd name="T43" fmla="*/ 2147483647 h 225"/>
                  <a:gd name="T44" fmla="*/ 2147483647 w 470"/>
                  <a:gd name="T45" fmla="*/ 2147483647 h 225"/>
                  <a:gd name="T46" fmla="*/ 2147483647 w 470"/>
                  <a:gd name="T47" fmla="*/ 2147483647 h 225"/>
                  <a:gd name="T48" fmla="*/ 2147483647 w 470"/>
                  <a:gd name="T49" fmla="*/ 2147483647 h 225"/>
                  <a:gd name="T50" fmla="*/ 2147483647 w 470"/>
                  <a:gd name="T51" fmla="*/ 2147483647 h 225"/>
                  <a:gd name="T52" fmla="*/ 2147483647 w 470"/>
                  <a:gd name="T53" fmla="*/ 2147483647 h 225"/>
                  <a:gd name="T54" fmla="*/ 2147483647 w 470"/>
                  <a:gd name="T55" fmla="*/ 2147483647 h 225"/>
                  <a:gd name="T56" fmla="*/ 2147483647 w 470"/>
                  <a:gd name="T57" fmla="*/ 2147483647 h 225"/>
                  <a:gd name="T58" fmla="*/ 2147483647 w 470"/>
                  <a:gd name="T59" fmla="*/ 2147483647 h 225"/>
                  <a:gd name="T60" fmla="*/ 2147483647 w 470"/>
                  <a:gd name="T61" fmla="*/ 2147483647 h 225"/>
                  <a:gd name="T62" fmla="*/ 2147483647 w 470"/>
                  <a:gd name="T63" fmla="*/ 2147483647 h 225"/>
                  <a:gd name="T64" fmla="*/ 2147483647 w 470"/>
                  <a:gd name="T65" fmla="*/ 2147483647 h 225"/>
                  <a:gd name="T66" fmla="*/ 2147483647 w 470"/>
                  <a:gd name="T67" fmla="*/ 2147483647 h 225"/>
                  <a:gd name="T68" fmla="*/ 2147483647 w 470"/>
                  <a:gd name="T69" fmla="*/ 1943459397 h 225"/>
                  <a:gd name="T70" fmla="*/ 2147483647 w 470"/>
                  <a:gd name="T71" fmla="*/ 1872530404 h 225"/>
                  <a:gd name="T72" fmla="*/ 2147483647 w 470"/>
                  <a:gd name="T73" fmla="*/ 1716484360 h 225"/>
                  <a:gd name="T74" fmla="*/ 2147483647 w 470"/>
                  <a:gd name="T75" fmla="*/ 1716484360 h 225"/>
                  <a:gd name="T76" fmla="*/ 2147483647 w 470"/>
                  <a:gd name="T77" fmla="*/ 1163240475 h 225"/>
                  <a:gd name="T78" fmla="*/ 2147483647 w 470"/>
                  <a:gd name="T79" fmla="*/ 1163240475 h 225"/>
                  <a:gd name="T80" fmla="*/ 2147483647 w 470"/>
                  <a:gd name="T81" fmla="*/ 553247887 h 225"/>
                  <a:gd name="T82" fmla="*/ 2147483647 w 470"/>
                  <a:gd name="T83" fmla="*/ 553247887 h 225"/>
                  <a:gd name="T84" fmla="*/ 2147483647 w 470"/>
                  <a:gd name="T85" fmla="*/ 553247887 h 225"/>
                  <a:gd name="T86" fmla="*/ 1694743771 w 470"/>
                  <a:gd name="T87" fmla="*/ 468130718 h 225"/>
                  <a:gd name="T88" fmla="*/ 1002723746 w 470"/>
                  <a:gd name="T89" fmla="*/ 312088440 h 225"/>
                  <a:gd name="T90" fmla="*/ 225967085 w 470"/>
                  <a:gd name="T91" fmla="*/ 0 h 225"/>
                  <a:gd name="T92" fmla="*/ 225967085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13" name="Freeform 1579"/>
              <p:cNvSpPr>
                <a:spLocks/>
              </p:cNvSpPr>
              <p:nvPr/>
            </p:nvSpPr>
            <p:spPr bwMode="auto">
              <a:xfrm>
                <a:off x="-8546588" y="-7239741"/>
                <a:ext cx="675180" cy="680111"/>
              </a:xfrm>
              <a:custGeom>
                <a:avLst/>
                <a:gdLst>
                  <a:gd name="T0" fmla="*/ 309540034 w 180"/>
                  <a:gd name="T1" fmla="*/ 0 h 181"/>
                  <a:gd name="T2" fmla="*/ 309540034 w 180"/>
                  <a:gd name="T3" fmla="*/ 0 h 181"/>
                  <a:gd name="T4" fmla="*/ 0 w 180"/>
                  <a:gd name="T5" fmla="*/ 691826947 h 181"/>
                  <a:gd name="T6" fmla="*/ 0 w 180"/>
                  <a:gd name="T7" fmla="*/ 691826947 h 181"/>
                  <a:gd name="T8" fmla="*/ 619080069 w 180"/>
                  <a:gd name="T9" fmla="*/ 1538967146 h 181"/>
                  <a:gd name="T10" fmla="*/ 1153740160 w 180"/>
                  <a:gd name="T11" fmla="*/ 2147483647 h 181"/>
                  <a:gd name="T12" fmla="*/ 1533630058 w 180"/>
                  <a:gd name="T13" fmla="*/ 2147483647 h 181"/>
                  <a:gd name="T14" fmla="*/ 1533630058 w 180"/>
                  <a:gd name="T15" fmla="*/ 2147483647 h 181"/>
                  <a:gd name="T16" fmla="*/ 1688400016 w 180"/>
                  <a:gd name="T17" fmla="*/ 2147483647 h 181"/>
                  <a:gd name="T18" fmla="*/ 1927589952 w 180"/>
                  <a:gd name="T19" fmla="*/ 2147483647 h 181"/>
                  <a:gd name="T20" fmla="*/ 2147483647 w 180"/>
                  <a:gd name="T21" fmla="*/ 2147483647 h 181"/>
                  <a:gd name="T22" fmla="*/ 2147483647 w 180"/>
                  <a:gd name="T23" fmla="*/ 1623680390 h 181"/>
                  <a:gd name="T24" fmla="*/ 2147483647 w 180"/>
                  <a:gd name="T25" fmla="*/ 1623680390 h 181"/>
                  <a:gd name="T26" fmla="*/ 1069320182 w 180"/>
                  <a:gd name="T27" fmla="*/ 381211598 h 181"/>
                  <a:gd name="T28" fmla="*/ 1069320182 w 180"/>
                  <a:gd name="T29" fmla="*/ 381211598 h 181"/>
                  <a:gd name="T30" fmla="*/ 309540034 w 180"/>
                  <a:gd name="T31" fmla="*/ 0 h 181"/>
                  <a:gd name="T32" fmla="*/ 309540034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14" name="Freeform 1580"/>
              <p:cNvSpPr>
                <a:spLocks noEditPoints="1"/>
              </p:cNvSpPr>
              <p:nvPr/>
            </p:nvSpPr>
            <p:spPr bwMode="auto">
              <a:xfrm>
                <a:off x="-9513450" y="-8286896"/>
                <a:ext cx="3613576" cy="10563320"/>
              </a:xfrm>
              <a:custGeom>
                <a:avLst/>
                <a:gdLst>
                  <a:gd name="T0" fmla="*/ 2147483647 w 962"/>
                  <a:gd name="T1" fmla="*/ 2147483647 h 2812"/>
                  <a:gd name="T2" fmla="*/ 2147483647 w 962"/>
                  <a:gd name="T3" fmla="*/ 2147483647 h 2812"/>
                  <a:gd name="T4" fmla="*/ 2147483647 w 962"/>
                  <a:gd name="T5" fmla="*/ 2147483647 h 2812"/>
                  <a:gd name="T6" fmla="*/ 2147483647 w 962"/>
                  <a:gd name="T7" fmla="*/ 2147483647 h 2812"/>
                  <a:gd name="T8" fmla="*/ 2147483647 w 962"/>
                  <a:gd name="T9" fmla="*/ 2147483647 h 2812"/>
                  <a:gd name="T10" fmla="*/ 2147483647 w 962"/>
                  <a:gd name="T11" fmla="*/ 2147483647 h 2812"/>
                  <a:gd name="T12" fmla="*/ 2147483647 w 962"/>
                  <a:gd name="T13" fmla="*/ 2147483647 h 2812"/>
                  <a:gd name="T14" fmla="*/ 2147483647 w 962"/>
                  <a:gd name="T15" fmla="*/ 2147483647 h 2812"/>
                  <a:gd name="T16" fmla="*/ 2147483647 w 962"/>
                  <a:gd name="T17" fmla="*/ 2147483647 h 2812"/>
                  <a:gd name="T18" fmla="*/ 2147483647 w 962"/>
                  <a:gd name="T19" fmla="*/ 2147483647 h 2812"/>
                  <a:gd name="T20" fmla="*/ 2147483647 w 962"/>
                  <a:gd name="T21" fmla="*/ 2147483647 h 2812"/>
                  <a:gd name="T22" fmla="*/ 2147483647 w 962"/>
                  <a:gd name="T23" fmla="*/ 2147483647 h 2812"/>
                  <a:gd name="T24" fmla="*/ 2147483647 w 962"/>
                  <a:gd name="T25" fmla="*/ 2147483647 h 2812"/>
                  <a:gd name="T26" fmla="*/ 2147483647 w 962"/>
                  <a:gd name="T27" fmla="*/ 2147483647 h 2812"/>
                  <a:gd name="T28" fmla="*/ 2147483647 w 962"/>
                  <a:gd name="T29" fmla="*/ 2147483647 h 2812"/>
                  <a:gd name="T30" fmla="*/ 2147483647 w 962"/>
                  <a:gd name="T31" fmla="*/ 2147483647 h 2812"/>
                  <a:gd name="T32" fmla="*/ 2147483647 w 962"/>
                  <a:gd name="T33" fmla="*/ 2147483647 h 2812"/>
                  <a:gd name="T34" fmla="*/ 2147483647 w 962"/>
                  <a:gd name="T35" fmla="*/ 1848592097 h 2812"/>
                  <a:gd name="T36" fmla="*/ 2147483647 w 962"/>
                  <a:gd name="T37" fmla="*/ 776126003 h 2812"/>
                  <a:gd name="T38" fmla="*/ 2147483647 w 962"/>
                  <a:gd name="T39" fmla="*/ 70558625 h 2812"/>
                  <a:gd name="T40" fmla="*/ 2147483647 w 962"/>
                  <a:gd name="T41" fmla="*/ 2147483647 h 2812"/>
                  <a:gd name="T42" fmla="*/ 2147483647 w 962"/>
                  <a:gd name="T43" fmla="*/ 2147483647 h 2812"/>
                  <a:gd name="T44" fmla="*/ 2147483647 w 962"/>
                  <a:gd name="T45" fmla="*/ 2147483647 h 2812"/>
                  <a:gd name="T46" fmla="*/ 1312220302 w 962"/>
                  <a:gd name="T47" fmla="*/ 2147483647 h 2812"/>
                  <a:gd name="T48" fmla="*/ 536176646 w 962"/>
                  <a:gd name="T49" fmla="*/ 2147483647 h 2812"/>
                  <a:gd name="T50" fmla="*/ 70551139 w 962"/>
                  <a:gd name="T51" fmla="*/ 2147483647 h 2812"/>
                  <a:gd name="T52" fmla="*/ 225758350 w 962"/>
                  <a:gd name="T53" fmla="*/ 2147483647 h 2812"/>
                  <a:gd name="T54" fmla="*/ 1763740640 w 962"/>
                  <a:gd name="T55" fmla="*/ 2147483647 h 2812"/>
                  <a:gd name="T56" fmla="*/ 2147483647 w 962"/>
                  <a:gd name="T57" fmla="*/ 2147483647 h 2812"/>
                  <a:gd name="T58" fmla="*/ 2147483647 w 962"/>
                  <a:gd name="T59" fmla="*/ 2147483647 h 2812"/>
                  <a:gd name="T60" fmla="*/ 2147483647 w 962"/>
                  <a:gd name="T61" fmla="*/ 2147483647 h 2812"/>
                  <a:gd name="T62" fmla="*/ 2147483647 w 962"/>
                  <a:gd name="T63" fmla="*/ 2147483647 h 2812"/>
                  <a:gd name="T64" fmla="*/ 2147483647 w 962"/>
                  <a:gd name="T65" fmla="*/ 2147483647 h 2812"/>
                  <a:gd name="T66" fmla="*/ 2147483647 w 962"/>
                  <a:gd name="T67" fmla="*/ 2147483647 h 2812"/>
                  <a:gd name="T68" fmla="*/ 2147483647 w 962"/>
                  <a:gd name="T69" fmla="*/ 2147483647 h 2812"/>
                  <a:gd name="T70" fmla="*/ 2147483647 w 962"/>
                  <a:gd name="T71" fmla="*/ 2147483647 h 2812"/>
                  <a:gd name="T72" fmla="*/ 2147483647 w 962"/>
                  <a:gd name="T73" fmla="*/ 2147483647 h 2812"/>
                  <a:gd name="T74" fmla="*/ 2147483647 w 962"/>
                  <a:gd name="T75" fmla="*/ 2147483647 h 2812"/>
                  <a:gd name="T76" fmla="*/ 2147483647 w 962"/>
                  <a:gd name="T77" fmla="*/ 2147483647 h 2812"/>
                  <a:gd name="T78" fmla="*/ 2147483647 w 962"/>
                  <a:gd name="T79" fmla="*/ 2147483647 h 2812"/>
                  <a:gd name="T80" fmla="*/ 2147483647 w 962"/>
                  <a:gd name="T81" fmla="*/ 2147483647 h 2812"/>
                  <a:gd name="T82" fmla="*/ 2147483647 w 962"/>
                  <a:gd name="T83" fmla="*/ 2147483647 h 2812"/>
                  <a:gd name="T84" fmla="*/ 2147483647 w 962"/>
                  <a:gd name="T85" fmla="*/ 2147483647 h 2812"/>
                  <a:gd name="T86" fmla="*/ 2147483647 w 962"/>
                  <a:gd name="T87" fmla="*/ 2147483647 h 2812"/>
                  <a:gd name="T88" fmla="*/ 2147483647 w 962"/>
                  <a:gd name="T89" fmla="*/ 2147483647 h 2812"/>
                  <a:gd name="T90" fmla="*/ 2147483647 w 962"/>
                  <a:gd name="T91" fmla="*/ 2147483647 h 2812"/>
                  <a:gd name="T92" fmla="*/ 2147483647 w 962"/>
                  <a:gd name="T93" fmla="*/ 2147483647 h 2812"/>
                  <a:gd name="T94" fmla="*/ 2147483647 w 962"/>
                  <a:gd name="T95" fmla="*/ 2147483647 h 2812"/>
                  <a:gd name="T96" fmla="*/ 2147483647 w 962"/>
                  <a:gd name="T97" fmla="*/ 2147483647 h 2812"/>
                  <a:gd name="T98" fmla="*/ 2147483647 w 962"/>
                  <a:gd name="T99" fmla="*/ 2147483647 h 2812"/>
                  <a:gd name="T100" fmla="*/ 2147483647 w 962"/>
                  <a:gd name="T101" fmla="*/ 2147483647 h 2812"/>
                  <a:gd name="T102" fmla="*/ 2147483647 w 962"/>
                  <a:gd name="T103" fmla="*/ 2147483647 h 2812"/>
                  <a:gd name="T104" fmla="*/ 2147483647 w 962"/>
                  <a:gd name="T105" fmla="*/ 2147483647 h 2812"/>
                  <a:gd name="T106" fmla="*/ 2147483647 w 962"/>
                  <a:gd name="T107" fmla="*/ 2147483647 h 2812"/>
                  <a:gd name="T108" fmla="*/ 2147483647 w 962"/>
                  <a:gd name="T109" fmla="*/ 2147483647 h 2812"/>
                  <a:gd name="T110" fmla="*/ 2147483647 w 962"/>
                  <a:gd name="T111" fmla="*/ 2147483647 h 2812"/>
                  <a:gd name="T112" fmla="*/ 2147483647 w 962"/>
                  <a:gd name="T113" fmla="*/ 2147483647 h 2812"/>
                  <a:gd name="T114" fmla="*/ 2147483647 w 962"/>
                  <a:gd name="T115" fmla="*/ 2147483647 h 2812"/>
                  <a:gd name="T116" fmla="*/ 2147483647 w 962"/>
                  <a:gd name="T117" fmla="*/ 2147483647 h 2812"/>
                  <a:gd name="T118" fmla="*/ 2147483647 w 962"/>
                  <a:gd name="T119" fmla="*/ 2147483647 h 2812"/>
                  <a:gd name="T120" fmla="*/ 2147483647 w 962"/>
                  <a:gd name="T121" fmla="*/ 2147483647 h 2812"/>
                  <a:gd name="T122" fmla="*/ 2147483647 w 962"/>
                  <a:gd name="T123" fmla="*/ 2147483647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15" name="Freeform 1581"/>
              <p:cNvSpPr>
                <a:spLocks/>
              </p:cNvSpPr>
              <p:nvPr/>
            </p:nvSpPr>
            <p:spPr bwMode="auto">
              <a:xfrm>
                <a:off x="-7396079" y="-7488035"/>
                <a:ext cx="37812" cy="167331"/>
              </a:xfrm>
              <a:custGeom>
                <a:avLst/>
                <a:gdLst>
                  <a:gd name="T0" fmla="*/ 0 w 11"/>
                  <a:gd name="T1" fmla="*/ 564042419 h 44"/>
                  <a:gd name="T2" fmla="*/ 0 w 11"/>
                  <a:gd name="T3" fmla="*/ 564042419 h 44"/>
                  <a:gd name="T4" fmla="*/ 0 w 11"/>
                  <a:gd name="T5" fmla="*/ 636356007 h 44"/>
                  <a:gd name="T6" fmla="*/ 0 w 11"/>
                  <a:gd name="T7" fmla="*/ 636356007 h 44"/>
                  <a:gd name="T8" fmla="*/ 0 w 11"/>
                  <a:gd name="T9" fmla="*/ 564042419 h 44"/>
                  <a:gd name="T10" fmla="*/ 0 w 11"/>
                  <a:gd name="T11" fmla="*/ 564042419 h 44"/>
                  <a:gd name="T12" fmla="*/ 129977040 w 11"/>
                  <a:gd name="T13" fmla="*/ 0 h 44"/>
                  <a:gd name="T14" fmla="*/ 129977040 w 11"/>
                  <a:gd name="T15" fmla="*/ 0 h 44"/>
                  <a:gd name="T16" fmla="*/ 0 w 11"/>
                  <a:gd name="T17" fmla="*/ 159089953 h 44"/>
                  <a:gd name="T18" fmla="*/ 0 w 11"/>
                  <a:gd name="T19" fmla="*/ 159089953 h 44"/>
                  <a:gd name="T20" fmla="*/ 0 w 11"/>
                  <a:gd name="T21" fmla="*/ 318179905 h 44"/>
                  <a:gd name="T22" fmla="*/ 0 w 11"/>
                  <a:gd name="T23" fmla="*/ 564042419 h 44"/>
                  <a:gd name="T24" fmla="*/ 0 w 11"/>
                  <a:gd name="T25" fmla="*/ 56404241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16" name="Freeform 1582"/>
              <p:cNvSpPr>
                <a:spLocks noEditPoints="1"/>
              </p:cNvSpPr>
              <p:nvPr/>
            </p:nvSpPr>
            <p:spPr bwMode="auto">
              <a:xfrm>
                <a:off x="-8017245" y="-7687749"/>
                <a:ext cx="761604" cy="410226"/>
              </a:xfrm>
              <a:custGeom>
                <a:avLst/>
                <a:gdLst>
                  <a:gd name="T0" fmla="*/ 2147483647 w 202"/>
                  <a:gd name="T1" fmla="*/ 1005659819 h 109"/>
                  <a:gd name="T2" fmla="*/ 2147483647 w 202"/>
                  <a:gd name="T3" fmla="*/ 1005659819 h 109"/>
                  <a:gd name="T4" fmla="*/ 2147483647 w 202"/>
                  <a:gd name="T5" fmla="*/ 849852782 h 109"/>
                  <a:gd name="T6" fmla="*/ 2147483647 w 202"/>
                  <a:gd name="T7" fmla="*/ 764868280 h 109"/>
                  <a:gd name="T8" fmla="*/ 2147483647 w 202"/>
                  <a:gd name="T9" fmla="*/ 764868280 h 109"/>
                  <a:gd name="T10" fmla="*/ 2147483647 w 202"/>
                  <a:gd name="T11" fmla="*/ 538242941 h 109"/>
                  <a:gd name="T12" fmla="*/ 2147483647 w 202"/>
                  <a:gd name="T13" fmla="*/ 538242941 h 109"/>
                  <a:gd name="T14" fmla="*/ 2103863491 w 202"/>
                  <a:gd name="T15" fmla="*/ 453254558 h 109"/>
                  <a:gd name="T16" fmla="*/ 1947492947 w 202"/>
                  <a:gd name="T17" fmla="*/ 538242941 h 109"/>
                  <a:gd name="T18" fmla="*/ 1862204636 w 202"/>
                  <a:gd name="T19" fmla="*/ 609061478 h 109"/>
                  <a:gd name="T20" fmla="*/ 1791126644 w 202"/>
                  <a:gd name="T21" fmla="*/ 609061478 h 109"/>
                  <a:gd name="T22" fmla="*/ 1791126644 w 202"/>
                  <a:gd name="T23" fmla="*/ 609061478 h 109"/>
                  <a:gd name="T24" fmla="*/ 1634756571 w 202"/>
                  <a:gd name="T25" fmla="*/ 538242941 h 109"/>
                  <a:gd name="T26" fmla="*/ 781839290 w 202"/>
                  <a:gd name="T27" fmla="*/ 155806861 h 109"/>
                  <a:gd name="T28" fmla="*/ 781839290 w 202"/>
                  <a:gd name="T29" fmla="*/ 155806861 h 109"/>
                  <a:gd name="T30" fmla="*/ 227444353 w 202"/>
                  <a:gd name="T31" fmla="*/ 0 h 109"/>
                  <a:gd name="T32" fmla="*/ 0 w 202"/>
                  <a:gd name="T33" fmla="*/ 0 h 109"/>
                  <a:gd name="T34" fmla="*/ 0 w 202"/>
                  <a:gd name="T35" fmla="*/ 70822329 h 109"/>
                  <a:gd name="T36" fmla="*/ 0 w 202"/>
                  <a:gd name="T37" fmla="*/ 70822329 h 109"/>
                  <a:gd name="T38" fmla="*/ 0 w 202"/>
                  <a:gd name="T39" fmla="*/ 70822329 h 109"/>
                  <a:gd name="T40" fmla="*/ 156366362 w 202"/>
                  <a:gd name="T41" fmla="*/ 70822329 h 109"/>
                  <a:gd name="T42" fmla="*/ 156366362 w 202"/>
                  <a:gd name="T43" fmla="*/ 70822329 h 109"/>
                  <a:gd name="T44" fmla="*/ 696550979 w 202"/>
                  <a:gd name="T45" fmla="*/ 311613722 h 109"/>
                  <a:gd name="T46" fmla="*/ 1165653893 w 202"/>
                  <a:gd name="T47" fmla="*/ 609061478 h 109"/>
                  <a:gd name="T48" fmla="*/ 1705834563 w 202"/>
                  <a:gd name="T49" fmla="*/ 920675082 h 109"/>
                  <a:gd name="T50" fmla="*/ 1705834563 w 202"/>
                  <a:gd name="T51" fmla="*/ 920675082 h 109"/>
                  <a:gd name="T52" fmla="*/ 1634756571 w 202"/>
                  <a:gd name="T53" fmla="*/ 1076482119 h 109"/>
                  <a:gd name="T54" fmla="*/ 1705834563 w 202"/>
                  <a:gd name="T55" fmla="*/ 1232288921 h 109"/>
                  <a:gd name="T56" fmla="*/ 1791126644 w 202"/>
                  <a:gd name="T57" fmla="*/ 1388095723 h 109"/>
                  <a:gd name="T58" fmla="*/ 2018571410 w 202"/>
                  <a:gd name="T59" fmla="*/ 1543902525 h 109"/>
                  <a:gd name="T60" fmla="*/ 2018571410 w 202"/>
                  <a:gd name="T61" fmla="*/ 1543902525 h 109"/>
                  <a:gd name="T62" fmla="*/ 2147483647 w 202"/>
                  <a:gd name="T63" fmla="*/ 1543902525 h 109"/>
                  <a:gd name="T64" fmla="*/ 2147483647 w 202"/>
                  <a:gd name="T65" fmla="*/ 1543902525 h 109"/>
                  <a:gd name="T66" fmla="*/ 2147483647 w 202"/>
                  <a:gd name="T67" fmla="*/ 1473080225 h 109"/>
                  <a:gd name="T68" fmla="*/ 2147483647 w 202"/>
                  <a:gd name="T69" fmla="*/ 1388095723 h 109"/>
                  <a:gd name="T70" fmla="*/ 2147483647 w 202"/>
                  <a:gd name="T71" fmla="*/ 1388095723 h 109"/>
                  <a:gd name="T72" fmla="*/ 2147483647 w 202"/>
                  <a:gd name="T73" fmla="*/ 1161466621 h 109"/>
                  <a:gd name="T74" fmla="*/ 2147483647 w 202"/>
                  <a:gd name="T75" fmla="*/ 1005659819 h 109"/>
                  <a:gd name="T76" fmla="*/ 2147483647 w 202"/>
                  <a:gd name="T77" fmla="*/ 1005659819 h 109"/>
                  <a:gd name="T78" fmla="*/ 1094575901 w 202"/>
                  <a:gd name="T79" fmla="*/ 1161466621 h 109"/>
                  <a:gd name="T80" fmla="*/ 1094575901 w 202"/>
                  <a:gd name="T81" fmla="*/ 1161466621 h 109"/>
                  <a:gd name="T82" fmla="*/ 852917281 w 202"/>
                  <a:gd name="T83" fmla="*/ 1005659819 h 109"/>
                  <a:gd name="T84" fmla="*/ 781839290 w 202"/>
                  <a:gd name="T85" fmla="*/ 920675082 h 109"/>
                  <a:gd name="T86" fmla="*/ 781839290 w 202"/>
                  <a:gd name="T87" fmla="*/ 694049743 h 109"/>
                  <a:gd name="T88" fmla="*/ 852917281 w 202"/>
                  <a:gd name="T89" fmla="*/ 538242941 h 109"/>
                  <a:gd name="T90" fmla="*/ 852917281 w 202"/>
                  <a:gd name="T91" fmla="*/ 538242941 h 109"/>
                  <a:gd name="T92" fmla="*/ 938209363 w 202"/>
                  <a:gd name="T93" fmla="*/ 382436022 h 109"/>
                  <a:gd name="T94" fmla="*/ 1094575901 w 202"/>
                  <a:gd name="T95" fmla="*/ 311613722 h 109"/>
                  <a:gd name="T96" fmla="*/ 1165653893 w 202"/>
                  <a:gd name="T97" fmla="*/ 311613722 h 109"/>
                  <a:gd name="T98" fmla="*/ 1322020195 w 202"/>
                  <a:gd name="T99" fmla="*/ 382436022 h 109"/>
                  <a:gd name="T100" fmla="*/ 1322020195 w 202"/>
                  <a:gd name="T101" fmla="*/ 382436022 h 109"/>
                  <a:gd name="T102" fmla="*/ 1634756571 w 202"/>
                  <a:gd name="T103" fmla="*/ 538242941 h 109"/>
                  <a:gd name="T104" fmla="*/ 1705834563 w 202"/>
                  <a:gd name="T105" fmla="*/ 694049743 h 109"/>
                  <a:gd name="T106" fmla="*/ 1634756571 w 202"/>
                  <a:gd name="T107" fmla="*/ 849852782 h 109"/>
                  <a:gd name="T108" fmla="*/ 1634756571 w 202"/>
                  <a:gd name="T109" fmla="*/ 849852782 h 109"/>
                  <a:gd name="T110" fmla="*/ 1549468260 w 202"/>
                  <a:gd name="T111" fmla="*/ 1076482119 h 109"/>
                  <a:gd name="T112" fmla="*/ 1393098187 w 202"/>
                  <a:gd name="T113" fmla="*/ 1161466621 h 109"/>
                  <a:gd name="T114" fmla="*/ 1094575901 w 202"/>
                  <a:gd name="T115" fmla="*/ 1161466621 h 109"/>
                  <a:gd name="T116" fmla="*/ 1094575901 w 202"/>
                  <a:gd name="T117" fmla="*/ 1161466621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17" name="Freeform 1583"/>
              <p:cNvSpPr>
                <a:spLocks/>
              </p:cNvSpPr>
              <p:nvPr/>
            </p:nvSpPr>
            <p:spPr bwMode="auto">
              <a:xfrm>
                <a:off x="-8076663" y="-6845706"/>
                <a:ext cx="491534" cy="1684086"/>
              </a:xfrm>
              <a:custGeom>
                <a:avLst/>
                <a:gdLst>
                  <a:gd name="T0" fmla="*/ 0 w 131"/>
                  <a:gd name="T1" fmla="*/ 773745648 h 449"/>
                  <a:gd name="T2" fmla="*/ 0 w 131"/>
                  <a:gd name="T3" fmla="*/ 773745648 h 449"/>
                  <a:gd name="T4" fmla="*/ 154866966 w 131"/>
                  <a:gd name="T5" fmla="*/ 844087163 h 449"/>
                  <a:gd name="T6" fmla="*/ 295655804 w 131"/>
                  <a:gd name="T7" fmla="*/ 1083246298 h 449"/>
                  <a:gd name="T8" fmla="*/ 450518960 w 131"/>
                  <a:gd name="T9" fmla="*/ 1463084478 h 449"/>
                  <a:gd name="T10" fmla="*/ 450518960 w 131"/>
                  <a:gd name="T11" fmla="*/ 1463084478 h 449"/>
                  <a:gd name="T12" fmla="*/ 760252892 w 131"/>
                  <a:gd name="T13" fmla="*/ 2147483647 h 449"/>
                  <a:gd name="T14" fmla="*/ 1069986941 w 131"/>
                  <a:gd name="T15" fmla="*/ 2147483647 h 449"/>
                  <a:gd name="T16" fmla="*/ 1069986941 w 131"/>
                  <a:gd name="T17" fmla="*/ 2147483647 h 449"/>
                  <a:gd name="T18" fmla="*/ 1379717003 w 131"/>
                  <a:gd name="T19" fmla="*/ 2147483647 h 449"/>
                  <a:gd name="T20" fmla="*/ 1689450818 w 131"/>
                  <a:gd name="T21" fmla="*/ 2147483647 h 449"/>
                  <a:gd name="T22" fmla="*/ 1689450818 w 131"/>
                  <a:gd name="T23" fmla="*/ 2147483647 h 449"/>
                  <a:gd name="T24" fmla="*/ 1759845208 w 131"/>
                  <a:gd name="T25" fmla="*/ 2147483647 h 449"/>
                  <a:gd name="T26" fmla="*/ 1759845208 w 131"/>
                  <a:gd name="T27" fmla="*/ 2147483647 h 449"/>
                  <a:gd name="T28" fmla="*/ 1759845208 w 131"/>
                  <a:gd name="T29" fmla="*/ 2147483647 h 449"/>
                  <a:gd name="T30" fmla="*/ 1844317725 w 131"/>
                  <a:gd name="T31" fmla="*/ 2147483647 h 449"/>
                  <a:gd name="T32" fmla="*/ 1844317725 w 131"/>
                  <a:gd name="T33" fmla="*/ 2147483647 h 449"/>
                  <a:gd name="T34" fmla="*/ 1689450818 w 131"/>
                  <a:gd name="T35" fmla="*/ 2147483647 h 449"/>
                  <a:gd name="T36" fmla="*/ 1534583911 w 131"/>
                  <a:gd name="T37" fmla="*/ 1772581143 h 449"/>
                  <a:gd name="T38" fmla="*/ 1309326366 w 131"/>
                  <a:gd name="T39" fmla="*/ 379838297 h 449"/>
                  <a:gd name="T40" fmla="*/ 1309326366 w 131"/>
                  <a:gd name="T41" fmla="*/ 379838297 h 449"/>
                  <a:gd name="T42" fmla="*/ 1224853848 w 131"/>
                  <a:gd name="T43" fmla="*/ 309496782 h 449"/>
                  <a:gd name="T44" fmla="*/ 1069986941 w 131"/>
                  <a:gd name="T45" fmla="*/ 309496782 h 449"/>
                  <a:gd name="T46" fmla="*/ 844725409 w 131"/>
                  <a:gd name="T47" fmla="*/ 309496782 h 449"/>
                  <a:gd name="T48" fmla="*/ 689858502 w 131"/>
                  <a:gd name="T49" fmla="*/ 225089906 h 449"/>
                  <a:gd name="T50" fmla="*/ 689858502 w 131"/>
                  <a:gd name="T51" fmla="*/ 225089906 h 449"/>
                  <a:gd name="T52" fmla="*/ 534991594 w 131"/>
                  <a:gd name="T53" fmla="*/ 70341544 h 449"/>
                  <a:gd name="T54" fmla="*/ 450518960 w 131"/>
                  <a:gd name="T55" fmla="*/ 70341544 h 449"/>
                  <a:gd name="T56" fmla="*/ 295655804 w 131"/>
                  <a:gd name="T57" fmla="*/ 0 h 449"/>
                  <a:gd name="T58" fmla="*/ 295655804 w 131"/>
                  <a:gd name="T59" fmla="*/ 0 h 449"/>
                  <a:gd name="T60" fmla="*/ 154866966 w 131"/>
                  <a:gd name="T61" fmla="*/ 225089906 h 449"/>
                  <a:gd name="T62" fmla="*/ 70394419 w 131"/>
                  <a:gd name="T63" fmla="*/ 618997315 h 449"/>
                  <a:gd name="T64" fmla="*/ 0 w 131"/>
                  <a:gd name="T65" fmla="*/ 773745648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9318" name="Freeform 1584"/>
              <p:cNvSpPr>
                <a:spLocks/>
              </p:cNvSpPr>
              <p:nvPr/>
            </p:nvSpPr>
            <p:spPr bwMode="auto">
              <a:xfrm>
                <a:off x="-7952428" y="-6829515"/>
                <a:ext cx="469925" cy="1786644"/>
              </a:xfrm>
              <a:custGeom>
                <a:avLst/>
                <a:gdLst>
                  <a:gd name="T0" fmla="*/ 153005363 w 126"/>
                  <a:gd name="T1" fmla="*/ 84531540 h 476"/>
                  <a:gd name="T2" fmla="*/ 0 w 126"/>
                  <a:gd name="T3" fmla="*/ 239504130 h 476"/>
                  <a:gd name="T4" fmla="*/ 306010727 w 126"/>
                  <a:gd name="T5" fmla="*/ 774863035 h 476"/>
                  <a:gd name="T6" fmla="*/ 306010727 w 126"/>
                  <a:gd name="T7" fmla="*/ 774863035 h 476"/>
                  <a:gd name="T8" fmla="*/ 389470879 w 126"/>
                  <a:gd name="T9" fmla="*/ 1239780949 h 476"/>
                  <a:gd name="T10" fmla="*/ 542476300 w 126"/>
                  <a:gd name="T11" fmla="*/ 1704698629 h 476"/>
                  <a:gd name="T12" fmla="*/ 542476300 w 126"/>
                  <a:gd name="T13" fmla="*/ 1704698629 h 476"/>
                  <a:gd name="T14" fmla="*/ 612025183 w 126"/>
                  <a:gd name="T15" fmla="*/ 2147483647 h 476"/>
                  <a:gd name="T16" fmla="*/ 612025183 w 126"/>
                  <a:gd name="T17" fmla="*/ 2147483647 h 476"/>
                  <a:gd name="T18" fmla="*/ 612025183 w 126"/>
                  <a:gd name="T19" fmla="*/ 2147483647 h 476"/>
                  <a:gd name="T20" fmla="*/ 1071041332 w 126"/>
                  <a:gd name="T21" fmla="*/ 2147483647 h 476"/>
                  <a:gd name="T22" fmla="*/ 1377055672 w 126"/>
                  <a:gd name="T23" fmla="*/ 2147483647 h 476"/>
                  <a:gd name="T24" fmla="*/ 1752615166 w 126"/>
                  <a:gd name="T25" fmla="*/ 2147483647 h 476"/>
                  <a:gd name="T26" fmla="*/ 1140590215 w 126"/>
                  <a:gd name="T27" fmla="*/ 2085085267 h 476"/>
                  <a:gd name="T28" fmla="*/ 612025183 w 126"/>
                  <a:gd name="T29" fmla="*/ 704421985 h 476"/>
                  <a:gd name="T30" fmla="*/ 695481606 w 126"/>
                  <a:gd name="T31" fmla="*/ 239504130 h 476"/>
                  <a:gd name="T32" fmla="*/ 695481606 w 126"/>
                  <a:gd name="T33" fmla="*/ 239504130 h 476"/>
                  <a:gd name="T34" fmla="*/ 542476300 w 126"/>
                  <a:gd name="T35" fmla="*/ 84531540 h 476"/>
                  <a:gd name="T36" fmla="*/ 306010727 w 126"/>
                  <a:gd name="T37" fmla="*/ 0 h 476"/>
                  <a:gd name="T38" fmla="*/ 236465515 w 126"/>
                  <a:gd name="T39" fmla="*/ 0 h 476"/>
                  <a:gd name="T40" fmla="*/ 153005363 w 126"/>
                  <a:gd name="T41" fmla="*/ 84531540 h 476"/>
                  <a:gd name="T42" fmla="*/ 153005363 w 126"/>
                  <a:gd name="T43" fmla="*/ 84531540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5" charset="0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10" name="Freeform 1584"/>
            <p:cNvSpPr>
              <a:spLocks/>
            </p:cNvSpPr>
            <p:nvPr/>
          </p:nvSpPr>
          <p:spPr bwMode="auto">
            <a:xfrm>
              <a:off x="13788371" y="4401925"/>
              <a:ext cx="364650" cy="1386119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</p:grpSp>
      <p:sp>
        <p:nvSpPr>
          <p:cNvPr id="88" name="Rektangel med afrundet, diagonalt hjørne 23"/>
          <p:cNvSpPr/>
          <p:nvPr/>
        </p:nvSpPr>
        <p:spPr>
          <a:xfrm>
            <a:off x="6881789" y="1171576"/>
            <a:ext cx="3195320" cy="2154235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 defTabSz="801688">
              <a:spcBef>
                <a:spcPct val="20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Para </a:t>
            </a:r>
            <a:r>
              <a:rPr lang="en-US" sz="1600" b="1" dirty="0" err="1">
                <a:solidFill>
                  <a:prstClr val="black"/>
                </a:solidFill>
              </a:rPr>
              <a:t>pemilik</a:t>
            </a:r>
            <a:r>
              <a:rPr lang="en-US" sz="1600" b="1" dirty="0">
                <a:solidFill>
                  <a:prstClr val="black"/>
                </a:solidFill>
              </a:rPr>
              <a:t> modal </a:t>
            </a:r>
            <a:r>
              <a:rPr lang="en-US" sz="1400" b="1" dirty="0" err="1">
                <a:solidFill>
                  <a:prstClr val="black"/>
                </a:solidFill>
              </a:rPr>
              <a:t>tidak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lagi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menganggap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sebagai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pemborosan</a:t>
            </a:r>
            <a:r>
              <a:rPr lang="en-US" sz="1400" b="1" dirty="0">
                <a:solidFill>
                  <a:prstClr val="black"/>
                </a:solidFill>
              </a:rPr>
              <a:t>. </a:t>
            </a:r>
            <a:r>
              <a:rPr lang="en-US" sz="1400" b="1" dirty="0" err="1">
                <a:solidFill>
                  <a:prstClr val="black"/>
                </a:solidFill>
              </a:rPr>
              <a:t>Masyarakatpun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menilai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sebagai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suatu</a:t>
            </a:r>
            <a:r>
              <a:rPr lang="en-US" sz="1400" b="1" dirty="0">
                <a:solidFill>
                  <a:prstClr val="black"/>
                </a:solidFill>
              </a:rPr>
              <a:t> yang </a:t>
            </a:r>
            <a:r>
              <a:rPr lang="en-US" sz="1400" b="1" dirty="0" err="1">
                <a:solidFill>
                  <a:prstClr val="black"/>
                </a:solidFill>
              </a:rPr>
              <a:t>perlu</a:t>
            </a:r>
            <a:r>
              <a:rPr lang="en-US" sz="1400" b="1" dirty="0">
                <a:solidFill>
                  <a:prstClr val="black"/>
                </a:solidFill>
              </a:rPr>
              <a:t>. Hal </a:t>
            </a:r>
            <a:r>
              <a:rPr lang="en-US" sz="1400" b="1" dirty="0" err="1">
                <a:solidFill>
                  <a:prstClr val="black"/>
                </a:solidFill>
              </a:rPr>
              <a:t>ini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terkait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dengan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meningkatnya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kesadaran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sosial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kemanusiaan</a:t>
            </a:r>
            <a:r>
              <a:rPr lang="en-US" sz="1400" b="1" dirty="0">
                <a:solidFill>
                  <a:prstClr val="black"/>
                </a:solidFill>
              </a:rPr>
              <a:t> dan </a:t>
            </a:r>
            <a:r>
              <a:rPr lang="en-US" sz="1400" b="1" dirty="0" err="1">
                <a:solidFill>
                  <a:prstClr val="black"/>
                </a:solidFill>
              </a:rPr>
              <a:t>lingkungan</a:t>
            </a:r>
            <a:r>
              <a:rPr lang="en-US" sz="1400" b="1" dirty="0">
                <a:solidFill>
                  <a:prstClr val="black"/>
                </a:solidFill>
              </a:rPr>
              <a:t>. Di </a:t>
            </a:r>
            <a:r>
              <a:rPr lang="en-US" sz="1400" b="1" dirty="0" err="1">
                <a:solidFill>
                  <a:prstClr val="black"/>
                </a:solidFill>
              </a:rPr>
              <a:t>luar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itu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dominasi</a:t>
            </a:r>
            <a:r>
              <a:rPr lang="en-US" sz="1400" b="1" dirty="0">
                <a:solidFill>
                  <a:prstClr val="black"/>
                </a:solidFill>
              </a:rPr>
              <a:t> dan </a:t>
            </a:r>
            <a:r>
              <a:rPr lang="en-US" sz="1400" b="1" dirty="0" err="1">
                <a:solidFill>
                  <a:prstClr val="black"/>
                </a:solidFill>
              </a:rPr>
              <a:t>hegemoni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perusahaan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besar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sangat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penting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perannya</a:t>
            </a:r>
            <a:r>
              <a:rPr lang="en-US" sz="1400" b="1" dirty="0">
                <a:solidFill>
                  <a:prstClr val="black"/>
                </a:solidFill>
              </a:rPr>
              <a:t> di </a:t>
            </a:r>
            <a:r>
              <a:rPr lang="en-US" sz="1400" b="1" dirty="0" err="1">
                <a:solidFill>
                  <a:prstClr val="black"/>
                </a:solidFill>
              </a:rPr>
              <a:t>masyarakat</a:t>
            </a:r>
            <a:r>
              <a:rPr lang="en-US" sz="1400" b="1" dirty="0">
                <a:solidFill>
                  <a:prstClr val="black"/>
                </a:solidFill>
              </a:rPr>
              <a:t>.</a:t>
            </a:r>
            <a:r>
              <a:rPr kumimoji="0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itchFamily="-105" charset="0"/>
                <a:cs typeface="Arial" pitchFamily="-105" charset="0"/>
              </a:rPr>
              <a:t>.</a:t>
            </a:r>
          </a:p>
        </p:txBody>
      </p:sp>
      <p:sp>
        <p:nvSpPr>
          <p:cNvPr id="89" name="Rektangel med afrundet, diagonalt hjørne 23"/>
          <p:cNvSpPr/>
          <p:nvPr/>
        </p:nvSpPr>
        <p:spPr>
          <a:xfrm>
            <a:off x="6881788" y="3751264"/>
            <a:ext cx="4253184" cy="2702071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 defTabSz="801688">
              <a:spcBef>
                <a:spcPct val="200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Peranan</a:t>
            </a:r>
            <a:r>
              <a:rPr lang="en-US" sz="1600" b="1" dirty="0">
                <a:solidFill>
                  <a:prstClr val="black"/>
                </a:solidFill>
              </a:rPr>
              <a:t> CSR </a:t>
            </a:r>
            <a:r>
              <a:rPr lang="en-US" sz="1600" b="1" dirty="0" err="1">
                <a:solidFill>
                  <a:prstClr val="black"/>
                </a:solidFill>
              </a:rPr>
              <a:t>perusahaan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besar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sangat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berperan</a:t>
            </a:r>
            <a:r>
              <a:rPr lang="en-US" sz="1600" b="1" dirty="0">
                <a:solidFill>
                  <a:prstClr val="black"/>
                </a:solidFill>
              </a:rPr>
              <a:t> di </a:t>
            </a:r>
            <a:r>
              <a:rPr lang="en-US" sz="1600" b="1" dirty="0" err="1">
                <a:solidFill>
                  <a:prstClr val="black"/>
                </a:solidFill>
              </a:rPr>
              <a:t>masyarakat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ketimbang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peranan</a:t>
            </a:r>
            <a:r>
              <a:rPr lang="en-US" sz="1600" b="1" dirty="0">
                <a:solidFill>
                  <a:prstClr val="black"/>
                </a:solidFill>
              </a:rPr>
              <a:t> negara. Dunia </a:t>
            </a:r>
            <a:r>
              <a:rPr lang="en-US" sz="1600" b="1" dirty="0" err="1">
                <a:solidFill>
                  <a:prstClr val="black"/>
                </a:solidFill>
              </a:rPr>
              <a:t>telah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mewujudkan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realitas</a:t>
            </a:r>
            <a:r>
              <a:rPr lang="en-US" sz="1600" b="1" dirty="0">
                <a:solidFill>
                  <a:prstClr val="black"/>
                </a:solidFill>
              </a:rPr>
              <a:t> di mana </a:t>
            </a:r>
            <a:r>
              <a:rPr lang="en-US" sz="1600" b="1" dirty="0" err="1">
                <a:solidFill>
                  <a:prstClr val="black"/>
                </a:solidFill>
              </a:rPr>
              <a:t>kapitalisme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menjadi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absah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bagi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kehidupan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manusia</a:t>
            </a:r>
            <a:r>
              <a:rPr lang="en-US" sz="1600" b="1" dirty="0">
                <a:solidFill>
                  <a:prstClr val="black"/>
                </a:solidFill>
              </a:rPr>
              <a:t>. </a:t>
            </a:r>
            <a:r>
              <a:rPr lang="en-US" sz="1600" b="1" dirty="0" err="1">
                <a:solidFill>
                  <a:prstClr val="black"/>
                </a:solidFill>
              </a:rPr>
              <a:t>Berpijak</a:t>
            </a:r>
            <a:r>
              <a:rPr lang="en-US" sz="1600" b="1" dirty="0">
                <a:solidFill>
                  <a:prstClr val="black"/>
                </a:solidFill>
              </a:rPr>
              <a:t> pada </a:t>
            </a:r>
            <a:r>
              <a:rPr lang="en-US" sz="1600" b="1" dirty="0" err="1">
                <a:solidFill>
                  <a:prstClr val="black"/>
                </a:solidFill>
              </a:rPr>
              <a:t>kapitalisme</a:t>
            </a:r>
            <a:r>
              <a:rPr lang="en-US" sz="1600" b="1" dirty="0">
                <a:solidFill>
                  <a:prstClr val="black"/>
                </a:solidFill>
              </a:rPr>
              <a:t> global </a:t>
            </a:r>
            <a:r>
              <a:rPr lang="en-US" sz="1600" b="1" dirty="0" err="1">
                <a:solidFill>
                  <a:prstClr val="black"/>
                </a:solidFill>
              </a:rPr>
              <a:t>inilah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seluruh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tanggung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jawab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kehidupan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umat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manusia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harus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selalu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mempertimbangkan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kepentingan</a:t>
            </a:r>
            <a:r>
              <a:rPr lang="en-US" sz="1600" b="1" dirty="0">
                <a:solidFill>
                  <a:prstClr val="black"/>
                </a:solidFill>
              </a:rPr>
              <a:t> para </a:t>
            </a:r>
            <a:r>
              <a:rPr lang="en-US" sz="1600" b="1" dirty="0" err="1">
                <a:solidFill>
                  <a:prstClr val="black"/>
                </a:solidFill>
              </a:rPr>
              <a:t>pebisnis</a:t>
            </a:r>
            <a:r>
              <a:rPr lang="en-US" sz="1600" b="1" dirty="0">
                <a:solidFill>
                  <a:prstClr val="black"/>
                </a:solidFill>
              </a:rPr>
              <a:t>. </a:t>
            </a:r>
            <a:r>
              <a:rPr lang="en-US" sz="1600" b="1" dirty="0" err="1">
                <a:solidFill>
                  <a:prstClr val="black"/>
                </a:solidFill>
              </a:rPr>
              <a:t>Pertimbangan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bukan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berarti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harus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tunduk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melainkan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harus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saling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menjaga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kepentingan</a:t>
            </a:r>
            <a:r>
              <a:rPr lang="en-US" sz="1600" b="1" dirty="0">
                <a:solidFill>
                  <a:prstClr val="black"/>
                </a:solidFill>
              </a:rPr>
              <a:t>.</a:t>
            </a:r>
            <a:endParaRPr kumimoji="0" sz="16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9232" name="Gruppe 91"/>
          <p:cNvGrpSpPr>
            <a:grpSpLocks/>
          </p:cNvGrpSpPr>
          <p:nvPr/>
        </p:nvGrpSpPr>
        <p:grpSpPr bwMode="auto">
          <a:xfrm>
            <a:off x="1639888" y="565150"/>
            <a:ext cx="244475" cy="241300"/>
            <a:chOff x="1071835" y="2920232"/>
            <a:chExt cx="1427572" cy="1413777"/>
          </a:xfrm>
        </p:grpSpPr>
        <p:sp>
          <p:nvSpPr>
            <p:cNvPr id="91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800000"/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92" name="Ellipse 45"/>
            <p:cNvSpPr/>
            <p:nvPr/>
          </p:nvSpPr>
          <p:spPr bwMode="auto">
            <a:xfrm>
              <a:off x="1285047" y="2948138"/>
              <a:ext cx="1028961" cy="771994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93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92006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CA9BF-75EA-400E-BFBF-7A303DF0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71414"/>
            <a:ext cx="10512862" cy="6156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4 </a:t>
            </a:r>
            <a:r>
              <a:rPr lang="en-US" b="1" dirty="0" err="1"/>
              <a:t>Kelompok</a:t>
            </a:r>
            <a:r>
              <a:rPr lang="en-US" b="1" dirty="0"/>
              <a:t> </a:t>
            </a:r>
            <a:r>
              <a:rPr lang="en-US" b="1" dirty="0" err="1"/>
              <a:t>Sifat</a:t>
            </a:r>
            <a:r>
              <a:rPr lang="en-US" b="1" dirty="0"/>
              <a:t> </a:t>
            </a:r>
            <a:r>
              <a:rPr lang="en-US" b="1" dirty="0" err="1"/>
              <a:t>Pengusaha</a:t>
            </a:r>
            <a:endParaRPr lang="en-US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95C13BC-A3D0-48EC-B9D3-D59F50DDC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91700139"/>
              </p:ext>
            </p:extLst>
          </p:nvPr>
        </p:nvGraphicFramePr>
        <p:xfrm>
          <a:off x="837983" y="785794"/>
          <a:ext cx="10512862" cy="570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7513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1522412" y="3886200"/>
            <a:ext cx="9144000" cy="238125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1879600" y="203201"/>
            <a:ext cx="2436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/>
              <a:t>Peran</a:t>
            </a:r>
            <a:r>
              <a:rPr lang="en-US" b="1" dirty="0"/>
              <a:t> PR </a:t>
            </a:r>
            <a:r>
              <a:rPr lang="en-US" b="1" dirty="0" err="1"/>
              <a:t>Dalam</a:t>
            </a:r>
            <a:r>
              <a:rPr lang="en-US" b="1" dirty="0"/>
              <a:t> CSR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grpSp>
        <p:nvGrpSpPr>
          <p:cNvPr id="4102" name="Group 105"/>
          <p:cNvGrpSpPr>
            <a:grpSpLocks/>
          </p:cNvGrpSpPr>
          <p:nvPr/>
        </p:nvGrpSpPr>
        <p:grpSpPr bwMode="auto">
          <a:xfrm rot="19765573" flipH="1">
            <a:off x="1879880" y="2025651"/>
            <a:ext cx="1370012" cy="1357313"/>
            <a:chOff x="5580063" y="2757488"/>
            <a:chExt cx="1031875" cy="1022350"/>
          </a:xfrm>
        </p:grpSpPr>
        <p:sp>
          <p:nvSpPr>
            <p:cNvPr id="10" name="Ellipse 44"/>
            <p:cNvSpPr/>
            <p:nvPr/>
          </p:nvSpPr>
          <p:spPr bwMode="auto">
            <a:xfrm rot="21052097">
              <a:off x="5590124" y="2757488"/>
              <a:ext cx="1021814" cy="1022350"/>
            </a:xfrm>
            <a:prstGeom prst="ellipse">
              <a:avLst/>
            </a:prstGeom>
            <a:gradFill flip="none" rotWithShape="1">
              <a:gsLst>
                <a:gs pos="0">
                  <a:srgbClr val="74FFFD"/>
                </a:gs>
                <a:gs pos="100000">
                  <a:srgbClr val="20A6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11" name="Måne 63"/>
            <p:cNvSpPr/>
            <p:nvPr/>
          </p:nvSpPr>
          <p:spPr bwMode="auto">
            <a:xfrm rot="16552097">
              <a:off x="5850994" y="3038453"/>
              <a:ext cx="450073" cy="991936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4137" name="Ellipse 45"/>
            <p:cNvSpPr>
              <a:spLocks noChangeArrowheads="1"/>
            </p:cNvSpPr>
            <p:nvPr/>
          </p:nvSpPr>
          <p:spPr bwMode="auto">
            <a:xfrm>
              <a:off x="5735638" y="2786063"/>
              <a:ext cx="722312" cy="5397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endParaRPr>
            </a:p>
          </p:txBody>
        </p:sp>
      </p:grpSp>
      <p:sp>
        <p:nvSpPr>
          <p:cNvPr id="13" name="Rektangel med enkelt afrundet hjørne 11"/>
          <p:cNvSpPr/>
          <p:nvPr/>
        </p:nvSpPr>
        <p:spPr>
          <a:xfrm rot="10800000" flipH="1">
            <a:off x="1879600" y="2798244"/>
            <a:ext cx="3940713" cy="3479801"/>
          </a:xfrm>
          <a:prstGeom prst="round1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9050" cap="flat" cmpd="sng" algn="ctr">
            <a:gradFill flip="none" rotWithShape="1">
              <a:gsLst>
                <a:gs pos="0">
                  <a:schemeClr val="tx1">
                    <a:lumMod val="50000"/>
                    <a:lumOff val="50000"/>
                    <a:alpha val="47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" scaled="0"/>
              <a:tileRect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4106" name="TextBox 66"/>
          <p:cNvSpPr txBox="1">
            <a:spLocks noChangeArrowheads="1"/>
          </p:cNvSpPr>
          <p:nvPr/>
        </p:nvSpPr>
        <p:spPr bwMode="auto">
          <a:xfrm>
            <a:off x="2205980" y="2990851"/>
            <a:ext cx="343440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…..</a:t>
            </a:r>
            <a:endParaRPr kumimoji="0" lang="en-US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+mn-cs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…….</a:t>
            </a:r>
            <a:endParaRPr kumimoji="0" lang="en-US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……….</a:t>
            </a:r>
            <a:endParaRPr kumimoji="0" lang="en-US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…………</a:t>
            </a:r>
            <a:endParaRPr kumimoji="0" lang="en-US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…………</a:t>
            </a:r>
            <a:endParaRPr kumimoji="0" lang="en-US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………….</a:t>
            </a:r>
            <a:endParaRPr kumimoji="0" lang="en-US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…………….</a:t>
            </a:r>
            <a:endParaRPr kumimoji="0" lang="en-US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………………</a:t>
            </a:r>
            <a:endParaRPr kumimoji="0" lang="en-US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…………………….</a:t>
            </a:r>
            <a:endParaRPr kumimoji="0" lang="en-US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</p:txBody>
      </p:sp>
      <p:sp>
        <p:nvSpPr>
          <p:cNvPr id="4107" name="Rektangel 76"/>
          <p:cNvSpPr>
            <a:spLocks noChangeArrowheads="1"/>
          </p:cNvSpPr>
          <p:nvPr/>
        </p:nvSpPr>
        <p:spPr bwMode="auto">
          <a:xfrm>
            <a:off x="1845940" y="2163763"/>
            <a:ext cx="12969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SECARA 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grpSp>
        <p:nvGrpSpPr>
          <p:cNvPr id="4108" name="Group 105"/>
          <p:cNvGrpSpPr>
            <a:grpSpLocks/>
          </p:cNvGrpSpPr>
          <p:nvPr/>
        </p:nvGrpSpPr>
        <p:grpSpPr bwMode="auto">
          <a:xfrm rot="19765573" flipH="1">
            <a:off x="6356350" y="2025651"/>
            <a:ext cx="1370012" cy="1357313"/>
            <a:chOff x="5580063" y="2757488"/>
            <a:chExt cx="1031875" cy="1022350"/>
          </a:xfrm>
        </p:grpSpPr>
        <p:sp>
          <p:nvSpPr>
            <p:cNvPr id="24" name="Ellipse 44"/>
            <p:cNvSpPr/>
            <p:nvPr/>
          </p:nvSpPr>
          <p:spPr bwMode="auto">
            <a:xfrm rot="21052097">
              <a:off x="5590124" y="2757488"/>
              <a:ext cx="1021814" cy="1022350"/>
            </a:xfrm>
            <a:prstGeom prst="ellipse">
              <a:avLst/>
            </a:prstGeom>
            <a:gradFill flip="none" rotWithShape="1">
              <a:gsLst>
                <a:gs pos="0">
                  <a:srgbClr val="74FFFD"/>
                </a:gs>
                <a:gs pos="100000">
                  <a:srgbClr val="20A6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25" name="Måne 63"/>
            <p:cNvSpPr/>
            <p:nvPr/>
          </p:nvSpPr>
          <p:spPr bwMode="auto">
            <a:xfrm rot="16552097">
              <a:off x="5850994" y="3038453"/>
              <a:ext cx="450073" cy="991936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4130" name="Ellipse 45"/>
            <p:cNvSpPr>
              <a:spLocks noChangeArrowheads="1"/>
            </p:cNvSpPr>
            <p:nvPr/>
          </p:nvSpPr>
          <p:spPr bwMode="auto">
            <a:xfrm>
              <a:off x="5735638" y="2786063"/>
              <a:ext cx="722312" cy="5397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endParaRPr>
            </a:p>
          </p:txBody>
        </p:sp>
      </p:grpSp>
      <p:sp>
        <p:nvSpPr>
          <p:cNvPr id="27" name="Rektangel med enkelt afrundet hjørne 11"/>
          <p:cNvSpPr/>
          <p:nvPr/>
        </p:nvSpPr>
        <p:spPr>
          <a:xfrm rot="10800000" flipH="1">
            <a:off x="6361838" y="2798244"/>
            <a:ext cx="3837029" cy="3479801"/>
          </a:xfrm>
          <a:prstGeom prst="round1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9050" cap="flat" cmpd="sng" algn="ctr">
            <a:gradFill flip="none" rotWithShape="1">
              <a:gsLst>
                <a:gs pos="0">
                  <a:schemeClr val="tx1">
                    <a:lumMod val="50000"/>
                    <a:lumOff val="50000"/>
                    <a:alpha val="47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" scaled="0"/>
              <a:tileRect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4112" name="TextBox 66"/>
          <p:cNvSpPr txBox="1">
            <a:spLocks noChangeArrowheads="1"/>
          </p:cNvSpPr>
          <p:nvPr/>
        </p:nvSpPr>
        <p:spPr bwMode="auto">
          <a:xfrm>
            <a:off x="6537325" y="2990851"/>
            <a:ext cx="272256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………………………..</a:t>
            </a: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+mn-cs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……………………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………………………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……………………….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…………………..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…………………..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400" noProof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  <a:cs typeface="Arial" charset="0"/>
              </a:rPr>
              <a:t>…………………………..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…………………….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d-ID" sz="14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..........................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</p:txBody>
      </p:sp>
      <p:sp>
        <p:nvSpPr>
          <p:cNvPr id="4113" name="Rektangel 76"/>
          <p:cNvSpPr>
            <a:spLocks noChangeArrowheads="1"/>
          </p:cNvSpPr>
          <p:nvPr/>
        </p:nvSpPr>
        <p:spPr bwMode="auto">
          <a:xfrm>
            <a:off x="6396037" y="2163763"/>
            <a:ext cx="12969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SECARA EXTERNAL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31" name="Rounded Rectangular Callout 30"/>
          <p:cNvSpPr>
            <a:spLocks noChangeArrowheads="1"/>
          </p:cNvSpPr>
          <p:nvPr/>
        </p:nvSpPr>
        <p:spPr bwMode="auto">
          <a:xfrm>
            <a:off x="7353300" y="203201"/>
            <a:ext cx="3136900" cy="1350963"/>
          </a:xfrm>
          <a:prstGeom prst="wedgeRoundRectCallout">
            <a:avLst>
              <a:gd name="adj1" fmla="val -36218"/>
              <a:gd name="adj2" fmla="val 80264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-105" charset="-128"/>
              <a:cs typeface="+mn-cs"/>
            </a:endParaRPr>
          </a:p>
        </p:txBody>
      </p:sp>
      <p:sp>
        <p:nvSpPr>
          <p:cNvPr id="4115" name="TextBox 7"/>
          <p:cNvSpPr txBox="1">
            <a:spLocks noChangeArrowheads="1"/>
          </p:cNvSpPr>
          <p:nvPr/>
        </p:nvSpPr>
        <p:spPr bwMode="auto">
          <a:xfrm>
            <a:off x="7493000" y="35560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 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Assignment..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Isilah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Peran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 PR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dalam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 CSR 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sbb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grpSp>
        <p:nvGrpSpPr>
          <p:cNvPr id="4116" name="Gruppe 91"/>
          <p:cNvGrpSpPr>
            <a:grpSpLocks/>
          </p:cNvGrpSpPr>
          <p:nvPr/>
        </p:nvGrpSpPr>
        <p:grpSpPr bwMode="auto">
          <a:xfrm>
            <a:off x="1639888" y="565150"/>
            <a:ext cx="244475" cy="241300"/>
            <a:chOff x="1071835" y="2920232"/>
            <a:chExt cx="1427572" cy="1413777"/>
          </a:xfrm>
        </p:grpSpPr>
        <p:sp>
          <p:nvSpPr>
            <p:cNvPr id="33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34" name="Ellipse 45"/>
            <p:cNvSpPr/>
            <p:nvPr/>
          </p:nvSpPr>
          <p:spPr bwMode="auto">
            <a:xfrm>
              <a:off x="1285047" y="2948138"/>
              <a:ext cx="1028961" cy="771994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35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Kesimpulan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Picture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" b="72"/>
          <a:stretch>
            <a:fillRect/>
          </a:stretch>
        </p:blipFill>
        <p:spPr>
          <a:xfrm>
            <a:off x="1646617" y="7620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80CFE5A-5F01-4228-BD49-F329F9C993A6}"/>
              </a:ext>
            </a:extLst>
          </p:cNvPr>
          <p:cNvSpPr/>
          <p:nvPr/>
        </p:nvSpPr>
        <p:spPr>
          <a:xfrm>
            <a:off x="1646618" y="2244928"/>
            <a:ext cx="99204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CSR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entitas</a:t>
            </a:r>
            <a:r>
              <a:rPr lang="en-US" sz="2400" b="1" dirty="0"/>
              <a:t> </a:t>
            </a:r>
            <a:r>
              <a:rPr lang="en-US" sz="2400" b="1" dirty="0" err="1"/>
              <a:t>bisnis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era pasar </a:t>
            </a:r>
            <a:r>
              <a:rPr lang="en-US" sz="2400" b="1" dirty="0" err="1"/>
              <a:t>bebas</a:t>
            </a:r>
            <a:r>
              <a:rPr lang="en-US" sz="2400" b="1" dirty="0"/>
              <a:t> yang </a:t>
            </a:r>
            <a:r>
              <a:rPr lang="en-US" sz="2400" b="1" dirty="0" err="1"/>
              <a:t>sangat</a:t>
            </a:r>
            <a:r>
              <a:rPr lang="en-US" sz="2400" b="1" dirty="0"/>
              <a:t> liberal dan hypercompetitive. Perusahaan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komprehensif</a:t>
            </a:r>
            <a:r>
              <a:rPr lang="en-US" sz="2400" b="1" dirty="0"/>
              <a:t> dan </a:t>
            </a:r>
            <a:r>
              <a:rPr lang="en-US" sz="2400" b="1" dirty="0" err="1"/>
              <a:t>terpadu</a:t>
            </a:r>
            <a:r>
              <a:rPr lang="en-US" sz="2400" b="1" dirty="0"/>
              <a:t> </a:t>
            </a:r>
            <a:r>
              <a:rPr lang="en-US" sz="2400" b="1" dirty="0" err="1"/>
              <a:t>melakukan</a:t>
            </a:r>
            <a:r>
              <a:rPr lang="en-US" sz="2400" b="1" dirty="0"/>
              <a:t> best practices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menjalankan</a:t>
            </a:r>
            <a:r>
              <a:rPr lang="en-US" sz="2400" b="1" dirty="0"/>
              <a:t> </a:t>
            </a:r>
            <a:r>
              <a:rPr lang="en-US" sz="2400" b="1" dirty="0" err="1"/>
              <a:t>usahanya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memperhatikan</a:t>
            </a:r>
            <a:r>
              <a:rPr lang="en-US" sz="2400" b="1" dirty="0"/>
              <a:t> </a:t>
            </a:r>
            <a:r>
              <a:rPr lang="en-US" sz="2400" b="1" dirty="0" err="1"/>
              <a:t>nilai-nilai</a:t>
            </a:r>
            <a:r>
              <a:rPr lang="en-US" sz="2400" b="1" dirty="0"/>
              <a:t> GCP, </a:t>
            </a:r>
            <a:r>
              <a:rPr lang="en-US" sz="2400" b="1" dirty="0" err="1"/>
              <a:t>termasuk</a:t>
            </a:r>
            <a:r>
              <a:rPr lang="en-US" sz="2400" b="1" dirty="0"/>
              <a:t> </a:t>
            </a:r>
            <a:r>
              <a:rPr lang="en-US" sz="2400" b="1" dirty="0" err="1"/>
              <a:t>tanggung</a:t>
            </a:r>
            <a:r>
              <a:rPr lang="en-US" sz="2400" b="1" dirty="0"/>
              <a:t> </a:t>
            </a:r>
            <a:r>
              <a:rPr lang="en-US" sz="2400" b="1" dirty="0" err="1"/>
              <a:t>jawab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lingkungan</a:t>
            </a:r>
            <a:r>
              <a:rPr lang="en-US" sz="2400" b="1" dirty="0"/>
              <a:t> </a:t>
            </a:r>
            <a:r>
              <a:rPr lang="en-US" sz="2400" b="1" dirty="0" err="1"/>
              <a:t>baik</a:t>
            </a:r>
            <a:r>
              <a:rPr lang="en-US" sz="2400" b="1" dirty="0"/>
              <a:t> </a:t>
            </a:r>
            <a:r>
              <a:rPr lang="en-US" sz="2400" b="1" dirty="0" err="1"/>
              <a:t>fisik</a:t>
            </a:r>
            <a:r>
              <a:rPr lang="en-US" sz="2400" b="1" dirty="0"/>
              <a:t> (</a:t>
            </a:r>
            <a:r>
              <a:rPr lang="en-US" sz="2400" b="1" dirty="0" err="1"/>
              <a:t>berkaitan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sampah</a:t>
            </a:r>
            <a:r>
              <a:rPr lang="en-US" sz="2400" b="1" dirty="0"/>
              <a:t>, </a:t>
            </a:r>
            <a:r>
              <a:rPr lang="en-US" sz="2400" b="1" dirty="0" err="1"/>
              <a:t>limbah</a:t>
            </a:r>
            <a:r>
              <a:rPr lang="en-US" sz="2400" b="1" dirty="0"/>
              <a:t>, </a:t>
            </a:r>
            <a:r>
              <a:rPr lang="en-US" sz="2400" b="1" dirty="0" err="1"/>
              <a:t>polusi</a:t>
            </a:r>
            <a:r>
              <a:rPr lang="en-US" sz="2400" b="1" dirty="0"/>
              <a:t> dan </a:t>
            </a:r>
            <a:r>
              <a:rPr lang="en-US" sz="2400" b="1" dirty="0" err="1"/>
              <a:t>kelestarian</a:t>
            </a:r>
            <a:r>
              <a:rPr lang="en-US" sz="2400" b="1" dirty="0"/>
              <a:t> </a:t>
            </a:r>
            <a:r>
              <a:rPr lang="en-US" sz="2400" b="1" dirty="0" err="1"/>
              <a:t>alam</a:t>
            </a:r>
            <a:r>
              <a:rPr lang="en-US" sz="2400" b="1" dirty="0"/>
              <a:t>) </a:t>
            </a:r>
            <a:r>
              <a:rPr lang="en-US" sz="2400" b="1" dirty="0" err="1"/>
              <a:t>maupun</a:t>
            </a:r>
            <a:r>
              <a:rPr lang="en-US" sz="2400" b="1" dirty="0"/>
              <a:t> </a:t>
            </a:r>
            <a:r>
              <a:rPr lang="en-US" sz="2400" b="1" dirty="0" err="1"/>
              <a:t>sosial</a:t>
            </a:r>
            <a:r>
              <a:rPr lang="en-US" sz="2400" b="1" dirty="0"/>
              <a:t> </a:t>
            </a:r>
            <a:r>
              <a:rPr lang="en-US" sz="2400" b="1" dirty="0" err="1"/>
              <a:t>kemasyarakatan</a:t>
            </a:r>
            <a:r>
              <a:rPr lang="en-US" sz="2400" b="1" dirty="0"/>
              <a:t>. </a:t>
            </a:r>
            <a:r>
              <a:rPr lang="en-US" sz="2400" b="1" dirty="0" err="1"/>
              <a:t>Tanggung</a:t>
            </a:r>
            <a:r>
              <a:rPr lang="en-US" sz="2400" b="1" dirty="0"/>
              <a:t> </a:t>
            </a:r>
            <a:r>
              <a:rPr lang="en-US" sz="2400" b="1" dirty="0" err="1"/>
              <a:t>jawab</a:t>
            </a:r>
            <a:r>
              <a:rPr lang="en-US" sz="2400" b="1" dirty="0"/>
              <a:t> </a:t>
            </a:r>
            <a:r>
              <a:rPr lang="en-US" sz="2400" b="1" dirty="0" err="1"/>
              <a:t>perusahaan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lingkungan</a:t>
            </a:r>
            <a:r>
              <a:rPr lang="en-US" sz="2400" b="1" dirty="0"/>
              <a:t> </a:t>
            </a:r>
            <a:r>
              <a:rPr lang="en-US" sz="2400" b="1" dirty="0" err="1"/>
              <a:t>diimplementasikan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kebijakan</a:t>
            </a:r>
            <a:r>
              <a:rPr lang="en-US" sz="2400" b="1" dirty="0"/>
              <a:t> </a:t>
            </a:r>
            <a:r>
              <a:rPr lang="en-US" sz="2400" b="1" dirty="0" err="1"/>
              <a:t>kesehatan</a:t>
            </a:r>
            <a:r>
              <a:rPr lang="en-US" sz="2400" b="1" dirty="0"/>
              <a:t> </a:t>
            </a:r>
            <a:r>
              <a:rPr lang="en-US" sz="2400" b="1" dirty="0" err="1"/>
              <a:t>keselamatan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 dan </a:t>
            </a:r>
            <a:r>
              <a:rPr lang="en-US" sz="2400" b="1" dirty="0" err="1"/>
              <a:t>lindungan</a:t>
            </a:r>
            <a:r>
              <a:rPr lang="en-US" sz="2400" b="1" dirty="0"/>
              <a:t> </a:t>
            </a:r>
            <a:r>
              <a:rPr lang="en-US" sz="2400" b="1" dirty="0" err="1"/>
              <a:t>lingkungan</a:t>
            </a:r>
            <a:r>
              <a:rPr lang="en-US" sz="2400" b="1" dirty="0"/>
              <a:t> (K3LL) dan program </a:t>
            </a:r>
            <a:r>
              <a:rPr lang="en-US" sz="2400" b="1" dirty="0" err="1"/>
              <a:t>tanggung</a:t>
            </a:r>
            <a:r>
              <a:rPr lang="en-US" sz="2400" b="1" dirty="0"/>
              <a:t> </a:t>
            </a:r>
            <a:r>
              <a:rPr lang="en-US" sz="2400" b="1" dirty="0" err="1"/>
              <a:t>jawab</a:t>
            </a:r>
            <a:r>
              <a:rPr lang="en-US" sz="2400" b="1" dirty="0"/>
              <a:t> </a:t>
            </a:r>
            <a:r>
              <a:rPr lang="en-US" sz="2400" b="1" dirty="0" err="1"/>
              <a:t>sosial</a:t>
            </a:r>
            <a:r>
              <a:rPr lang="en-US" sz="2400" b="1" dirty="0"/>
              <a:t> </a:t>
            </a:r>
            <a:r>
              <a:rPr lang="en-US" sz="2400" b="1" dirty="0" err="1"/>
              <a:t>perusahaan</a:t>
            </a:r>
            <a:r>
              <a:rPr lang="en-US" sz="2400" b="1" dirty="0"/>
              <a:t> (corporate </a:t>
            </a:r>
            <a:r>
              <a:rPr lang="en-US" sz="2400" b="1" dirty="0" err="1"/>
              <a:t>sosial</a:t>
            </a:r>
            <a:r>
              <a:rPr lang="en-US" sz="2400" b="1" dirty="0"/>
              <a:t> responsibility)</a:t>
            </a:r>
          </a:p>
        </p:txBody>
      </p:sp>
    </p:spTree>
    <p:extLst>
      <p:ext uri="{BB962C8B-B14F-4D97-AF65-F5344CB8AC3E}">
        <p14:creationId xmlns:p14="http://schemas.microsoft.com/office/powerpoint/2010/main" xmlns="" val="39802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522412" y="3886200"/>
            <a:ext cx="9144000" cy="238125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093914" y="405450"/>
            <a:ext cx="41433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PERAN PR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Dalam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 CSR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grpSp>
        <p:nvGrpSpPr>
          <p:cNvPr id="2" name="Gruppe 11"/>
          <p:cNvGrpSpPr/>
          <p:nvPr/>
        </p:nvGrpSpPr>
        <p:grpSpPr>
          <a:xfrm>
            <a:off x="1951009" y="1423988"/>
            <a:ext cx="4616708" cy="4954716"/>
            <a:chOff x="3328213" y="876282"/>
            <a:chExt cx="2684378" cy="73585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ktangel 25"/>
            <p:cNvSpPr/>
            <p:nvPr/>
          </p:nvSpPr>
          <p:spPr bwMode="auto">
            <a:xfrm>
              <a:off x="3328213" y="1078135"/>
              <a:ext cx="2684378" cy="71566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3" name="Gruppe 55"/>
            <p:cNvGrpSpPr/>
            <p:nvPr/>
          </p:nvGrpSpPr>
          <p:grpSpPr>
            <a:xfrm>
              <a:off x="3328213" y="876282"/>
              <a:ext cx="2676591" cy="220005"/>
              <a:chOff x="3319464" y="876282"/>
              <a:chExt cx="2703620" cy="220005"/>
            </a:xfrm>
          </p:grpSpPr>
          <p:sp>
            <p:nvSpPr>
              <p:cNvPr id="9" name="Rektangel 27"/>
              <p:cNvSpPr/>
              <p:nvPr/>
            </p:nvSpPr>
            <p:spPr bwMode="auto">
              <a:xfrm>
                <a:off x="3319464" y="876282"/>
                <a:ext cx="2703620" cy="220005"/>
              </a:xfrm>
              <a:prstGeom prst="rect">
                <a:avLst/>
              </a:prstGeom>
              <a:gradFill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10" name="Rektangel 28"/>
              <p:cNvSpPr/>
              <p:nvPr/>
            </p:nvSpPr>
            <p:spPr bwMode="auto">
              <a:xfrm>
                <a:off x="3319464" y="962302"/>
                <a:ext cx="2703620" cy="64842"/>
              </a:xfrm>
              <a:prstGeom prst="rect">
                <a:avLst/>
              </a:prstGeom>
              <a:gradFill rotWithShape="1">
                <a:gsLst>
                  <a:gs pos="100000">
                    <a:srgbClr val="FFFCF9">
                      <a:alpha val="79000"/>
                    </a:srgbClr>
                  </a:gs>
                  <a:gs pos="0">
                    <a:srgbClr val="E6E6E6">
                      <a:tint val="50000"/>
                      <a:shade val="100000"/>
                      <a:satMod val="350000"/>
                      <a:alpha val="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</p:grpSp>
      <p:sp>
        <p:nvSpPr>
          <p:cNvPr id="23559" name="Text Box 52"/>
          <p:cNvSpPr txBox="1">
            <a:spLocks noChangeArrowheads="1"/>
          </p:cNvSpPr>
          <p:nvPr/>
        </p:nvSpPr>
        <p:spPr bwMode="gray">
          <a:xfrm>
            <a:off x="2308198" y="1571612"/>
            <a:ext cx="4259289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PR </a:t>
            </a:r>
            <a:r>
              <a:rPr lang="en-US" sz="2000" b="1" dirty="0" err="1"/>
              <a:t>mempunyai</a:t>
            </a:r>
            <a:r>
              <a:rPr lang="en-US" sz="2000" b="1" dirty="0"/>
              <a:t> </a:t>
            </a:r>
            <a:r>
              <a:rPr lang="en-US" sz="2000" b="1" dirty="0" err="1"/>
              <a:t>peran</a:t>
            </a:r>
            <a:r>
              <a:rPr lang="en-US" sz="2000" b="1" dirty="0"/>
              <a:t> </a:t>
            </a:r>
            <a:r>
              <a:rPr lang="en-US" sz="2000" b="1" dirty="0" err="1"/>
              <a:t>penting</a:t>
            </a:r>
            <a:r>
              <a:rPr lang="en-US" sz="2000" b="1" dirty="0"/>
              <a:t> </a:t>
            </a:r>
            <a:r>
              <a:rPr lang="en-US" sz="2000" b="1" dirty="0" err="1"/>
              <a:t>baik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internal </a:t>
            </a:r>
            <a:r>
              <a:rPr lang="en-US" sz="2000" b="1" dirty="0" err="1"/>
              <a:t>maupun</a:t>
            </a:r>
            <a:r>
              <a:rPr lang="en-US" sz="2000" b="1" dirty="0"/>
              <a:t> </a:t>
            </a:r>
            <a:r>
              <a:rPr lang="en-US" sz="2000" b="1" dirty="0" err="1"/>
              <a:t>eksternal</a:t>
            </a:r>
            <a:r>
              <a:rPr lang="en-US" sz="2000" b="1" dirty="0"/>
              <a:t>.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konteks</a:t>
            </a:r>
            <a:r>
              <a:rPr lang="en-US" sz="2000" b="1" dirty="0"/>
              <a:t> </a:t>
            </a:r>
            <a:r>
              <a:rPr lang="en-US" sz="2000" b="1" dirty="0" err="1"/>
              <a:t>pembentukan</a:t>
            </a:r>
            <a:r>
              <a:rPr lang="en-US" sz="2000" b="1" dirty="0"/>
              <a:t> </a:t>
            </a:r>
            <a:r>
              <a:rPr lang="en-US" sz="2000" b="1" dirty="0" err="1"/>
              <a:t>citra</a:t>
            </a:r>
            <a:r>
              <a:rPr lang="en-US" sz="2000" b="1" dirty="0"/>
              <a:t> </a:t>
            </a:r>
            <a:r>
              <a:rPr lang="en-US" sz="2000" b="1" dirty="0" err="1"/>
              <a:t>perusahaan</a:t>
            </a:r>
            <a:r>
              <a:rPr lang="en-US" sz="2000" b="1" dirty="0"/>
              <a:t>, di </a:t>
            </a:r>
            <a:r>
              <a:rPr lang="en-US" sz="2000" b="1" dirty="0" err="1"/>
              <a:t>semua</a:t>
            </a:r>
            <a:r>
              <a:rPr lang="en-US" sz="2000" b="1" dirty="0"/>
              <a:t> </a:t>
            </a:r>
            <a:r>
              <a:rPr lang="en-US" sz="2000" b="1" dirty="0" err="1"/>
              <a:t>bidang</a:t>
            </a:r>
            <a:r>
              <a:rPr lang="en-US" sz="2000" b="1" dirty="0"/>
              <a:t> </a:t>
            </a:r>
            <a:r>
              <a:rPr lang="en-US" sz="2000" b="1" dirty="0" err="1"/>
              <a:t>pembahasan</a:t>
            </a:r>
            <a:r>
              <a:rPr lang="en-US" sz="2000" b="1" dirty="0"/>
              <a:t> di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boleh</a:t>
            </a:r>
            <a:r>
              <a:rPr lang="en-US" sz="2000" b="1" dirty="0"/>
              <a:t> </a:t>
            </a:r>
            <a:r>
              <a:rPr lang="en-US" sz="2000" b="1" dirty="0" err="1"/>
              <a:t>dikatakan</a:t>
            </a:r>
            <a:r>
              <a:rPr lang="en-US" sz="2000" b="1" dirty="0"/>
              <a:t> PR </a:t>
            </a:r>
            <a:r>
              <a:rPr lang="en-US" sz="2000" b="1" dirty="0" err="1"/>
              <a:t>terlibat</a:t>
            </a:r>
            <a:r>
              <a:rPr lang="en-US" sz="2000" b="1" dirty="0"/>
              <a:t> di </a:t>
            </a:r>
            <a:r>
              <a:rPr lang="en-US" sz="2000" b="1" dirty="0" err="1"/>
              <a:t>dalamnya</a:t>
            </a:r>
            <a:r>
              <a:rPr lang="en-US" sz="2000" b="1" dirty="0"/>
              <a:t>, </a:t>
            </a:r>
            <a:r>
              <a:rPr lang="en-US" sz="2000" b="1" dirty="0" err="1"/>
              <a:t>sejak</a:t>
            </a:r>
            <a:r>
              <a:rPr lang="en-US" sz="2000" b="1" dirty="0"/>
              <a:t> fact finding, planning, communicating, </a:t>
            </a:r>
            <a:r>
              <a:rPr lang="en-US" sz="2000" b="1" dirty="0" err="1"/>
              <a:t>hingga</a:t>
            </a:r>
            <a:r>
              <a:rPr lang="en-US" sz="2000" b="1" dirty="0"/>
              <a:t> evaluation. </a:t>
            </a:r>
            <a:r>
              <a:rPr lang="en-US" sz="2000" b="1" dirty="0" err="1"/>
              <a:t>Jadi</a:t>
            </a:r>
            <a:r>
              <a:rPr lang="en-US" sz="2000" b="1" dirty="0"/>
              <a:t> </a:t>
            </a:r>
            <a:r>
              <a:rPr lang="en-US" sz="2000" b="1" dirty="0" err="1"/>
              <a:t>membicarakan</a:t>
            </a:r>
            <a:r>
              <a:rPr lang="en-US" sz="2000" b="1" dirty="0"/>
              <a:t> CSR </a:t>
            </a:r>
            <a:r>
              <a:rPr lang="en-US" sz="2000" b="1" dirty="0" err="1"/>
              <a:t>berarti</a:t>
            </a:r>
            <a:r>
              <a:rPr lang="en-US" sz="2000" b="1" dirty="0"/>
              <a:t> juga </a:t>
            </a:r>
            <a:r>
              <a:rPr lang="en-US" sz="2000" b="1" dirty="0" err="1"/>
              <a:t>membicarakan</a:t>
            </a:r>
            <a:r>
              <a:rPr lang="en-US" sz="2000" b="1" dirty="0"/>
              <a:t> PR </a:t>
            </a:r>
            <a:r>
              <a:rPr lang="en-US" sz="2000" b="1" dirty="0" err="1"/>
              <a:t>sebuah</a:t>
            </a:r>
            <a:r>
              <a:rPr lang="en-US" sz="2000" b="1" dirty="0"/>
              <a:t> </a:t>
            </a:r>
            <a:r>
              <a:rPr lang="en-US" sz="2000" b="1" dirty="0" err="1"/>
              <a:t>perusahaan</a:t>
            </a:r>
            <a:r>
              <a:rPr lang="en-US" sz="2000" b="1" dirty="0"/>
              <a:t>, di mana CSR </a:t>
            </a:r>
            <a:r>
              <a:rPr lang="en-US" sz="2000" b="1" dirty="0" err="1"/>
              <a:t>merupakan</a:t>
            </a:r>
            <a:r>
              <a:rPr lang="en-US" sz="2000" b="1" dirty="0"/>
              <a:t> </a:t>
            </a:r>
            <a:r>
              <a:rPr lang="en-US" sz="2000" b="1" dirty="0" err="1"/>
              <a:t>bagian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Community Relations. Karena CSR pada </a:t>
            </a:r>
            <a:r>
              <a:rPr lang="en-US" sz="2000" b="1" dirty="0" err="1"/>
              <a:t>dasarnya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kegiatan</a:t>
            </a:r>
            <a:r>
              <a:rPr lang="en-US" sz="2000" b="1" dirty="0"/>
              <a:t> PR, </a:t>
            </a:r>
            <a:r>
              <a:rPr lang="en-US" sz="2000" b="1" dirty="0" err="1"/>
              <a:t>maka</a:t>
            </a:r>
            <a:r>
              <a:rPr lang="en-US" sz="2000" b="1" dirty="0"/>
              <a:t> </a:t>
            </a:r>
            <a:r>
              <a:rPr lang="en-US" sz="2000" b="1" dirty="0" err="1"/>
              <a:t>langkah-langkah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proses PR pun </a:t>
            </a:r>
            <a:r>
              <a:rPr lang="en-US" sz="2000" b="1" dirty="0" err="1"/>
              <a:t>mewarnai</a:t>
            </a:r>
            <a:r>
              <a:rPr lang="en-US" sz="2000" b="1" dirty="0"/>
              <a:t> </a:t>
            </a:r>
            <a:r>
              <a:rPr lang="en-US" sz="2000" b="1" dirty="0" err="1"/>
              <a:t>langkah-langkah</a:t>
            </a:r>
            <a:r>
              <a:rPr lang="en-US" sz="2000" b="1" dirty="0"/>
              <a:t> CSR.</a:t>
            </a: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</p:txBody>
      </p:sp>
      <p:grpSp>
        <p:nvGrpSpPr>
          <p:cNvPr id="23560" name="Gruppe 91"/>
          <p:cNvGrpSpPr>
            <a:grpSpLocks/>
          </p:cNvGrpSpPr>
          <p:nvPr/>
        </p:nvGrpSpPr>
        <p:grpSpPr bwMode="auto">
          <a:xfrm>
            <a:off x="1639888" y="565150"/>
            <a:ext cx="244475" cy="241300"/>
            <a:chOff x="1071835" y="2920232"/>
            <a:chExt cx="1427572" cy="1413777"/>
          </a:xfrm>
        </p:grpSpPr>
        <p:sp>
          <p:nvSpPr>
            <p:cNvPr id="17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FF6600"/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18" name="Ellipse 45"/>
            <p:cNvSpPr/>
            <p:nvPr/>
          </p:nvSpPr>
          <p:spPr bwMode="auto">
            <a:xfrm>
              <a:off x="1285047" y="2948138"/>
              <a:ext cx="1028961" cy="771994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19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</p:grpSp>
      <p:grpSp>
        <p:nvGrpSpPr>
          <p:cNvPr id="23561" name="Gruppe 291"/>
          <p:cNvGrpSpPr>
            <a:grpSpLocks/>
          </p:cNvGrpSpPr>
          <p:nvPr/>
        </p:nvGrpSpPr>
        <p:grpSpPr bwMode="auto">
          <a:xfrm>
            <a:off x="7259636" y="1423989"/>
            <a:ext cx="2579191" cy="4664076"/>
            <a:chOff x="0" y="-1241698"/>
            <a:chExt cx="5000628" cy="9231488"/>
          </a:xfrm>
        </p:grpSpPr>
        <p:grpSp>
          <p:nvGrpSpPr>
            <p:cNvPr id="8" name="Gruppe 111"/>
            <p:cNvGrpSpPr/>
            <p:nvPr/>
          </p:nvGrpSpPr>
          <p:grpSpPr>
            <a:xfrm>
              <a:off x="34" y="-1241643"/>
              <a:ext cx="5000644" cy="9231529"/>
              <a:chOff x="3295650" y="3451225"/>
              <a:chExt cx="1392238" cy="2570163"/>
            </a:xfrm>
            <a:solidFill>
              <a:schemeClr val="tx1"/>
            </a:solidFill>
          </p:grpSpPr>
          <p:sp>
            <p:nvSpPr>
              <p:cNvPr id="25" name="Freeform 207"/>
              <p:cNvSpPr>
                <a:spLocks/>
              </p:cNvSpPr>
              <p:nvPr/>
            </p:nvSpPr>
            <p:spPr bwMode="auto">
              <a:xfrm>
                <a:off x="4586288" y="4176713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26" name="Freeform 212"/>
              <p:cNvSpPr>
                <a:spLocks/>
              </p:cNvSpPr>
              <p:nvPr/>
            </p:nvSpPr>
            <p:spPr bwMode="auto">
              <a:xfrm>
                <a:off x="4465638" y="4348163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4475163" y="4378325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28" name="Freeform 216"/>
              <p:cNvSpPr>
                <a:spLocks/>
              </p:cNvSpPr>
              <p:nvPr/>
            </p:nvSpPr>
            <p:spPr bwMode="auto">
              <a:xfrm>
                <a:off x="4465638" y="4408488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29" name="Freeform 219"/>
              <p:cNvSpPr>
                <a:spLocks/>
              </p:cNvSpPr>
              <p:nvPr/>
            </p:nvSpPr>
            <p:spPr bwMode="auto">
              <a:xfrm>
                <a:off x="4475163" y="4176713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30" name="Freeform 220"/>
              <p:cNvSpPr>
                <a:spLocks/>
              </p:cNvSpPr>
              <p:nvPr/>
            </p:nvSpPr>
            <p:spPr bwMode="auto">
              <a:xfrm>
                <a:off x="4586288" y="4176713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31" name="Freeform 226"/>
              <p:cNvSpPr>
                <a:spLocks/>
              </p:cNvSpPr>
              <p:nvPr/>
            </p:nvSpPr>
            <p:spPr bwMode="auto">
              <a:xfrm>
                <a:off x="4465638" y="4348163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32" name="Freeform 228"/>
              <p:cNvSpPr>
                <a:spLocks/>
              </p:cNvSpPr>
              <p:nvPr/>
            </p:nvSpPr>
            <p:spPr bwMode="auto">
              <a:xfrm>
                <a:off x="4475163" y="4378325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33" name="Freeform 231"/>
              <p:cNvSpPr>
                <a:spLocks/>
              </p:cNvSpPr>
              <p:nvPr/>
            </p:nvSpPr>
            <p:spPr bwMode="auto">
              <a:xfrm>
                <a:off x="4475163" y="4498975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34" name="Freeform 234"/>
              <p:cNvSpPr>
                <a:spLocks/>
              </p:cNvSpPr>
              <p:nvPr/>
            </p:nvSpPr>
            <p:spPr bwMode="auto">
              <a:xfrm>
                <a:off x="4465638" y="4579938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35" name="Freeform 236"/>
              <p:cNvSpPr>
                <a:spLocks/>
              </p:cNvSpPr>
              <p:nvPr/>
            </p:nvSpPr>
            <p:spPr bwMode="auto">
              <a:xfrm>
                <a:off x="4465638" y="4610100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36" name="Freeform 238"/>
              <p:cNvSpPr>
                <a:spLocks/>
              </p:cNvSpPr>
              <p:nvPr/>
            </p:nvSpPr>
            <p:spPr bwMode="auto">
              <a:xfrm>
                <a:off x="4465638" y="4540250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37" name="Freeform 241"/>
              <p:cNvSpPr>
                <a:spLocks/>
              </p:cNvSpPr>
              <p:nvPr/>
            </p:nvSpPr>
            <p:spPr bwMode="auto">
              <a:xfrm>
                <a:off x="4465638" y="4579938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38" name="Freeform 243"/>
              <p:cNvSpPr>
                <a:spLocks/>
              </p:cNvSpPr>
              <p:nvPr/>
            </p:nvSpPr>
            <p:spPr bwMode="auto">
              <a:xfrm>
                <a:off x="4465638" y="4610100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39" name="Freeform 245"/>
              <p:cNvSpPr>
                <a:spLocks/>
              </p:cNvSpPr>
              <p:nvPr/>
            </p:nvSpPr>
            <p:spPr bwMode="auto">
              <a:xfrm>
                <a:off x="4465638" y="4540250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40" name="Freeform 281"/>
              <p:cNvSpPr>
                <a:spLocks/>
              </p:cNvSpPr>
              <p:nvPr/>
            </p:nvSpPr>
            <p:spPr bwMode="auto">
              <a:xfrm>
                <a:off x="3629025" y="34512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41" name="Freeform 282"/>
              <p:cNvSpPr>
                <a:spLocks/>
              </p:cNvSpPr>
              <p:nvPr/>
            </p:nvSpPr>
            <p:spPr bwMode="auto">
              <a:xfrm>
                <a:off x="3629025" y="3511550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42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43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44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45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46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47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48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49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50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51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52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53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54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55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56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57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58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59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60" name="Freeform 303"/>
              <p:cNvSpPr>
                <a:spLocks/>
              </p:cNvSpPr>
              <p:nvPr/>
            </p:nvSpPr>
            <p:spPr bwMode="auto">
              <a:xfrm>
                <a:off x="3587750" y="3924300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61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0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62" name="Freeform 305"/>
              <p:cNvSpPr>
                <a:spLocks/>
              </p:cNvSpPr>
              <p:nvPr/>
            </p:nvSpPr>
            <p:spPr bwMode="auto">
              <a:xfrm>
                <a:off x="3578225" y="3924300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63" name="Freeform 306"/>
              <p:cNvSpPr>
                <a:spLocks/>
              </p:cNvSpPr>
              <p:nvPr/>
            </p:nvSpPr>
            <p:spPr bwMode="auto">
              <a:xfrm>
                <a:off x="3568700" y="3924300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64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65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66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67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68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69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70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71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72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73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74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75" name="Freeform 318"/>
              <p:cNvSpPr>
                <a:spLocks/>
              </p:cNvSpPr>
              <p:nvPr/>
            </p:nvSpPr>
            <p:spPr bwMode="auto">
              <a:xfrm>
                <a:off x="3557588" y="3975100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76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77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78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79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80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81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82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83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84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85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86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87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88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89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90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91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92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93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94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95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0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96" name="Freeform 340"/>
              <p:cNvSpPr>
                <a:spLocks/>
              </p:cNvSpPr>
              <p:nvPr/>
            </p:nvSpPr>
            <p:spPr bwMode="auto">
              <a:xfrm>
                <a:off x="3587750" y="4025900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97" name="Freeform 341"/>
              <p:cNvSpPr>
                <a:spLocks/>
              </p:cNvSpPr>
              <p:nvPr/>
            </p:nvSpPr>
            <p:spPr bwMode="auto">
              <a:xfrm>
                <a:off x="3587750" y="4025900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98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0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99" name="Freeform 343"/>
              <p:cNvSpPr>
                <a:spLocks/>
              </p:cNvSpPr>
              <p:nvPr/>
            </p:nvSpPr>
            <p:spPr bwMode="auto">
              <a:xfrm>
                <a:off x="3578225" y="4025900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00" name="Freeform 344"/>
              <p:cNvSpPr>
                <a:spLocks/>
              </p:cNvSpPr>
              <p:nvPr/>
            </p:nvSpPr>
            <p:spPr bwMode="auto">
              <a:xfrm>
                <a:off x="3648075" y="402590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01" name="Freeform 345"/>
              <p:cNvSpPr>
                <a:spLocks/>
              </p:cNvSpPr>
              <p:nvPr/>
            </p:nvSpPr>
            <p:spPr bwMode="auto">
              <a:xfrm>
                <a:off x="3568700" y="4025900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02" name="Freeform 346"/>
              <p:cNvSpPr>
                <a:spLocks/>
              </p:cNvSpPr>
              <p:nvPr/>
            </p:nvSpPr>
            <p:spPr bwMode="auto">
              <a:xfrm>
                <a:off x="3587750" y="402590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03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04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05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06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07" name="Freeform 351"/>
              <p:cNvSpPr>
                <a:spLocks/>
              </p:cNvSpPr>
              <p:nvPr/>
            </p:nvSpPr>
            <p:spPr bwMode="auto">
              <a:xfrm>
                <a:off x="3587750" y="4046538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08" name="Freeform 352"/>
              <p:cNvSpPr>
                <a:spLocks/>
              </p:cNvSpPr>
              <p:nvPr/>
            </p:nvSpPr>
            <p:spPr bwMode="auto">
              <a:xfrm>
                <a:off x="3729038" y="40465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09" name="Freeform 353"/>
              <p:cNvSpPr>
                <a:spLocks/>
              </p:cNvSpPr>
              <p:nvPr/>
            </p:nvSpPr>
            <p:spPr bwMode="auto">
              <a:xfrm>
                <a:off x="3729038" y="40465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10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11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12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13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14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15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16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17" name="Freeform 361"/>
              <p:cNvSpPr>
                <a:spLocks/>
              </p:cNvSpPr>
              <p:nvPr/>
            </p:nvSpPr>
            <p:spPr bwMode="auto">
              <a:xfrm>
                <a:off x="3729038" y="4076700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18" name="Freeform 362"/>
              <p:cNvSpPr>
                <a:spLocks/>
              </p:cNvSpPr>
              <p:nvPr/>
            </p:nvSpPr>
            <p:spPr bwMode="auto">
              <a:xfrm>
                <a:off x="3578225" y="4076700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19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0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20" name="Freeform 364"/>
              <p:cNvSpPr>
                <a:spLocks/>
              </p:cNvSpPr>
              <p:nvPr/>
            </p:nvSpPr>
            <p:spPr bwMode="auto">
              <a:xfrm>
                <a:off x="3578225" y="4076700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21" name="Freeform 365"/>
              <p:cNvSpPr>
                <a:spLocks/>
              </p:cNvSpPr>
              <p:nvPr/>
            </p:nvSpPr>
            <p:spPr bwMode="auto">
              <a:xfrm>
                <a:off x="3527425" y="4076700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22" name="Freeform 366"/>
              <p:cNvSpPr>
                <a:spLocks/>
              </p:cNvSpPr>
              <p:nvPr/>
            </p:nvSpPr>
            <p:spPr bwMode="auto">
              <a:xfrm>
                <a:off x="3587750" y="407670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23" name="Freeform 367"/>
              <p:cNvSpPr>
                <a:spLocks/>
              </p:cNvSpPr>
              <p:nvPr/>
            </p:nvSpPr>
            <p:spPr bwMode="auto">
              <a:xfrm>
                <a:off x="3587750" y="4076700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24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25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26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27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28" name="Freeform 372"/>
              <p:cNvSpPr>
                <a:spLocks/>
              </p:cNvSpPr>
              <p:nvPr/>
            </p:nvSpPr>
            <p:spPr bwMode="auto">
              <a:xfrm>
                <a:off x="3729038" y="4095750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29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0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30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31" name="Freeform 381"/>
              <p:cNvSpPr>
                <a:spLocks/>
              </p:cNvSpPr>
              <p:nvPr/>
            </p:nvSpPr>
            <p:spPr bwMode="auto">
              <a:xfrm>
                <a:off x="3295650" y="3733800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endParaRPr>
              </a:p>
            </p:txBody>
          </p:sp>
        </p:grpSp>
        <p:sp>
          <p:nvSpPr>
            <p:cNvPr id="23563" name="Freeform 382"/>
            <p:cNvSpPr>
              <a:spLocks/>
            </p:cNvSpPr>
            <p:nvPr/>
          </p:nvSpPr>
          <p:spPr bwMode="auto">
            <a:xfrm>
              <a:off x="508539" y="1005537"/>
              <a:ext cx="756962" cy="2063131"/>
            </a:xfrm>
            <a:custGeom>
              <a:avLst/>
              <a:gdLst>
                <a:gd name="T0" fmla="*/ 2147483647 w 133"/>
                <a:gd name="T1" fmla="*/ 0 h 362"/>
                <a:gd name="T2" fmla="*/ 2147483647 w 133"/>
                <a:gd name="T3" fmla="*/ 2147483647 h 362"/>
                <a:gd name="T4" fmla="*/ 2147483647 w 133"/>
                <a:gd name="T5" fmla="*/ 2147483647 h 362"/>
                <a:gd name="T6" fmla="*/ 2147483647 w 133"/>
                <a:gd name="T7" fmla="*/ 2147483647 h 362"/>
                <a:gd name="T8" fmla="*/ 2147483647 w 133"/>
                <a:gd name="T9" fmla="*/ 2147483647 h 362"/>
                <a:gd name="T10" fmla="*/ 2147483647 w 133"/>
                <a:gd name="T11" fmla="*/ 2147483647 h 362"/>
                <a:gd name="T12" fmla="*/ 2147483647 w 133"/>
                <a:gd name="T13" fmla="*/ 2147483647 h 362"/>
                <a:gd name="T14" fmla="*/ 2147483647 w 133"/>
                <a:gd name="T15" fmla="*/ 2147483647 h 362"/>
                <a:gd name="T16" fmla="*/ 2147483647 w 133"/>
                <a:gd name="T17" fmla="*/ 2147483647 h 362"/>
                <a:gd name="T18" fmla="*/ 2147483647 w 133"/>
                <a:gd name="T19" fmla="*/ 2147483647 h 362"/>
                <a:gd name="T20" fmla="*/ 0 w 133"/>
                <a:gd name="T21" fmla="*/ 2147483647 h 362"/>
                <a:gd name="T22" fmla="*/ 2147483647 w 133"/>
                <a:gd name="T23" fmla="*/ 2147483647 h 362"/>
                <a:gd name="T24" fmla="*/ 2147483647 w 133"/>
                <a:gd name="T25" fmla="*/ 2147483647 h 362"/>
                <a:gd name="T26" fmla="*/ 2147483647 w 133"/>
                <a:gd name="T27" fmla="*/ 2147483647 h 362"/>
                <a:gd name="T28" fmla="*/ 2147483647 w 133"/>
                <a:gd name="T29" fmla="*/ 2147483647 h 362"/>
                <a:gd name="T30" fmla="*/ 2147483647 w 133"/>
                <a:gd name="T31" fmla="*/ 2147483647 h 362"/>
                <a:gd name="T32" fmla="*/ 2147483647 w 133"/>
                <a:gd name="T33" fmla="*/ 2147483647 h 362"/>
                <a:gd name="T34" fmla="*/ 2147483647 w 133"/>
                <a:gd name="T35" fmla="*/ 2147483647 h 362"/>
                <a:gd name="T36" fmla="*/ 2147483647 w 133"/>
                <a:gd name="T37" fmla="*/ 2147483647 h 362"/>
                <a:gd name="T38" fmla="*/ 2147483647 w 133"/>
                <a:gd name="T39" fmla="*/ 2147483647 h 362"/>
                <a:gd name="T40" fmla="*/ 2147483647 w 133"/>
                <a:gd name="T41" fmla="*/ 2147483647 h 362"/>
                <a:gd name="T42" fmla="*/ 2147483647 w 133"/>
                <a:gd name="T43" fmla="*/ 2147483647 h 362"/>
                <a:gd name="T44" fmla="*/ 2147483647 w 133"/>
                <a:gd name="T45" fmla="*/ 2147483647 h 362"/>
                <a:gd name="T46" fmla="*/ 2147483647 w 133"/>
                <a:gd name="T47" fmla="*/ 2147483647 h 362"/>
                <a:gd name="T48" fmla="*/ 2147483647 w 133"/>
                <a:gd name="T49" fmla="*/ 2147483647 h 362"/>
                <a:gd name="T50" fmla="*/ 2147483647 w 133"/>
                <a:gd name="T51" fmla="*/ 2147483647 h 362"/>
                <a:gd name="T52" fmla="*/ 2147483647 w 133"/>
                <a:gd name="T53" fmla="*/ 2147483647 h 362"/>
                <a:gd name="T54" fmla="*/ 2147483647 w 133"/>
                <a:gd name="T55" fmla="*/ 2147483647 h 362"/>
                <a:gd name="T56" fmla="*/ 2147483647 w 133"/>
                <a:gd name="T57" fmla="*/ 2147483647 h 362"/>
                <a:gd name="T58" fmla="*/ 2147483647 w 133"/>
                <a:gd name="T59" fmla="*/ 2147483647 h 362"/>
                <a:gd name="T60" fmla="*/ 2147483647 w 133"/>
                <a:gd name="T61" fmla="*/ 2147483647 h 362"/>
                <a:gd name="T62" fmla="*/ 2147483647 w 133"/>
                <a:gd name="T63" fmla="*/ 2147483647 h 362"/>
                <a:gd name="T64" fmla="*/ 2147483647 w 133"/>
                <a:gd name="T65" fmla="*/ 2147483647 h 362"/>
                <a:gd name="T66" fmla="*/ 2147483647 w 133"/>
                <a:gd name="T67" fmla="*/ 2147483647 h 362"/>
                <a:gd name="T68" fmla="*/ 2147483647 w 133"/>
                <a:gd name="T69" fmla="*/ 2147483647 h 362"/>
                <a:gd name="T70" fmla="*/ 2147483647 w 133"/>
                <a:gd name="T71" fmla="*/ 2147483647 h 362"/>
                <a:gd name="T72" fmla="*/ 2147483647 w 133"/>
                <a:gd name="T73" fmla="*/ 0 h 362"/>
                <a:gd name="T74" fmla="*/ 2147483647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23564" name="Freeform 383"/>
            <p:cNvSpPr>
              <a:spLocks/>
            </p:cNvSpPr>
            <p:nvPr/>
          </p:nvSpPr>
          <p:spPr bwMode="auto">
            <a:xfrm>
              <a:off x="2606991" y="1148728"/>
              <a:ext cx="473467" cy="1697846"/>
            </a:xfrm>
            <a:custGeom>
              <a:avLst/>
              <a:gdLst>
                <a:gd name="T0" fmla="*/ 2147483647 w 83"/>
                <a:gd name="T1" fmla="*/ 0 h 298"/>
                <a:gd name="T2" fmla="*/ 2147483647 w 83"/>
                <a:gd name="T3" fmla="*/ 2147483647 h 298"/>
                <a:gd name="T4" fmla="*/ 2147483647 w 83"/>
                <a:gd name="T5" fmla="*/ 2147483647 h 298"/>
                <a:gd name="T6" fmla="*/ 2147483647 w 83"/>
                <a:gd name="T7" fmla="*/ 2147483647 h 298"/>
                <a:gd name="T8" fmla="*/ 2147483647 w 83"/>
                <a:gd name="T9" fmla="*/ 2147483647 h 298"/>
                <a:gd name="T10" fmla="*/ 2147483647 w 83"/>
                <a:gd name="T11" fmla="*/ 2147483647 h 298"/>
                <a:gd name="T12" fmla="*/ 2147483647 w 83"/>
                <a:gd name="T13" fmla="*/ 2147483647 h 298"/>
                <a:gd name="T14" fmla="*/ 2147483647 w 83"/>
                <a:gd name="T15" fmla="*/ 2147483647 h 298"/>
                <a:gd name="T16" fmla="*/ 2147483647 w 83"/>
                <a:gd name="T17" fmla="*/ 2147483647 h 298"/>
                <a:gd name="T18" fmla="*/ 2147483647 w 83"/>
                <a:gd name="T19" fmla="*/ 2147483647 h 298"/>
                <a:gd name="T20" fmla="*/ 2147483647 w 83"/>
                <a:gd name="T21" fmla="*/ 2147483647 h 298"/>
                <a:gd name="T22" fmla="*/ 2147483647 w 83"/>
                <a:gd name="T23" fmla="*/ 2147483647 h 298"/>
                <a:gd name="T24" fmla="*/ 2147483647 w 83"/>
                <a:gd name="T25" fmla="*/ 2147483647 h 298"/>
                <a:gd name="T26" fmla="*/ 2147483647 w 83"/>
                <a:gd name="T27" fmla="*/ 2147483647 h 298"/>
                <a:gd name="T28" fmla="*/ 2147483647 w 83"/>
                <a:gd name="T29" fmla="*/ 2147483647 h 298"/>
                <a:gd name="T30" fmla="*/ 2147483647 w 83"/>
                <a:gd name="T31" fmla="*/ 2147483647 h 298"/>
                <a:gd name="T32" fmla="*/ 0 w 83"/>
                <a:gd name="T33" fmla="*/ 2147483647 h 298"/>
                <a:gd name="T34" fmla="*/ 214748364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23565" name="Freeform 384"/>
            <p:cNvSpPr>
              <a:spLocks/>
            </p:cNvSpPr>
            <p:nvPr/>
          </p:nvSpPr>
          <p:spPr bwMode="auto">
            <a:xfrm>
              <a:off x="3694211" y="1037682"/>
              <a:ext cx="473467" cy="651670"/>
            </a:xfrm>
            <a:custGeom>
              <a:avLst/>
              <a:gdLst>
                <a:gd name="T0" fmla="*/ 2147483647 w 83"/>
                <a:gd name="T1" fmla="*/ 2147483647 h 114"/>
                <a:gd name="T2" fmla="*/ 2147483647 w 83"/>
                <a:gd name="T3" fmla="*/ 2147483647 h 114"/>
                <a:gd name="T4" fmla="*/ 2147483647 w 83"/>
                <a:gd name="T5" fmla="*/ 2147483647 h 114"/>
                <a:gd name="T6" fmla="*/ 0 w 83"/>
                <a:gd name="T7" fmla="*/ 2147483647 h 114"/>
                <a:gd name="T8" fmla="*/ 2147483647 w 83"/>
                <a:gd name="T9" fmla="*/ 2147483647 h 114"/>
                <a:gd name="T10" fmla="*/ 2147483647 w 83"/>
                <a:gd name="T11" fmla="*/ 2147483647 h 114"/>
                <a:gd name="T12" fmla="*/ 2147483647 w 83"/>
                <a:gd name="T13" fmla="*/ 2147483647 h 114"/>
                <a:gd name="T14" fmla="*/ 2147483647 w 83"/>
                <a:gd name="T15" fmla="*/ 2147483647 h 114"/>
                <a:gd name="T16" fmla="*/ 2147483647 w 83"/>
                <a:gd name="T17" fmla="*/ 2147483647 h 114"/>
                <a:gd name="T18" fmla="*/ 2147483647 w 83"/>
                <a:gd name="T19" fmla="*/ 0 h 114"/>
                <a:gd name="T20" fmla="*/ 2147483647 w 83"/>
                <a:gd name="T21" fmla="*/ 2147483647 h 114"/>
                <a:gd name="T22" fmla="*/ 2147483647 w 83"/>
                <a:gd name="T23" fmla="*/ 2147483647 h 114"/>
                <a:gd name="T24" fmla="*/ 2147483647 w 83"/>
                <a:gd name="T25" fmla="*/ 2147483647 h 114"/>
                <a:gd name="T26" fmla="*/ 2147483647 w 83"/>
                <a:gd name="T27" fmla="*/ 2147483647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5662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WordArt 6"/>
          <p:cNvSpPr>
            <a:spLocks noChangeArrowheads="1" noChangeShapeType="1" noTextEdit="1"/>
          </p:cNvSpPr>
          <p:nvPr/>
        </p:nvSpPr>
        <p:spPr bwMode="auto">
          <a:xfrm>
            <a:off x="2522512" y="1752600"/>
            <a:ext cx="7698326" cy="3352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Selesai</a:t>
            </a:r>
          </a:p>
          <a:p>
            <a:pPr algn="ctr"/>
            <a:r>
              <a:rPr lang="id-ID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ransition spd="med" advTm="1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 bwMode="auto">
          <a:xfrm>
            <a:off x="1522412" y="3886200"/>
            <a:ext cx="9144000" cy="238125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ktangel med enkelt afrundet hjørne 11"/>
          <p:cNvSpPr/>
          <p:nvPr/>
        </p:nvSpPr>
        <p:spPr>
          <a:xfrm rot="10800000" flipH="1">
            <a:off x="3094016" y="969681"/>
            <a:ext cx="6215106" cy="4948515"/>
          </a:xfrm>
          <a:prstGeom prst="round1Rect">
            <a:avLst>
              <a:gd name="adj" fmla="val 8590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gradFill flip="none" rotWithShape="1">
              <a:gsLst>
                <a:gs pos="0">
                  <a:schemeClr val="tx1">
                    <a:lumMod val="50000"/>
                    <a:lumOff val="50000"/>
                    <a:alpha val="47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" scaled="0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endParaRPr lang="da-DK">
              <a:solidFill>
                <a:srgbClr val="FFFFFF"/>
              </a:solidFill>
              <a:latin typeface="Calibri" pitchFamily="-105" charset="0"/>
              <a:ea typeface="ＭＳ Ｐゴシック" pitchFamily="-105" charset="-128"/>
            </a:endParaRPr>
          </a:p>
        </p:txBody>
      </p:sp>
      <p:sp>
        <p:nvSpPr>
          <p:cNvPr id="3080" name="TextBox 3"/>
          <p:cNvSpPr txBox="1">
            <a:spLocks noChangeArrowheads="1"/>
          </p:cNvSpPr>
          <p:nvPr/>
        </p:nvSpPr>
        <p:spPr bwMode="auto">
          <a:xfrm>
            <a:off x="4894262" y="1292225"/>
            <a:ext cx="336039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Latar</a:t>
            </a:r>
            <a:r>
              <a:rPr lang="en-US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Belakang</a:t>
            </a:r>
            <a:r>
              <a:rPr lang="en-US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Persoalan</a:t>
            </a:r>
            <a:endParaRPr lang="en-US" b="1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Mengapa</a:t>
            </a:r>
            <a:r>
              <a:rPr lang="en-GB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Etika</a:t>
            </a:r>
            <a:r>
              <a:rPr lang="en-GB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Penting</a:t>
            </a:r>
            <a:r>
              <a:rPr lang="en-GB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Dalam</a:t>
            </a:r>
            <a:r>
              <a:rPr lang="en-GB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PR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Company Front Officer</a:t>
            </a:r>
            <a:endParaRPr lang="en-US" b="1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PR: Antara </a:t>
            </a:r>
            <a:r>
              <a:rPr lang="en-US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Penasehat</a:t>
            </a:r>
            <a:r>
              <a:rPr lang="en-US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dan </a:t>
            </a:r>
            <a:r>
              <a:rPr lang="en-US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Klien</a:t>
            </a:r>
            <a:endParaRPr lang="en-US" b="1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Personal </a:t>
            </a:r>
            <a:r>
              <a:rPr lang="en-GB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Etika</a:t>
            </a:r>
            <a:r>
              <a:rPr lang="en-GB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dan </a:t>
            </a:r>
            <a:r>
              <a:rPr lang="en-GB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Bisnis</a:t>
            </a:r>
            <a:r>
              <a:rPr lang="en-GB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Etika</a:t>
            </a:r>
            <a:endParaRPr lang="en-GB" b="1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Professional Conduct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Apakah</a:t>
            </a:r>
            <a:r>
              <a:rPr lang="en-US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CSR </a:t>
            </a:r>
            <a:r>
              <a:rPr lang="en-US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adalah</a:t>
            </a:r>
            <a:r>
              <a:rPr lang="en-US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Hal </a:t>
            </a:r>
            <a:r>
              <a:rPr lang="en-US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Penting</a:t>
            </a:r>
            <a:endParaRPr lang="en-US" b="1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Kesimpulan</a:t>
            </a:r>
          </a:p>
        </p:txBody>
      </p:sp>
      <p:sp>
        <p:nvSpPr>
          <p:cNvPr id="3081" name="TextBox 50"/>
          <p:cNvSpPr txBox="1">
            <a:spLocks noChangeArrowheads="1"/>
          </p:cNvSpPr>
          <p:nvPr/>
        </p:nvSpPr>
        <p:spPr bwMode="auto">
          <a:xfrm>
            <a:off x="1917948" y="188640"/>
            <a:ext cx="168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79364"/>
            <a:r>
              <a:rPr lang="id-ID" sz="3600" b="1" dirty="0">
                <a:solidFill>
                  <a:srgbClr val="5B9BD5"/>
                </a:solidFill>
                <a:latin typeface="Helvetica Neue" charset="0"/>
                <a:ea typeface="Helvetica Neue" charset="0"/>
                <a:cs typeface="Helvetica Neue" charset="0"/>
              </a:rPr>
              <a:t>TOPIK</a:t>
            </a:r>
            <a:endParaRPr lang="en-US" sz="3600" b="1" dirty="0">
              <a:solidFill>
                <a:srgbClr val="5B9BD5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3082" name="Gruppe 91"/>
          <p:cNvGrpSpPr>
            <a:grpSpLocks/>
          </p:cNvGrpSpPr>
          <p:nvPr/>
        </p:nvGrpSpPr>
        <p:grpSpPr bwMode="auto">
          <a:xfrm>
            <a:off x="4643438" y="3040064"/>
            <a:ext cx="244475" cy="242887"/>
            <a:chOff x="1071835" y="2920232"/>
            <a:chExt cx="1427572" cy="1413777"/>
          </a:xfrm>
        </p:grpSpPr>
        <p:sp>
          <p:nvSpPr>
            <p:cNvPr id="53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C0FF4D"/>
                </a:gs>
                <a:gs pos="100000">
                  <a:srgbClr val="769535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769535"/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54" name="Ellipse 45"/>
            <p:cNvSpPr/>
            <p:nvPr/>
          </p:nvSpPr>
          <p:spPr bwMode="auto">
            <a:xfrm>
              <a:off x="1285047" y="2947950"/>
              <a:ext cx="1028961" cy="76695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55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</p:grpSp>
      <p:grpSp>
        <p:nvGrpSpPr>
          <p:cNvPr id="3083" name="Gruppe 91"/>
          <p:cNvGrpSpPr>
            <a:grpSpLocks/>
          </p:cNvGrpSpPr>
          <p:nvPr/>
        </p:nvGrpSpPr>
        <p:grpSpPr bwMode="auto">
          <a:xfrm>
            <a:off x="4643438" y="1957388"/>
            <a:ext cx="244475" cy="241300"/>
            <a:chOff x="1071835" y="2920232"/>
            <a:chExt cx="1427572" cy="1413777"/>
          </a:xfrm>
        </p:grpSpPr>
        <p:sp>
          <p:nvSpPr>
            <p:cNvPr id="57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58" name="Ellipse 45"/>
            <p:cNvSpPr/>
            <p:nvPr/>
          </p:nvSpPr>
          <p:spPr bwMode="auto">
            <a:xfrm>
              <a:off x="1285047" y="2948133"/>
              <a:ext cx="1028961" cy="772000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59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</p:grpSp>
      <p:grpSp>
        <p:nvGrpSpPr>
          <p:cNvPr id="3084" name="Gruppe 91"/>
          <p:cNvGrpSpPr>
            <a:grpSpLocks/>
          </p:cNvGrpSpPr>
          <p:nvPr/>
        </p:nvGrpSpPr>
        <p:grpSpPr bwMode="auto">
          <a:xfrm>
            <a:off x="4643438" y="3582988"/>
            <a:ext cx="244475" cy="241300"/>
            <a:chOff x="1071835" y="2920232"/>
            <a:chExt cx="1427572" cy="1413777"/>
          </a:xfrm>
        </p:grpSpPr>
        <p:sp>
          <p:nvSpPr>
            <p:cNvPr id="61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62" name="Ellipse 45"/>
            <p:cNvSpPr/>
            <p:nvPr/>
          </p:nvSpPr>
          <p:spPr bwMode="auto">
            <a:xfrm>
              <a:off x="1285047" y="2948133"/>
              <a:ext cx="1028961" cy="772000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63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</p:grpSp>
      <p:grpSp>
        <p:nvGrpSpPr>
          <p:cNvPr id="3085" name="Gruppe 91"/>
          <p:cNvGrpSpPr>
            <a:grpSpLocks/>
          </p:cNvGrpSpPr>
          <p:nvPr/>
        </p:nvGrpSpPr>
        <p:grpSpPr bwMode="auto">
          <a:xfrm>
            <a:off x="4643438" y="4124325"/>
            <a:ext cx="244475" cy="242888"/>
            <a:chOff x="1071835" y="2920232"/>
            <a:chExt cx="1427572" cy="1413777"/>
          </a:xfrm>
        </p:grpSpPr>
        <p:sp>
          <p:nvSpPr>
            <p:cNvPr id="69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1DFDFF"/>
                </a:gs>
                <a:gs pos="100000">
                  <a:srgbClr val="0C979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C9799"/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70" name="Ellipse 45"/>
            <p:cNvSpPr/>
            <p:nvPr/>
          </p:nvSpPr>
          <p:spPr bwMode="auto">
            <a:xfrm>
              <a:off x="1285047" y="2947956"/>
              <a:ext cx="1028961" cy="766946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71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</p:grpSp>
      <p:grpSp>
        <p:nvGrpSpPr>
          <p:cNvPr id="3086" name="Gruppe 91"/>
          <p:cNvGrpSpPr>
            <a:grpSpLocks/>
          </p:cNvGrpSpPr>
          <p:nvPr/>
        </p:nvGrpSpPr>
        <p:grpSpPr bwMode="auto">
          <a:xfrm>
            <a:off x="4643438" y="1414464"/>
            <a:ext cx="244475" cy="242887"/>
            <a:chOff x="1071835" y="2920232"/>
            <a:chExt cx="1427572" cy="1413777"/>
          </a:xfrm>
        </p:grpSpPr>
        <p:sp>
          <p:nvSpPr>
            <p:cNvPr id="73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74" name="Ellipse 45"/>
            <p:cNvSpPr/>
            <p:nvPr/>
          </p:nvSpPr>
          <p:spPr bwMode="auto">
            <a:xfrm>
              <a:off x="1285047" y="2947950"/>
              <a:ext cx="1028961" cy="76695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75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</p:grpSp>
      <p:grpSp>
        <p:nvGrpSpPr>
          <p:cNvPr id="3087" name="Gruppe 91"/>
          <p:cNvGrpSpPr>
            <a:grpSpLocks/>
          </p:cNvGrpSpPr>
          <p:nvPr/>
        </p:nvGrpSpPr>
        <p:grpSpPr bwMode="auto">
          <a:xfrm>
            <a:off x="4643438" y="2498725"/>
            <a:ext cx="244475" cy="241300"/>
            <a:chOff x="1071835" y="2920232"/>
            <a:chExt cx="1427572" cy="1413777"/>
          </a:xfrm>
        </p:grpSpPr>
        <p:sp>
          <p:nvSpPr>
            <p:cNvPr id="77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800000"/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78" name="Ellipse 45"/>
            <p:cNvSpPr/>
            <p:nvPr/>
          </p:nvSpPr>
          <p:spPr bwMode="auto">
            <a:xfrm>
              <a:off x="1285047" y="2948138"/>
              <a:ext cx="1028961" cy="771994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79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</p:grpSp>
      <p:grpSp>
        <p:nvGrpSpPr>
          <p:cNvPr id="3088" name="Gruppe 91"/>
          <p:cNvGrpSpPr>
            <a:grpSpLocks/>
          </p:cNvGrpSpPr>
          <p:nvPr/>
        </p:nvGrpSpPr>
        <p:grpSpPr bwMode="auto">
          <a:xfrm>
            <a:off x="4643438" y="4667250"/>
            <a:ext cx="244475" cy="241300"/>
            <a:chOff x="1071835" y="2920232"/>
            <a:chExt cx="1427572" cy="1413777"/>
          </a:xfrm>
        </p:grpSpPr>
        <p:sp>
          <p:nvSpPr>
            <p:cNvPr id="81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FF6600"/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82" name="Ellipse 45"/>
            <p:cNvSpPr/>
            <p:nvPr/>
          </p:nvSpPr>
          <p:spPr bwMode="auto">
            <a:xfrm>
              <a:off x="1285047" y="2948138"/>
              <a:ext cx="1028961" cy="771994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83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</p:grpSp>
      <p:grpSp>
        <p:nvGrpSpPr>
          <p:cNvPr id="3089" name="Gruppe 91"/>
          <p:cNvGrpSpPr>
            <a:grpSpLocks/>
          </p:cNvGrpSpPr>
          <p:nvPr/>
        </p:nvGrpSpPr>
        <p:grpSpPr bwMode="auto">
          <a:xfrm>
            <a:off x="4643438" y="5208589"/>
            <a:ext cx="244475" cy="242887"/>
            <a:chOff x="1071835" y="2920232"/>
            <a:chExt cx="1427572" cy="1413777"/>
          </a:xfrm>
        </p:grpSpPr>
        <p:sp>
          <p:nvSpPr>
            <p:cNvPr id="89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FB75F2"/>
                </a:gs>
                <a:gs pos="100000">
                  <a:srgbClr val="991887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991887"/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90" name="Ellipse 45"/>
            <p:cNvSpPr/>
            <p:nvPr/>
          </p:nvSpPr>
          <p:spPr bwMode="auto">
            <a:xfrm>
              <a:off x="1285047" y="2947950"/>
              <a:ext cx="1028961" cy="76695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  <p:sp>
          <p:nvSpPr>
            <p:cNvPr id="91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ＭＳ Ｐゴシック" pitchFamily="-10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2407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Latar</a:t>
            </a:r>
            <a:r>
              <a:rPr lang="en-US" sz="3600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Belakang</a:t>
            </a:r>
            <a:r>
              <a:rPr lang="en-US" sz="3600" b="1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Persoalan</a:t>
            </a:r>
            <a:endParaRPr lang="en-US" sz="3600" b="1" dirty="0">
              <a:solidFill>
                <a:prstClr val="black"/>
              </a:solidFill>
              <a:latin typeface="Calibri" pitchFamily="-105" charset="0"/>
              <a:ea typeface="ＭＳ Ｐゴシック" pitchFamily="-105" charset="-128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Picture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" b="72"/>
          <a:stretch>
            <a:fillRect/>
          </a:stretch>
        </p:blipFill>
        <p:spPr>
          <a:xfrm>
            <a:off x="1646617" y="7620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9E9B9A-AED7-4D3B-8E95-61FC2F899B57}"/>
              </a:ext>
            </a:extLst>
          </p:cNvPr>
          <p:cNvSpPr/>
          <p:nvPr/>
        </p:nvSpPr>
        <p:spPr>
          <a:xfrm>
            <a:off x="765820" y="2551837"/>
            <a:ext cx="103691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Arus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globalisasi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telah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memicu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dinamika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lingkungan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usaha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ke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arah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semakin</a:t>
            </a:r>
            <a:r>
              <a:rPr lang="en-US" sz="3200" b="1" dirty="0">
                <a:solidFill>
                  <a:prstClr val="black"/>
                </a:solidFill>
              </a:rPr>
              <a:t> liberal, </a:t>
            </a:r>
            <a:r>
              <a:rPr lang="en-US" sz="3200" b="1" dirty="0" err="1">
                <a:solidFill>
                  <a:prstClr val="black"/>
                </a:solidFill>
              </a:rPr>
              <a:t>sehingga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mendorong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setiap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entitas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bisnis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melakukan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perubahan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pola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usaha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melalui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penerapan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nilai-nilai</a:t>
            </a:r>
            <a:r>
              <a:rPr lang="en-US" sz="3200" b="1" dirty="0">
                <a:solidFill>
                  <a:prstClr val="black"/>
                </a:solidFill>
              </a:rPr>
              <a:t> yang </a:t>
            </a:r>
            <a:r>
              <a:rPr lang="en-US" sz="3200" b="1" dirty="0" err="1">
                <a:solidFill>
                  <a:prstClr val="black"/>
                </a:solidFill>
              </a:rPr>
              <a:t>ada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dalam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prinsip</a:t>
            </a:r>
            <a:r>
              <a:rPr lang="en-US" sz="3200" dirty="0"/>
              <a:t> </a:t>
            </a:r>
            <a:r>
              <a:rPr lang="en-US" sz="3200" b="1" dirty="0" err="1"/>
              <a:t>penegakan</a:t>
            </a:r>
            <a:r>
              <a:rPr lang="en-US" sz="3200" b="1" dirty="0"/>
              <a:t> good corporate privacy</a:t>
            </a:r>
            <a:r>
              <a:rPr lang="en-US" sz="3200" b="1" dirty="0">
                <a:solidFill>
                  <a:prstClr val="black"/>
                </a:solidFill>
              </a:rPr>
              <a:t> GCP </a:t>
            </a:r>
            <a:r>
              <a:rPr lang="en-US" sz="3200" b="1" dirty="0" err="1">
                <a:solidFill>
                  <a:prstClr val="black"/>
                </a:solidFill>
              </a:rPr>
              <a:t>yaitu</a:t>
            </a:r>
            <a:r>
              <a:rPr lang="en-US" sz="3200" b="1" dirty="0">
                <a:solidFill>
                  <a:prstClr val="black"/>
                </a:solidFill>
              </a:rPr>
              <a:t>: fairness, </a:t>
            </a:r>
            <a:r>
              <a:rPr lang="en-US" sz="3200" b="1" dirty="0" err="1">
                <a:solidFill>
                  <a:prstClr val="black"/>
                </a:solidFill>
              </a:rPr>
              <a:t>transparan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akuntabilitas</a:t>
            </a:r>
            <a:r>
              <a:rPr lang="en-US" sz="3200" b="1" dirty="0">
                <a:solidFill>
                  <a:prstClr val="black"/>
                </a:solidFill>
              </a:rPr>
              <a:t> dan </a:t>
            </a:r>
            <a:r>
              <a:rPr lang="en-US" sz="3200" b="1" dirty="0" err="1">
                <a:solidFill>
                  <a:prstClr val="black"/>
                </a:solidFill>
              </a:rPr>
              <a:t>responsibilitas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termasuk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tanggung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jawab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terhadap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lingkungan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baik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fisik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maupun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sosial</a:t>
            </a:r>
            <a:r>
              <a:rPr lang="en-US" sz="3200" b="1" dirty="0">
                <a:solidFill>
                  <a:prstClr val="black"/>
                </a:solidFill>
              </a:rPr>
              <a:t>. </a:t>
            </a:r>
            <a:endParaRPr lang="en-US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522412" y="3886200"/>
            <a:ext cx="9144000" cy="238125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70112" y="1333500"/>
            <a:ext cx="2057400" cy="1428756"/>
          </a:xfrm>
          <a:prstGeom prst="rect">
            <a:avLst/>
          </a:prstGeom>
          <a:gradFill flip="none" rotWithShape="1">
            <a:gsLst>
              <a:gs pos="0">
                <a:srgbClr val="74F4FF"/>
              </a:gs>
              <a:gs pos="100000">
                <a:srgbClr val="208ECD"/>
              </a:gs>
            </a:gsLst>
            <a:lin ang="5400000" scaled="1"/>
            <a:tileRect/>
          </a:gradFill>
          <a:ln w="3175">
            <a:solidFill>
              <a:srgbClr val="208EC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extrusionClr>
              <a:srgbClr val="FF9966"/>
            </a:extrusionClr>
          </a:sp3d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70112" y="2895600"/>
            <a:ext cx="2057400" cy="14287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 w="31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extrusionClr>
              <a:srgbClr val="FF9966"/>
            </a:extrusionClr>
          </a:sp3d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70112" y="4432300"/>
            <a:ext cx="2057400" cy="14287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  <a:tileRect/>
          </a:gradFill>
          <a:ln w="317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extrusionClr>
              <a:srgbClr val="FF9966"/>
            </a:extrusionClr>
          </a:sp3d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278" name="Group 23"/>
          <p:cNvGrpSpPr>
            <a:grpSpLocks/>
          </p:cNvGrpSpPr>
          <p:nvPr/>
        </p:nvGrpSpPr>
        <p:grpSpPr bwMode="auto">
          <a:xfrm flipH="1">
            <a:off x="4438228" y="2038350"/>
            <a:ext cx="1758642" cy="3282950"/>
            <a:chOff x="2914650" y="2266950"/>
            <a:chExt cx="1581150" cy="3282950"/>
          </a:xfrm>
        </p:grpSpPr>
        <p:grpSp>
          <p:nvGrpSpPr>
            <p:cNvPr id="11298" name="Group 16"/>
            <p:cNvGrpSpPr>
              <a:grpSpLocks/>
            </p:cNvGrpSpPr>
            <p:nvPr/>
          </p:nvGrpSpPr>
          <p:grpSpPr bwMode="auto">
            <a:xfrm rot="-5400000">
              <a:off x="1978025" y="3203575"/>
              <a:ext cx="3282950" cy="1409700"/>
              <a:chOff x="1105371" y="1252536"/>
              <a:chExt cx="7059096" cy="3031154"/>
            </a:xfrm>
          </p:grpSpPr>
          <p:sp>
            <p:nvSpPr>
              <p:cNvPr id="9" name="Opadbuet pil 33"/>
              <p:cNvSpPr/>
              <p:nvPr/>
            </p:nvSpPr>
            <p:spPr bwMode="auto">
              <a:xfrm rot="10800000" flipH="1">
                <a:off x="4392560" y="1232055"/>
                <a:ext cx="3819696" cy="1757934"/>
              </a:xfrm>
              <a:prstGeom prst="curvedUpArrow">
                <a:avLst>
                  <a:gd name="adj1" fmla="val 31097"/>
                  <a:gd name="adj2" fmla="val 50000"/>
                  <a:gd name="adj3" fmla="val 25000"/>
                </a:avLst>
              </a:prstGeom>
              <a:gradFill flip="none" rotWithShape="1">
                <a:gsLst>
                  <a:gs pos="11000">
                    <a:schemeClr val="bg1">
                      <a:lumMod val="65000"/>
                    </a:schemeClr>
                  </a:gs>
                  <a:gs pos="48000">
                    <a:schemeClr val="bg1">
                      <a:lumMod val="7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0800000" scaled="1"/>
                <a:tileRect/>
              </a:gradFill>
              <a:ln w="762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" name="Opadbuet pil 3"/>
              <p:cNvSpPr/>
              <p:nvPr/>
            </p:nvSpPr>
            <p:spPr bwMode="auto">
              <a:xfrm rot="10800000">
                <a:off x="1105370" y="1255949"/>
                <a:ext cx="3802627" cy="1734039"/>
              </a:xfrm>
              <a:prstGeom prst="curvedUpArrow">
                <a:avLst>
                  <a:gd name="adj1" fmla="val 32417"/>
                  <a:gd name="adj2" fmla="val 50000"/>
                  <a:gd name="adj3" fmla="val 25000"/>
                </a:avLst>
              </a:prstGeom>
              <a:gradFill flip="none" rotWithShape="1">
                <a:gsLst>
                  <a:gs pos="12000">
                    <a:schemeClr val="bg1">
                      <a:lumMod val="50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0800000" scaled="1"/>
                <a:tileRect/>
              </a:gradFill>
              <a:ln w="762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Rektangel 76"/>
              <p:cNvSpPr>
                <a:spLocks noChangeArrowheads="1"/>
              </p:cNvSpPr>
              <p:nvPr/>
            </p:nvSpPr>
            <p:spPr bwMode="auto">
              <a:xfrm>
                <a:off x="4368667" y="2979748"/>
                <a:ext cx="563225" cy="1303942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n w="762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2" name="Right Arrow 17"/>
            <p:cNvSpPr>
              <a:spLocks noChangeArrowheads="1"/>
            </p:cNvSpPr>
            <p:nvPr/>
          </p:nvSpPr>
          <p:spPr bwMode="auto">
            <a:xfrm>
              <a:off x="4006850" y="3657600"/>
              <a:ext cx="488950" cy="514350"/>
            </a:xfrm>
            <a:prstGeom prst="rightArrow">
              <a:avLst>
                <a:gd name="adj1" fmla="val 50000"/>
                <a:gd name="adj2" fmla="val 58639"/>
              </a:avLst>
            </a:prstGeom>
            <a:gradFill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</a:gradFill>
            <a:ln w="762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1279" name="Rektangel 76"/>
          <p:cNvSpPr>
            <a:spLocks noChangeArrowheads="1"/>
          </p:cNvSpPr>
          <p:nvPr/>
        </p:nvSpPr>
        <p:spPr bwMode="auto">
          <a:xfrm>
            <a:off x="2203450" y="4495801"/>
            <a:ext cx="198596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/>
              <a:t>3</a:t>
            </a:r>
            <a:r>
              <a:rPr lang="en-US" sz="1600" b="1" dirty="0">
                <a:solidFill>
                  <a:srgbClr val="C00000"/>
                </a:solidFill>
              </a:rPr>
              <a:t>. </a:t>
            </a:r>
            <a:r>
              <a:rPr lang="en-US" sz="1600" b="1" dirty="0" err="1">
                <a:solidFill>
                  <a:srgbClr val="C00000"/>
                </a:solidFill>
              </a:rPr>
              <a:t>Efisien</a:t>
            </a:r>
            <a:r>
              <a:rPr lang="en-US" sz="1600" b="1" dirty="0"/>
              <a:t>, </a:t>
            </a:r>
            <a:r>
              <a:rPr lang="en-US" sz="1600" b="1" dirty="0" err="1"/>
              <a:t>hati-hati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pengeluaran</a:t>
            </a:r>
            <a:r>
              <a:rPr lang="en-US" sz="1600" b="1" dirty="0"/>
              <a:t> </a:t>
            </a:r>
            <a:r>
              <a:rPr lang="en-US" sz="1600" b="1" dirty="0" err="1"/>
              <a:t>biaya</a:t>
            </a:r>
            <a:r>
              <a:rPr lang="en-US" sz="1600" b="1" dirty="0"/>
              <a:t> </a:t>
            </a:r>
            <a:r>
              <a:rPr lang="en-US" sz="1600" b="1" dirty="0" err="1"/>
              <a:t>terutama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penyelesaian</a:t>
            </a:r>
            <a:r>
              <a:rPr lang="en-US" sz="1600" b="1" dirty="0"/>
              <a:t> </a:t>
            </a:r>
            <a:r>
              <a:rPr lang="en-US" sz="1600" b="1" dirty="0" err="1"/>
              <a:t>masalah</a:t>
            </a:r>
            <a:r>
              <a:rPr lang="en-US" sz="1600" b="1" dirty="0"/>
              <a:t> yang </a:t>
            </a:r>
            <a:r>
              <a:rPr lang="en-US" sz="1600" b="1" dirty="0" err="1"/>
              <a:t>timbul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stakeholder.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-105" charset="0"/>
              <a:ea typeface="ＭＳ Ｐゴシック" pitchFamily="-105" charset="-128"/>
            </a:endParaRPr>
          </a:p>
        </p:txBody>
      </p:sp>
      <p:sp>
        <p:nvSpPr>
          <p:cNvPr id="11280" name="Rektangel 76"/>
          <p:cNvSpPr>
            <a:spLocks noChangeArrowheads="1"/>
          </p:cNvSpPr>
          <p:nvPr/>
        </p:nvSpPr>
        <p:spPr bwMode="auto">
          <a:xfrm>
            <a:off x="2203450" y="2986089"/>
            <a:ext cx="198596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/>
              <a:t>2. </a:t>
            </a:r>
            <a:r>
              <a:rPr lang="en-US" sz="1600" b="1" dirty="0" err="1">
                <a:solidFill>
                  <a:srgbClr val="C00000"/>
                </a:solidFill>
              </a:rPr>
              <a:t>Proaktif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/>
              <a:t>berperan</a:t>
            </a:r>
            <a:r>
              <a:rPr lang="en-US" sz="1600" b="1" dirty="0"/>
              <a:t> </a:t>
            </a:r>
            <a:r>
              <a:rPr lang="en-US" sz="1600" b="1" dirty="0" err="1"/>
              <a:t>sebagai</a:t>
            </a:r>
            <a:r>
              <a:rPr lang="en-US" sz="1600" b="1" dirty="0"/>
              <a:t> agent of change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pemberdayaan</a:t>
            </a:r>
            <a:r>
              <a:rPr lang="en-US" sz="1600" b="1" dirty="0"/>
              <a:t> </a:t>
            </a:r>
            <a:r>
              <a:rPr lang="en-US" sz="1600" b="1" dirty="0" err="1"/>
              <a:t>masyarakat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-105" charset="0"/>
              <a:ea typeface="ＭＳ Ｐゴシック" pitchFamily="-105" charset="-128"/>
            </a:endParaRPr>
          </a:p>
        </p:txBody>
      </p:sp>
      <p:sp>
        <p:nvSpPr>
          <p:cNvPr id="11281" name="Rektangel 76"/>
          <p:cNvSpPr>
            <a:spLocks noChangeArrowheads="1"/>
          </p:cNvSpPr>
          <p:nvPr/>
        </p:nvSpPr>
        <p:spPr bwMode="auto">
          <a:xfrm>
            <a:off x="2203450" y="1397001"/>
            <a:ext cx="19859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/>
              <a:t>1. </a:t>
            </a:r>
            <a:r>
              <a:rPr lang="en-US" sz="2000" b="1" dirty="0">
                <a:solidFill>
                  <a:srgbClr val="C00000"/>
                </a:solidFill>
              </a:rPr>
              <a:t>Adil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</a:t>
            </a:r>
            <a:r>
              <a:rPr lang="en-US" sz="1600" b="1" dirty="0" err="1"/>
              <a:t>seluruh</a:t>
            </a:r>
            <a:r>
              <a:rPr lang="en-US" sz="1600" b="1" dirty="0"/>
              <a:t> stakeholders (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hanya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shareholders)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11282" name="TextBox 19"/>
          <p:cNvSpPr txBox="1">
            <a:spLocks noChangeArrowheads="1"/>
          </p:cNvSpPr>
          <p:nvPr/>
        </p:nvSpPr>
        <p:spPr bwMode="auto">
          <a:xfrm>
            <a:off x="1879600" y="203201"/>
            <a:ext cx="2702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Good Corporate Private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97612" y="1333500"/>
            <a:ext cx="3541216" cy="4527556"/>
          </a:xfrm>
          <a:prstGeom prst="rect">
            <a:avLst/>
          </a:prstGeom>
          <a:gradFill flip="none" rotWithShape="1">
            <a:gsLst>
              <a:gs pos="0">
                <a:srgbClr val="74F4FF"/>
              </a:gs>
              <a:gs pos="100000">
                <a:srgbClr val="208ECD"/>
              </a:gs>
            </a:gsLst>
            <a:lin ang="5400000" scaled="1"/>
            <a:tileRect/>
          </a:gradFill>
          <a:ln w="9525" algn="ctr">
            <a:solidFill>
              <a:srgbClr val="12557D"/>
            </a:solidFill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metal"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373085" y="1411766"/>
            <a:ext cx="3189157" cy="4371024"/>
          </a:xfrm>
          <a:prstGeom prst="rect">
            <a:avLst/>
          </a:prstGeom>
          <a:gradFill>
            <a:gsLst>
              <a:gs pos="9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balanced" dir="t"/>
          </a:scene3d>
          <a:sp3d prstMaterial="metal"/>
        </p:spPr>
        <p:txBody>
          <a:bodyPr/>
          <a:lstStyle/>
          <a:p>
            <a:pPr marL="0" marR="0" lvl="0" indent="0" algn="l" defTabSz="8016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1289" name="Rektangel 23"/>
          <p:cNvSpPr>
            <a:spLocks noChangeArrowheads="1"/>
          </p:cNvSpPr>
          <p:nvPr/>
        </p:nvSpPr>
        <p:spPr bwMode="auto">
          <a:xfrm>
            <a:off x="6489699" y="1484784"/>
            <a:ext cx="314801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801688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pertimbangan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dan </a:t>
            </a:r>
            <a:r>
              <a:rPr lang="en-US" sz="2400" dirty="0" err="1"/>
              <a:t>prinsip</a:t>
            </a:r>
            <a:r>
              <a:rPr lang="en-US" sz="2400" dirty="0"/>
              <a:t> GCP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dan </a:t>
            </a:r>
            <a:r>
              <a:rPr lang="en-US" sz="2400" dirty="0" err="1"/>
              <a:t>reputasi</a:t>
            </a:r>
            <a:r>
              <a:rPr lang="en-US" sz="2400" dirty="0"/>
              <a:t> dan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menunjang</a:t>
            </a:r>
            <a:r>
              <a:rPr lang="en-US" sz="2400" dirty="0"/>
              <a:t> </a:t>
            </a:r>
            <a:r>
              <a:rPr lang="en-US" sz="2400" dirty="0" err="1"/>
              <a:t>kesinambungan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,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:</a:t>
            </a: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rgbClr val="151616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</p:txBody>
      </p:sp>
      <p:grpSp>
        <p:nvGrpSpPr>
          <p:cNvPr id="11290" name="Gruppe 91"/>
          <p:cNvGrpSpPr>
            <a:grpSpLocks/>
          </p:cNvGrpSpPr>
          <p:nvPr/>
        </p:nvGrpSpPr>
        <p:grpSpPr bwMode="auto">
          <a:xfrm>
            <a:off x="1639888" y="565150"/>
            <a:ext cx="244475" cy="241300"/>
            <a:chOff x="1071835" y="2920232"/>
            <a:chExt cx="1427572" cy="1413777"/>
          </a:xfrm>
        </p:grpSpPr>
        <p:sp>
          <p:nvSpPr>
            <p:cNvPr id="30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C0FF4D"/>
                </a:gs>
                <a:gs pos="100000">
                  <a:srgbClr val="769535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769535"/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31" name="Ellipse 45"/>
            <p:cNvSpPr/>
            <p:nvPr/>
          </p:nvSpPr>
          <p:spPr bwMode="auto">
            <a:xfrm>
              <a:off x="1285047" y="2948138"/>
              <a:ext cx="1028961" cy="771994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32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8959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591212" y="838201"/>
            <a:ext cx="6527536" cy="430887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Mengapa</a:t>
            </a:r>
            <a:r>
              <a:rPr lang="en-GB" sz="3600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Etika</a:t>
            </a:r>
            <a:r>
              <a:rPr lang="en-GB" sz="3600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Penting</a:t>
            </a:r>
            <a:r>
              <a:rPr lang="en-GB" sz="3600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Dalam</a:t>
            </a:r>
            <a:r>
              <a:rPr lang="en-GB" sz="3600" dirty="0">
                <a:solidFill>
                  <a:prstClr val="black"/>
                </a:solidFill>
                <a:latin typeface="Calibri" pitchFamily="-105" charset="0"/>
                <a:ea typeface="ＭＳ Ｐゴシック" pitchFamily="-105" charset="-128"/>
              </a:rPr>
              <a:t> PR</a:t>
            </a:r>
          </a:p>
        </p:txBody>
      </p:sp>
      <p:pic>
        <p:nvPicPr>
          <p:cNvPr id="10" name="Picture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" b="72"/>
          <a:stretch>
            <a:fillRect/>
          </a:stretch>
        </p:blipFill>
        <p:spPr>
          <a:xfrm>
            <a:off x="909836" y="7620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307520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1522412" y="3886200"/>
            <a:ext cx="9144000" cy="238125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461" name="Gruppe 33"/>
          <p:cNvGrpSpPr>
            <a:grpSpLocks/>
          </p:cNvGrpSpPr>
          <p:nvPr/>
        </p:nvGrpSpPr>
        <p:grpSpPr bwMode="auto">
          <a:xfrm>
            <a:off x="6361112" y="2600326"/>
            <a:ext cx="3435350" cy="3101975"/>
            <a:chOff x="2220686" y="2809504"/>
            <a:chExt cx="2177143" cy="1339930"/>
          </a:xfrm>
        </p:grpSpPr>
        <p:sp>
          <p:nvSpPr>
            <p:cNvPr id="19477" name="Rektangel 41"/>
            <p:cNvSpPr>
              <a:spLocks noChangeArrowheads="1"/>
            </p:cNvSpPr>
            <p:nvPr/>
          </p:nvSpPr>
          <p:spPr bwMode="auto">
            <a:xfrm>
              <a:off x="2222698" y="2809504"/>
              <a:ext cx="2175131" cy="141262"/>
            </a:xfrm>
            <a:prstGeom prst="rect">
              <a:avLst/>
            </a:prstGeom>
            <a:gradFill rotWithShape="1">
              <a:gsLst>
                <a:gs pos="0">
                  <a:srgbClr val="74F4FF"/>
                </a:gs>
                <a:gs pos="56000">
                  <a:srgbClr val="208ECD"/>
                </a:gs>
                <a:gs pos="100000">
                  <a:srgbClr val="208ECD"/>
                </a:gs>
              </a:gsLst>
              <a:lin ang="5400000" scaled="1"/>
            </a:gradFill>
            <a:ln w="9525">
              <a:solidFill>
                <a:srgbClr val="208EC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6" name="Rektangel 42"/>
            <p:cNvSpPr>
              <a:spLocks noChangeArrowheads="1"/>
            </p:cNvSpPr>
            <p:nvPr/>
          </p:nvSpPr>
          <p:spPr bwMode="auto">
            <a:xfrm>
              <a:off x="2220686" y="2928137"/>
              <a:ext cx="2177143" cy="1221297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9463" name="Gruppe 33"/>
          <p:cNvGrpSpPr>
            <a:grpSpLocks/>
          </p:cNvGrpSpPr>
          <p:nvPr/>
        </p:nvGrpSpPr>
        <p:grpSpPr bwMode="auto">
          <a:xfrm>
            <a:off x="2557462" y="2601914"/>
            <a:ext cx="3436938" cy="3100387"/>
            <a:chOff x="2220686" y="2809504"/>
            <a:chExt cx="2177143" cy="1339243"/>
          </a:xfrm>
        </p:grpSpPr>
        <p:sp>
          <p:nvSpPr>
            <p:cNvPr id="9" name="Rektangel 39"/>
            <p:cNvSpPr/>
            <p:nvPr/>
          </p:nvSpPr>
          <p:spPr>
            <a:xfrm>
              <a:off x="2222697" y="2809504"/>
              <a:ext cx="2175132" cy="141262"/>
            </a:xfrm>
            <a:prstGeom prst="rect">
              <a:avLst/>
            </a:prstGeom>
            <a:gradFill flip="none" rotWithShape="1">
              <a:gsLst>
                <a:gs pos="44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ektangel 43"/>
            <p:cNvSpPr>
              <a:spLocks noChangeArrowheads="1"/>
            </p:cNvSpPr>
            <p:nvPr/>
          </p:nvSpPr>
          <p:spPr bwMode="auto">
            <a:xfrm>
              <a:off x="2220686" y="2928136"/>
              <a:ext cx="2177143" cy="1220611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9464" name="Text Box 52"/>
          <p:cNvSpPr txBox="1">
            <a:spLocks noChangeArrowheads="1"/>
          </p:cNvSpPr>
          <p:nvPr/>
        </p:nvSpPr>
        <p:spPr bwMode="gray">
          <a:xfrm>
            <a:off x="2595563" y="2928934"/>
            <a:ext cx="3351213" cy="257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Example </a:t>
            </a: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1" noProof="1">
                <a:solidFill>
                  <a:srgbClr val="000000"/>
                </a:solidFill>
                <a:latin typeface="Calibri" pitchFamily="-105" charset="0"/>
                <a:ea typeface="ＭＳ Ｐゴシック" pitchFamily="-105" charset="-128"/>
                <a:cs typeface="Arial" charset="0"/>
              </a:rPr>
              <a:t>PADA SAAT PRUSAHAAN APAPUN YANG SERING BERMASALAH, MAKA TINDAKAN PERTAMA PR SELALU MENJADI PENASEHAT MEREKA. </a:t>
            </a:r>
            <a:r>
              <a:rPr lang="en-US" b="1" noProof="1">
                <a:solidFill>
                  <a:srgbClr val="C00000"/>
                </a:solidFill>
                <a:latin typeface="Calibri" pitchFamily="-105" charset="0"/>
                <a:ea typeface="ＭＳ Ｐゴシック" pitchFamily="-105" charset="-128"/>
                <a:cs typeface="Arial" charset="0"/>
              </a:rPr>
              <a:t>SETUJUKAH ANDA ? </a:t>
            </a:r>
            <a:endParaRPr kumimoji="0" lang="en-US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</p:txBody>
      </p:sp>
      <p:sp>
        <p:nvSpPr>
          <p:cNvPr id="19465" name="Text Box 52"/>
          <p:cNvSpPr txBox="1">
            <a:spLocks noChangeArrowheads="1"/>
          </p:cNvSpPr>
          <p:nvPr/>
        </p:nvSpPr>
        <p:spPr bwMode="gray">
          <a:xfrm>
            <a:off x="6407150" y="2928934"/>
            <a:ext cx="3351212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Example</a:t>
            </a: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 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KITA HIDUP DALAM ALAM DEMOKRASI, YANG PERLU KITA KETAHUI ADALAH PANDANGAN BERBEDA TERUS BERKEMBANG</a:t>
            </a: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PR SERING DITUDUH BERPRILAKU TIDAK ETIS KARENA MEMBELA PIHAK YANG SALAH DAN PE</a:t>
            </a:r>
            <a:r>
              <a:rPr lang="en-US" sz="1600" b="1" noProof="1">
                <a:solidFill>
                  <a:srgbClr val="000000"/>
                </a:solidFill>
                <a:latin typeface="Calibri" pitchFamily="-105" charset="0"/>
                <a:ea typeface="ＭＳ Ｐゴシック" pitchFamily="-105" charset="-128"/>
                <a:cs typeface="Arial" charset="0"/>
              </a:rPr>
              <a:t>NYEBAB MASALAH ? </a:t>
            </a:r>
            <a:r>
              <a:rPr lang="en-US" sz="1600" b="1" noProof="1">
                <a:solidFill>
                  <a:srgbClr val="C00000"/>
                </a:solidFill>
                <a:latin typeface="Calibri" pitchFamily="-105" charset="0"/>
                <a:ea typeface="ＭＳ Ｐゴシック" pitchFamily="-105" charset="-128"/>
                <a:cs typeface="Arial" charset="0"/>
              </a:rPr>
              <a:t>SETUJUKAH ANDA ? </a:t>
            </a:r>
            <a:r>
              <a:rPr lang="en-US" sz="1600" b="1" noProof="1" smtClean="0">
                <a:solidFill>
                  <a:srgbClr val="C00000"/>
                </a:solidFill>
                <a:latin typeface="Calibri" pitchFamily="-105" charset="0"/>
                <a:ea typeface="ＭＳ Ｐゴシック" pitchFamily="-105" charset="-128"/>
                <a:cs typeface="Arial" charset="0"/>
              </a:rPr>
              <a:t>COMMENT</a:t>
            </a:r>
            <a:endParaRPr kumimoji="0" lang="en-US" sz="16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</p:txBody>
      </p:sp>
      <p:sp>
        <p:nvSpPr>
          <p:cNvPr id="19466" name="TextBox 39"/>
          <p:cNvSpPr txBox="1">
            <a:spLocks noChangeArrowheads="1"/>
          </p:cNvSpPr>
          <p:nvPr/>
        </p:nvSpPr>
        <p:spPr bwMode="auto">
          <a:xfrm>
            <a:off x="2022477" y="487900"/>
            <a:ext cx="65008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ETIKA MENJADI HAL PENTING BAGI PR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grpSp>
        <p:nvGrpSpPr>
          <p:cNvPr id="19467" name="Gruppe 91"/>
          <p:cNvGrpSpPr>
            <a:grpSpLocks/>
          </p:cNvGrpSpPr>
          <p:nvPr/>
        </p:nvGrpSpPr>
        <p:grpSpPr bwMode="auto">
          <a:xfrm>
            <a:off x="1639888" y="565150"/>
            <a:ext cx="244475" cy="241300"/>
            <a:chOff x="1071835" y="2920232"/>
            <a:chExt cx="1427572" cy="1413777"/>
          </a:xfrm>
        </p:grpSpPr>
        <p:sp>
          <p:nvSpPr>
            <p:cNvPr id="46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1DFDFF"/>
                </a:gs>
                <a:gs pos="100000">
                  <a:srgbClr val="0C979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C9799"/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47" name="Ellipse 45"/>
            <p:cNvSpPr/>
            <p:nvPr/>
          </p:nvSpPr>
          <p:spPr bwMode="auto">
            <a:xfrm>
              <a:off x="1285047" y="2948138"/>
              <a:ext cx="1028961" cy="771994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48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2002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1522412" y="3886200"/>
            <a:ext cx="9144000" cy="238125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461" name="Gruppe 33"/>
          <p:cNvGrpSpPr>
            <a:grpSpLocks/>
          </p:cNvGrpSpPr>
          <p:nvPr/>
        </p:nvGrpSpPr>
        <p:grpSpPr bwMode="auto">
          <a:xfrm>
            <a:off x="6361112" y="2600326"/>
            <a:ext cx="3435350" cy="3101975"/>
            <a:chOff x="2220686" y="2809504"/>
            <a:chExt cx="2177143" cy="1339930"/>
          </a:xfrm>
        </p:grpSpPr>
        <p:sp>
          <p:nvSpPr>
            <p:cNvPr id="19477" name="Rektangel 41"/>
            <p:cNvSpPr>
              <a:spLocks noChangeArrowheads="1"/>
            </p:cNvSpPr>
            <p:nvPr/>
          </p:nvSpPr>
          <p:spPr bwMode="auto">
            <a:xfrm>
              <a:off x="2222698" y="2809504"/>
              <a:ext cx="2175131" cy="141262"/>
            </a:xfrm>
            <a:prstGeom prst="rect">
              <a:avLst/>
            </a:prstGeom>
            <a:gradFill rotWithShape="1">
              <a:gsLst>
                <a:gs pos="0">
                  <a:srgbClr val="74F4FF"/>
                </a:gs>
                <a:gs pos="56000">
                  <a:srgbClr val="208ECD"/>
                </a:gs>
                <a:gs pos="100000">
                  <a:srgbClr val="208ECD"/>
                </a:gs>
              </a:gsLst>
              <a:lin ang="5400000" scaled="1"/>
            </a:gradFill>
            <a:ln w="9525">
              <a:solidFill>
                <a:srgbClr val="208EC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6" name="Rektangel 42"/>
            <p:cNvSpPr>
              <a:spLocks noChangeArrowheads="1"/>
            </p:cNvSpPr>
            <p:nvPr/>
          </p:nvSpPr>
          <p:spPr bwMode="auto">
            <a:xfrm>
              <a:off x="2220686" y="2928137"/>
              <a:ext cx="2177143" cy="1221297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9463" name="Gruppe 33"/>
          <p:cNvGrpSpPr>
            <a:grpSpLocks/>
          </p:cNvGrpSpPr>
          <p:nvPr/>
        </p:nvGrpSpPr>
        <p:grpSpPr bwMode="auto">
          <a:xfrm>
            <a:off x="2557462" y="2601914"/>
            <a:ext cx="3436938" cy="3100387"/>
            <a:chOff x="2220686" y="2809504"/>
            <a:chExt cx="2177143" cy="1339243"/>
          </a:xfrm>
        </p:grpSpPr>
        <p:sp>
          <p:nvSpPr>
            <p:cNvPr id="9" name="Rektangel 39"/>
            <p:cNvSpPr/>
            <p:nvPr/>
          </p:nvSpPr>
          <p:spPr>
            <a:xfrm>
              <a:off x="2222697" y="2809504"/>
              <a:ext cx="2175132" cy="141262"/>
            </a:xfrm>
            <a:prstGeom prst="rect">
              <a:avLst/>
            </a:prstGeom>
            <a:gradFill flip="none" rotWithShape="1">
              <a:gsLst>
                <a:gs pos="44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ektangel 43"/>
            <p:cNvSpPr>
              <a:spLocks noChangeArrowheads="1"/>
            </p:cNvSpPr>
            <p:nvPr/>
          </p:nvSpPr>
          <p:spPr bwMode="auto">
            <a:xfrm>
              <a:off x="2220686" y="2928136"/>
              <a:ext cx="2177143" cy="1220611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9464" name="Text Box 52"/>
          <p:cNvSpPr txBox="1">
            <a:spLocks noChangeArrowheads="1"/>
          </p:cNvSpPr>
          <p:nvPr/>
        </p:nvSpPr>
        <p:spPr bwMode="gray">
          <a:xfrm>
            <a:off x="2595563" y="3063876"/>
            <a:ext cx="3351213" cy="23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CONTOH LAIN:</a:t>
            </a: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PADA SAAT PRUSAHAAN MALYSIAN TIMBER DEVELOPMENTDITUDUH ATAS PRAKTEK PENEBANGAN HUJAN TROPIS DI MALAYSIA, . </a:t>
            </a:r>
            <a:r>
              <a:rPr kumimoji="0" lang="en-US" sz="16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DIMANAKAH PR BERPERAN ? APA SIKAP SAUDARA DAN BERI ARGUMENTASI ? </a:t>
            </a: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</p:txBody>
      </p:sp>
      <p:sp>
        <p:nvSpPr>
          <p:cNvPr id="19465" name="Text Box 52"/>
          <p:cNvSpPr txBox="1">
            <a:spLocks noChangeArrowheads="1"/>
          </p:cNvSpPr>
          <p:nvPr/>
        </p:nvSpPr>
        <p:spPr bwMode="gray">
          <a:xfrm>
            <a:off x="6407150" y="3063876"/>
            <a:ext cx="3351212" cy="2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CONTOH LAIN: </a:t>
            </a: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KITA HIDUP DALAM ALAM DEMOKRASI, YANG PERLU KITA KETAHUI ADALAH PANDANGAN BERBEDA TERUS BERKEMBANG</a:t>
            </a: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PR SERING DITUDUH BERPRILAKU TIDAK ETIS KARENA MEMBELA PIHAK YANG SALAH DAN PENYEBAB MASALAH ? </a:t>
            </a: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Arial" charset="0"/>
              </a:rPr>
              <a:t>SETUJUKAH ANDA ? COMMENT</a:t>
            </a:r>
          </a:p>
          <a:p>
            <a:pPr marL="0" marR="0" lvl="0" indent="0" algn="l" defTabSz="8016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Arial" charset="0"/>
            </a:endParaRPr>
          </a:p>
        </p:txBody>
      </p:sp>
      <p:sp>
        <p:nvSpPr>
          <p:cNvPr id="19466" name="TextBox 39"/>
          <p:cNvSpPr txBox="1">
            <a:spLocks noChangeArrowheads="1"/>
          </p:cNvSpPr>
          <p:nvPr/>
        </p:nvSpPr>
        <p:spPr bwMode="auto">
          <a:xfrm>
            <a:off x="1879601" y="203201"/>
            <a:ext cx="2917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5" charset="0"/>
                <a:ea typeface="ＭＳ Ｐゴシック" pitchFamily="-105" charset="-128"/>
                <a:cs typeface="+mn-cs"/>
              </a:rPr>
              <a:t>ETIKA MENJADI HAL PENTING BAGI PR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grpSp>
        <p:nvGrpSpPr>
          <p:cNvPr id="19467" name="Gruppe 91"/>
          <p:cNvGrpSpPr>
            <a:grpSpLocks/>
          </p:cNvGrpSpPr>
          <p:nvPr/>
        </p:nvGrpSpPr>
        <p:grpSpPr bwMode="auto">
          <a:xfrm>
            <a:off x="1639888" y="565150"/>
            <a:ext cx="244475" cy="241300"/>
            <a:chOff x="1071835" y="2920232"/>
            <a:chExt cx="1427572" cy="1413777"/>
          </a:xfrm>
        </p:grpSpPr>
        <p:sp>
          <p:nvSpPr>
            <p:cNvPr id="46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1DFDFF"/>
                </a:gs>
                <a:gs pos="100000">
                  <a:srgbClr val="0C979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C9799"/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47" name="Ellipse 45"/>
            <p:cNvSpPr/>
            <p:nvPr/>
          </p:nvSpPr>
          <p:spPr bwMode="auto">
            <a:xfrm>
              <a:off x="1285047" y="2948138"/>
              <a:ext cx="1028961" cy="771994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sp>
          <p:nvSpPr>
            <p:cNvPr id="48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0190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9E9B9A-AED7-4D3B-8E95-61FC2F899B57}"/>
              </a:ext>
            </a:extLst>
          </p:cNvPr>
          <p:cNvSpPr/>
          <p:nvPr/>
        </p:nvSpPr>
        <p:spPr>
          <a:xfrm>
            <a:off x="765820" y="548680"/>
            <a:ext cx="103691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P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engamat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globalisasi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Noorena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Hertz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Aryani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2006)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berpendapat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bahwa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perusahaan-perusahaan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berbagai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negara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mengambil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secara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diam-diam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kekuasaan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kalangan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politisi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Pengambil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alihan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secara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diam-diam (the silent take over)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terjadi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karena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ketatnya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hukum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menuntut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tanggung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jawab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sosial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kaum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pemodal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Akibatnya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pemodal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harus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dunia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agar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tidak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terus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terpojok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tuntutan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pemerintah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masyarakat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Bahkan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dasawarsa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terakhir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peranan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perusahaan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sangat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berperan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masyarakat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ketimbang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peranan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negara.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(DISKUSIKAN)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8427705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 marketing glass cube presentation (widescreen).potx" id="{74DE7380-C30D-4469-ADD7-E6F9EE4B3B5B}" vid="{155E0FAD-96D2-43CD-8C5A-B2DD74F4492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ttons_Grow_and_Turn_on_Path_16x9.potx" id="{EBCFE5E7-09C1-4E56-81AE-E1F970236749}" vid="{6AD16C55-8CB0-48A8-AFCA-A43F58E74861}"/>
    </a:ext>
  </a:extLst>
</a:theme>
</file>

<file path=ppt/theme/theme3.xml><?xml version="1.0" encoding="utf-8"?>
<a:theme xmlns:a="http://schemas.openxmlformats.org/drawingml/2006/main" name="Default Design">
  <a:themeElements>
    <a:clrScheme name="Default Design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BEBE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AACE6D-8EB6-447A-8DFD-C2C0C52916A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marketing glass cube presentation (widescreen)</Template>
  <TotalTime>1256</TotalTime>
  <Words>1640</Words>
  <Application>Microsoft Office PowerPoint</Application>
  <PresentationFormat>Custom</PresentationFormat>
  <Paragraphs>157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Marketing 16x9</vt:lpstr>
      <vt:lpstr>1_Office Theme</vt:lpstr>
      <vt:lpstr>Default Design</vt:lpstr>
      <vt:lpstr>2_Office Theme</vt:lpstr>
      <vt:lpstr>3_Office Theme</vt:lpstr>
      <vt:lpstr>Keterkaitan  Peran PR dengan  Cost Social Responsibility </vt:lpstr>
      <vt:lpstr>Tujuan: a. Menyadari  bahwa mengapa etika perusahaan dan individu penting bagi PR,  b. Memahami arti penting PR terkait Cost Social Responsibility .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Catatan:</vt:lpstr>
      <vt:lpstr>Slide 15</vt:lpstr>
      <vt:lpstr>Slide 16</vt:lpstr>
      <vt:lpstr>PROFESIONAL CODE</vt:lpstr>
      <vt:lpstr>Slide 18</vt:lpstr>
      <vt:lpstr>CSR ( Corporate Social Responsibility)</vt:lpstr>
      <vt:lpstr> Pola Triple bottom Lines Tanggungjawab Perusahaan</vt:lpstr>
      <vt:lpstr>Catatan:</vt:lpstr>
      <vt:lpstr>Slide 22</vt:lpstr>
      <vt:lpstr>Slide 23</vt:lpstr>
      <vt:lpstr>Slide 24</vt:lpstr>
      <vt:lpstr>4 Kelompok Sifat Pengusaha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Yono -</dc:creator>
  <cp:lastModifiedBy>Win 7</cp:lastModifiedBy>
  <cp:revision>94</cp:revision>
  <dcterms:created xsi:type="dcterms:W3CDTF">2017-01-17T01:58:15Z</dcterms:created>
  <dcterms:modified xsi:type="dcterms:W3CDTF">2018-10-07T01:29:41Z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