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68" r:id="rId4"/>
    <p:sldId id="258" r:id="rId5"/>
    <p:sldId id="259" r:id="rId6"/>
    <p:sldId id="264" r:id="rId7"/>
    <p:sldId id="265" r:id="rId8"/>
    <p:sldId id="266" r:id="rId9"/>
    <p:sldId id="267" r:id="rId10"/>
    <p:sldId id="260" r:id="rId11"/>
    <p:sldId id="261" r:id="rId12"/>
    <p:sldId id="262" r:id="rId13"/>
    <p:sldId id="263" r:id="rId14"/>
    <p:sldId id="269" r:id="rId15"/>
    <p:sldId id="276" r:id="rId16"/>
    <p:sldId id="277" r:id="rId17"/>
    <p:sldId id="278" r:id="rId18"/>
    <p:sldId id="279" r:id="rId19"/>
    <p:sldId id="270" r:id="rId20"/>
    <p:sldId id="271" r:id="rId21"/>
    <p:sldId id="272" r:id="rId22"/>
    <p:sldId id="273" r:id="rId23"/>
    <p:sldId id="274" r:id="rId24"/>
    <p:sldId id="275" r:id="rId25"/>
    <p:sldId id="280" r:id="rId26"/>
    <p:sldId id="281" r:id="rId27"/>
    <p:sldId id="282" r:id="rId28"/>
  </p:sldIdLst>
  <p:sldSz cx="9144000" cy="6858000" type="screen4x3"/>
  <p:notesSz cx="6858000" cy="9144000"/>
  <p:defaultTextStyle>
    <a:defPPr>
      <a:defRPr lang="en-US"/>
    </a:defPPr>
    <a:lvl1pPr algn="ctr" rtl="0" fontAlgn="base">
      <a:spcBef>
        <a:spcPct val="0"/>
      </a:spcBef>
      <a:spcAft>
        <a:spcPct val="0"/>
      </a:spcAft>
      <a:defRPr sz="3900" b="1" kern="1200">
        <a:solidFill>
          <a:schemeClr val="tx2"/>
        </a:solidFill>
        <a:latin typeface="Arial" charset="0"/>
        <a:ea typeface="+mn-ea"/>
        <a:cs typeface="+mn-cs"/>
      </a:defRPr>
    </a:lvl1pPr>
    <a:lvl2pPr marL="457200" algn="ctr" rtl="0" fontAlgn="base">
      <a:spcBef>
        <a:spcPct val="0"/>
      </a:spcBef>
      <a:spcAft>
        <a:spcPct val="0"/>
      </a:spcAft>
      <a:defRPr sz="3900" b="1" kern="1200">
        <a:solidFill>
          <a:schemeClr val="tx2"/>
        </a:solidFill>
        <a:latin typeface="Arial" charset="0"/>
        <a:ea typeface="+mn-ea"/>
        <a:cs typeface="+mn-cs"/>
      </a:defRPr>
    </a:lvl2pPr>
    <a:lvl3pPr marL="914400" algn="ctr" rtl="0" fontAlgn="base">
      <a:spcBef>
        <a:spcPct val="0"/>
      </a:spcBef>
      <a:spcAft>
        <a:spcPct val="0"/>
      </a:spcAft>
      <a:defRPr sz="3900" b="1" kern="1200">
        <a:solidFill>
          <a:schemeClr val="tx2"/>
        </a:solidFill>
        <a:latin typeface="Arial" charset="0"/>
        <a:ea typeface="+mn-ea"/>
        <a:cs typeface="+mn-cs"/>
      </a:defRPr>
    </a:lvl3pPr>
    <a:lvl4pPr marL="1371600" algn="ctr" rtl="0" fontAlgn="base">
      <a:spcBef>
        <a:spcPct val="0"/>
      </a:spcBef>
      <a:spcAft>
        <a:spcPct val="0"/>
      </a:spcAft>
      <a:defRPr sz="3900" b="1" kern="1200">
        <a:solidFill>
          <a:schemeClr val="tx2"/>
        </a:solidFill>
        <a:latin typeface="Arial" charset="0"/>
        <a:ea typeface="+mn-ea"/>
        <a:cs typeface="+mn-cs"/>
      </a:defRPr>
    </a:lvl4pPr>
    <a:lvl5pPr marL="1828800" algn="ctr" rtl="0" fontAlgn="base">
      <a:spcBef>
        <a:spcPct val="0"/>
      </a:spcBef>
      <a:spcAft>
        <a:spcPct val="0"/>
      </a:spcAft>
      <a:defRPr sz="3900" b="1" kern="1200">
        <a:solidFill>
          <a:schemeClr val="tx2"/>
        </a:solidFill>
        <a:latin typeface="Arial" charset="0"/>
        <a:ea typeface="+mn-ea"/>
        <a:cs typeface="+mn-cs"/>
      </a:defRPr>
    </a:lvl5pPr>
    <a:lvl6pPr marL="2286000" algn="l" defTabSz="914400" rtl="0" eaLnBrk="1" latinLnBrk="0" hangingPunct="1">
      <a:defRPr sz="3900" b="1" kern="1200">
        <a:solidFill>
          <a:schemeClr val="tx2"/>
        </a:solidFill>
        <a:latin typeface="Arial" charset="0"/>
        <a:ea typeface="+mn-ea"/>
        <a:cs typeface="+mn-cs"/>
      </a:defRPr>
    </a:lvl6pPr>
    <a:lvl7pPr marL="2743200" algn="l" defTabSz="914400" rtl="0" eaLnBrk="1" latinLnBrk="0" hangingPunct="1">
      <a:defRPr sz="3900" b="1" kern="1200">
        <a:solidFill>
          <a:schemeClr val="tx2"/>
        </a:solidFill>
        <a:latin typeface="Arial" charset="0"/>
        <a:ea typeface="+mn-ea"/>
        <a:cs typeface="+mn-cs"/>
      </a:defRPr>
    </a:lvl7pPr>
    <a:lvl8pPr marL="3200400" algn="l" defTabSz="914400" rtl="0" eaLnBrk="1" latinLnBrk="0" hangingPunct="1">
      <a:defRPr sz="3900" b="1" kern="1200">
        <a:solidFill>
          <a:schemeClr val="tx2"/>
        </a:solidFill>
        <a:latin typeface="Arial" charset="0"/>
        <a:ea typeface="+mn-ea"/>
        <a:cs typeface="+mn-cs"/>
      </a:defRPr>
    </a:lvl8pPr>
    <a:lvl9pPr marL="3657600" algn="l" defTabSz="914400" rtl="0" eaLnBrk="1" latinLnBrk="0" hangingPunct="1">
      <a:defRPr sz="39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749"/>
    <a:srgbClr val="D1F5A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6770C-2557-4B49-A304-37B6C7BD5F84}" type="doc">
      <dgm:prSet loTypeId="urn:microsoft.com/office/officeart/2005/8/layout/orgChart1" loCatId="hierarchy" qsTypeId="urn:microsoft.com/office/officeart/2005/8/quickstyle/3d2" qsCatId="3D" csTypeId="urn:microsoft.com/office/officeart/2005/8/colors/accent3_3" csCatId="accent3" phldr="1"/>
      <dgm:spPr/>
      <dgm:t>
        <a:bodyPr/>
        <a:lstStyle/>
        <a:p>
          <a:endParaRPr lang="en-US"/>
        </a:p>
      </dgm:t>
    </dgm:pt>
    <dgm:pt modelId="{C88D1A06-3A10-448D-ABD5-6EB5E3EDE8EA}">
      <dgm:prSet phldrT="[Text]" custT="1"/>
      <dgm:spPr/>
      <dgm:t>
        <a:bodyPr/>
        <a:lstStyle/>
        <a:p>
          <a:r>
            <a:rPr lang="en-US" sz="1400" b="1" dirty="0" err="1" smtClean="0">
              <a:solidFill>
                <a:schemeClr val="tx1">
                  <a:lumMod val="95000"/>
                  <a:lumOff val="5000"/>
                </a:schemeClr>
              </a:solidFill>
              <a:latin typeface="Franklin Gothic Medium Cond" pitchFamily="34" charset="0"/>
            </a:rPr>
            <a:t>Dirut</a:t>
          </a:r>
          <a:endParaRPr lang="en-US" sz="1400" b="1" dirty="0">
            <a:solidFill>
              <a:schemeClr val="tx1">
                <a:lumMod val="95000"/>
                <a:lumOff val="5000"/>
              </a:schemeClr>
            </a:solidFill>
            <a:latin typeface="Franklin Gothic Medium Cond" pitchFamily="34" charset="0"/>
          </a:endParaRPr>
        </a:p>
      </dgm:t>
    </dgm:pt>
    <dgm:pt modelId="{050F6C20-A14A-4CA4-AF7B-2D2DC7B143F2}" type="parTrans" cxnId="{9FE1BA1E-899F-46D6-9728-9E016C0FA32F}">
      <dgm:prSet/>
      <dgm:spPr/>
      <dgm:t>
        <a:bodyPr/>
        <a:lstStyle/>
        <a:p>
          <a:endParaRPr lang="en-US" sz="1400">
            <a:solidFill>
              <a:schemeClr val="tx1">
                <a:lumMod val="95000"/>
                <a:lumOff val="5000"/>
              </a:schemeClr>
            </a:solidFill>
            <a:latin typeface="Franklin Gothic Medium Cond" pitchFamily="34" charset="0"/>
          </a:endParaRPr>
        </a:p>
      </dgm:t>
    </dgm:pt>
    <dgm:pt modelId="{CBC0DB6C-2DB2-433E-BBC7-F8E18F33060C}" type="sibTrans" cxnId="{9FE1BA1E-899F-46D6-9728-9E016C0FA32F}">
      <dgm:prSet/>
      <dgm:spPr/>
      <dgm:t>
        <a:bodyPr/>
        <a:lstStyle/>
        <a:p>
          <a:endParaRPr lang="en-US" sz="1400">
            <a:solidFill>
              <a:schemeClr val="tx1">
                <a:lumMod val="95000"/>
                <a:lumOff val="5000"/>
              </a:schemeClr>
            </a:solidFill>
            <a:latin typeface="Franklin Gothic Medium Cond" pitchFamily="34" charset="0"/>
          </a:endParaRPr>
        </a:p>
      </dgm:t>
    </dgm:pt>
    <dgm:pt modelId="{D2284F45-04C0-4629-8833-3FA3BB4CA5BE}" type="asst">
      <dgm:prSet phldrT="[Text]" custT="1"/>
      <dgm:spPr/>
      <dgm:t>
        <a:bodyPr/>
        <a:lstStyle/>
        <a:p>
          <a:r>
            <a:rPr lang="en-US" sz="1400" dirty="0" smtClean="0">
              <a:solidFill>
                <a:schemeClr val="tx1">
                  <a:lumMod val="95000"/>
                  <a:lumOff val="5000"/>
                </a:schemeClr>
              </a:solidFill>
              <a:latin typeface="Franklin Gothic Medium Cond" pitchFamily="34" charset="0"/>
            </a:rPr>
            <a:t>Corporate Secretary/ Corporate Comm.</a:t>
          </a:r>
          <a:endParaRPr lang="en-US" sz="1400" dirty="0">
            <a:solidFill>
              <a:schemeClr val="tx1">
                <a:lumMod val="95000"/>
                <a:lumOff val="5000"/>
              </a:schemeClr>
            </a:solidFill>
            <a:latin typeface="Franklin Gothic Medium Cond" pitchFamily="34" charset="0"/>
          </a:endParaRPr>
        </a:p>
      </dgm:t>
    </dgm:pt>
    <dgm:pt modelId="{9F61CB11-9481-4FAD-80F3-75B7C777A4FE}" type="parTrans" cxnId="{5BC2FCA5-95E4-4309-98A7-609761B751DD}">
      <dgm:prSet/>
      <dgm:spPr/>
      <dgm:t>
        <a:bodyPr/>
        <a:lstStyle/>
        <a:p>
          <a:endParaRPr lang="en-US" sz="1400">
            <a:solidFill>
              <a:schemeClr val="tx1">
                <a:lumMod val="95000"/>
                <a:lumOff val="5000"/>
              </a:schemeClr>
            </a:solidFill>
            <a:latin typeface="Franklin Gothic Medium Cond" pitchFamily="34" charset="0"/>
          </a:endParaRPr>
        </a:p>
      </dgm:t>
    </dgm:pt>
    <dgm:pt modelId="{43652D54-118F-4552-B9C5-5F2AB22CDE31}" type="sibTrans" cxnId="{5BC2FCA5-95E4-4309-98A7-609761B751DD}">
      <dgm:prSet/>
      <dgm:spPr/>
      <dgm:t>
        <a:bodyPr/>
        <a:lstStyle/>
        <a:p>
          <a:endParaRPr lang="en-US" sz="1400">
            <a:solidFill>
              <a:schemeClr val="tx1">
                <a:lumMod val="95000"/>
                <a:lumOff val="5000"/>
              </a:schemeClr>
            </a:solidFill>
            <a:latin typeface="Franklin Gothic Medium Cond" pitchFamily="34" charset="0"/>
          </a:endParaRPr>
        </a:p>
      </dgm:t>
    </dgm:pt>
    <dgm:pt modelId="{515B93CF-6AD8-4176-9142-57D783C6FC36}">
      <dgm:prSet phldrT="[Text]" custT="1"/>
      <dgm:spPr/>
      <dgm:t>
        <a:bodyPr/>
        <a:lstStyle/>
        <a:p>
          <a:r>
            <a:rPr lang="en-US" sz="1400" dirty="0" smtClean="0">
              <a:solidFill>
                <a:schemeClr val="tx1">
                  <a:lumMod val="95000"/>
                  <a:lumOff val="5000"/>
                </a:schemeClr>
              </a:solidFill>
              <a:latin typeface="Franklin Gothic Medium Cond" pitchFamily="34" charset="0"/>
            </a:rPr>
            <a:t>Dept. PR</a:t>
          </a:r>
          <a:endParaRPr lang="en-US" sz="1400" dirty="0">
            <a:solidFill>
              <a:schemeClr val="tx1">
                <a:lumMod val="95000"/>
                <a:lumOff val="5000"/>
              </a:schemeClr>
            </a:solidFill>
            <a:latin typeface="Franklin Gothic Medium Cond" pitchFamily="34" charset="0"/>
          </a:endParaRPr>
        </a:p>
      </dgm:t>
    </dgm:pt>
    <dgm:pt modelId="{1A55E1CB-B517-4688-9D54-86687B8D9EE1}" type="parTrans" cxnId="{12D60D0C-4D83-499C-B712-CBA57DADE708}">
      <dgm:prSet/>
      <dgm:spPr/>
      <dgm:t>
        <a:bodyPr/>
        <a:lstStyle/>
        <a:p>
          <a:endParaRPr lang="en-US" sz="1400">
            <a:solidFill>
              <a:schemeClr val="tx1">
                <a:lumMod val="95000"/>
                <a:lumOff val="5000"/>
              </a:schemeClr>
            </a:solidFill>
            <a:latin typeface="Franklin Gothic Medium Cond" pitchFamily="34" charset="0"/>
          </a:endParaRPr>
        </a:p>
      </dgm:t>
    </dgm:pt>
    <dgm:pt modelId="{D2FD8CFB-F64F-42ED-B3A1-CC24CAC0D2A0}" type="sibTrans" cxnId="{12D60D0C-4D83-499C-B712-CBA57DADE708}">
      <dgm:prSet/>
      <dgm:spPr/>
      <dgm:t>
        <a:bodyPr/>
        <a:lstStyle/>
        <a:p>
          <a:endParaRPr lang="en-US" sz="1400">
            <a:solidFill>
              <a:schemeClr val="tx1">
                <a:lumMod val="95000"/>
                <a:lumOff val="5000"/>
              </a:schemeClr>
            </a:solidFill>
            <a:latin typeface="Franklin Gothic Medium Cond" pitchFamily="34" charset="0"/>
          </a:endParaRPr>
        </a:p>
      </dgm:t>
    </dgm:pt>
    <dgm:pt modelId="{9DF9354F-6D2A-43AA-BFB1-36CE12C6203E}">
      <dgm:prSet phldrT="[Text]" custT="1"/>
      <dgm:spPr/>
      <dgm:t>
        <a:bodyPr/>
        <a:lstStyle/>
        <a:p>
          <a:r>
            <a:rPr lang="en-US" sz="1400" dirty="0" smtClean="0">
              <a:solidFill>
                <a:schemeClr val="tx1">
                  <a:lumMod val="95000"/>
                  <a:lumOff val="5000"/>
                </a:schemeClr>
              </a:solidFill>
              <a:latin typeface="Franklin Gothic Medium Cond" pitchFamily="34" charset="0"/>
            </a:rPr>
            <a:t>Dept. </a:t>
          </a:r>
          <a:r>
            <a:rPr lang="en-US" sz="1400" dirty="0" err="1" smtClean="0">
              <a:solidFill>
                <a:schemeClr val="tx1">
                  <a:lumMod val="95000"/>
                  <a:lumOff val="5000"/>
                </a:schemeClr>
              </a:solidFill>
              <a:latin typeface="Franklin Gothic Medium Cond" pitchFamily="34" charset="0"/>
            </a:rPr>
            <a:t>Pemasaran</a:t>
          </a:r>
          <a:endParaRPr lang="en-US" sz="1400" dirty="0">
            <a:solidFill>
              <a:schemeClr val="tx1">
                <a:lumMod val="95000"/>
                <a:lumOff val="5000"/>
              </a:schemeClr>
            </a:solidFill>
            <a:latin typeface="Franklin Gothic Medium Cond" pitchFamily="34" charset="0"/>
          </a:endParaRPr>
        </a:p>
      </dgm:t>
    </dgm:pt>
    <dgm:pt modelId="{D260A2EC-6742-4AE1-BD88-C2D33F9E3038}" type="parTrans" cxnId="{CEFC2581-6A3C-488F-B674-8E1ACF3D2E0F}">
      <dgm:prSet/>
      <dgm:spPr/>
      <dgm:t>
        <a:bodyPr/>
        <a:lstStyle/>
        <a:p>
          <a:endParaRPr lang="en-US" sz="1400">
            <a:solidFill>
              <a:schemeClr val="tx1">
                <a:lumMod val="95000"/>
                <a:lumOff val="5000"/>
              </a:schemeClr>
            </a:solidFill>
            <a:latin typeface="Franklin Gothic Medium Cond" pitchFamily="34" charset="0"/>
          </a:endParaRPr>
        </a:p>
      </dgm:t>
    </dgm:pt>
    <dgm:pt modelId="{0843FE36-4674-4704-8417-83A86123A5EA}" type="sibTrans" cxnId="{CEFC2581-6A3C-488F-B674-8E1ACF3D2E0F}">
      <dgm:prSet/>
      <dgm:spPr/>
      <dgm:t>
        <a:bodyPr/>
        <a:lstStyle/>
        <a:p>
          <a:endParaRPr lang="en-US" sz="1400">
            <a:solidFill>
              <a:schemeClr val="tx1">
                <a:lumMod val="95000"/>
                <a:lumOff val="5000"/>
              </a:schemeClr>
            </a:solidFill>
            <a:latin typeface="Franklin Gothic Medium Cond" pitchFamily="34" charset="0"/>
          </a:endParaRPr>
        </a:p>
      </dgm:t>
    </dgm:pt>
    <dgm:pt modelId="{1F17F7D1-6526-4E1C-B51C-2AFA02473ECF}">
      <dgm:prSet phldrT="[Text]" custT="1"/>
      <dgm:spPr/>
      <dgm:t>
        <a:bodyPr/>
        <a:lstStyle/>
        <a:p>
          <a:r>
            <a:rPr lang="en-US" sz="1400" dirty="0" smtClean="0">
              <a:solidFill>
                <a:schemeClr val="tx1">
                  <a:lumMod val="95000"/>
                  <a:lumOff val="5000"/>
                </a:schemeClr>
              </a:solidFill>
              <a:latin typeface="Franklin Gothic Medium Cond" pitchFamily="34" charset="0"/>
            </a:rPr>
            <a:t>Dept. SDM/ </a:t>
          </a:r>
          <a:r>
            <a:rPr lang="en-US" sz="1400" dirty="0" err="1" smtClean="0">
              <a:solidFill>
                <a:schemeClr val="tx1">
                  <a:lumMod val="95000"/>
                  <a:lumOff val="5000"/>
                </a:schemeClr>
              </a:solidFill>
              <a:latin typeface="Franklin Gothic Medium Cond" pitchFamily="34" charset="0"/>
            </a:rPr>
            <a:t>Hukum</a:t>
          </a:r>
          <a:endParaRPr lang="en-US" sz="1400" dirty="0">
            <a:solidFill>
              <a:schemeClr val="tx1">
                <a:lumMod val="95000"/>
                <a:lumOff val="5000"/>
              </a:schemeClr>
            </a:solidFill>
            <a:latin typeface="Franklin Gothic Medium Cond" pitchFamily="34" charset="0"/>
          </a:endParaRPr>
        </a:p>
      </dgm:t>
    </dgm:pt>
    <dgm:pt modelId="{350FCF65-338C-440B-AA6D-74313EFEB1F7}" type="parTrans" cxnId="{DE800A9C-CB6D-417F-AB0C-FC45FA906F0C}">
      <dgm:prSet/>
      <dgm:spPr/>
      <dgm:t>
        <a:bodyPr/>
        <a:lstStyle/>
        <a:p>
          <a:endParaRPr lang="en-US" sz="1400">
            <a:solidFill>
              <a:schemeClr val="tx1">
                <a:lumMod val="95000"/>
                <a:lumOff val="5000"/>
              </a:schemeClr>
            </a:solidFill>
            <a:latin typeface="Franklin Gothic Medium Cond" pitchFamily="34" charset="0"/>
          </a:endParaRPr>
        </a:p>
      </dgm:t>
    </dgm:pt>
    <dgm:pt modelId="{AABF2FBB-1434-4F59-8165-52C28E2A7370}" type="sibTrans" cxnId="{DE800A9C-CB6D-417F-AB0C-FC45FA906F0C}">
      <dgm:prSet/>
      <dgm:spPr/>
      <dgm:t>
        <a:bodyPr/>
        <a:lstStyle/>
        <a:p>
          <a:endParaRPr lang="en-US" sz="1400">
            <a:solidFill>
              <a:schemeClr val="tx1">
                <a:lumMod val="95000"/>
                <a:lumOff val="5000"/>
              </a:schemeClr>
            </a:solidFill>
            <a:latin typeface="Franklin Gothic Medium Cond" pitchFamily="34" charset="0"/>
          </a:endParaRPr>
        </a:p>
      </dgm:t>
    </dgm:pt>
    <dgm:pt modelId="{3102FB1E-20DA-47FD-B3E4-6950DA5A049F}">
      <dgm:prSet custT="1"/>
      <dgm:spPr/>
      <dgm:t>
        <a:bodyPr/>
        <a:lstStyle/>
        <a:p>
          <a:r>
            <a:rPr lang="en-US" sz="1400" dirty="0" smtClean="0">
              <a:solidFill>
                <a:schemeClr val="tx1">
                  <a:lumMod val="95000"/>
                  <a:lumOff val="5000"/>
                </a:schemeClr>
              </a:solidFill>
              <a:latin typeface="Franklin Gothic Medium Cond" pitchFamily="34" charset="0"/>
            </a:rPr>
            <a:t>Bag. Staff </a:t>
          </a:r>
          <a:r>
            <a:rPr lang="en-US" sz="1400" dirty="0" err="1" smtClean="0">
              <a:solidFill>
                <a:schemeClr val="tx1">
                  <a:lumMod val="95000"/>
                  <a:lumOff val="5000"/>
                </a:schemeClr>
              </a:solidFill>
              <a:latin typeface="Franklin Gothic Medium Cond" pitchFamily="34" charset="0"/>
            </a:rPr>
            <a:t>Teknisi</a:t>
          </a:r>
          <a:r>
            <a:rPr lang="en-US" sz="1400" dirty="0" smtClean="0">
              <a:solidFill>
                <a:schemeClr val="tx1">
                  <a:lumMod val="95000"/>
                  <a:lumOff val="5000"/>
                </a:schemeClr>
              </a:solidFill>
              <a:latin typeface="Franklin Gothic Medium Cond" pitchFamily="34" charset="0"/>
            </a:rPr>
            <a:t> </a:t>
          </a:r>
          <a:r>
            <a:rPr lang="id-ID" sz="1400" dirty="0" smtClean="0">
              <a:solidFill>
                <a:schemeClr val="tx1">
                  <a:lumMod val="95000"/>
                  <a:lumOff val="5000"/>
                </a:schemeClr>
              </a:solidFill>
              <a:latin typeface="Franklin Gothic Medium Cond" pitchFamily="34" charset="0"/>
            </a:rPr>
            <a:t>PR</a:t>
          </a:r>
          <a:endParaRPr lang="en-US" sz="1400" dirty="0">
            <a:solidFill>
              <a:schemeClr val="tx1">
                <a:lumMod val="95000"/>
                <a:lumOff val="5000"/>
              </a:schemeClr>
            </a:solidFill>
            <a:latin typeface="Franklin Gothic Medium Cond" pitchFamily="34" charset="0"/>
          </a:endParaRPr>
        </a:p>
      </dgm:t>
    </dgm:pt>
    <dgm:pt modelId="{5CC02808-F14E-49E9-A173-2058E3BA07C2}" type="parTrans" cxnId="{B939E670-5996-4697-A4F4-0F37D8A4AA0F}">
      <dgm:prSet/>
      <dgm:spPr/>
      <dgm:t>
        <a:bodyPr/>
        <a:lstStyle/>
        <a:p>
          <a:endParaRPr lang="en-US" sz="1400">
            <a:solidFill>
              <a:schemeClr val="tx1">
                <a:lumMod val="95000"/>
                <a:lumOff val="5000"/>
              </a:schemeClr>
            </a:solidFill>
            <a:latin typeface="Franklin Gothic Medium Cond" pitchFamily="34" charset="0"/>
          </a:endParaRPr>
        </a:p>
      </dgm:t>
    </dgm:pt>
    <dgm:pt modelId="{0B779EB7-2AD5-49F7-AA0A-C581EF84AE57}" type="sibTrans" cxnId="{B939E670-5996-4697-A4F4-0F37D8A4AA0F}">
      <dgm:prSet/>
      <dgm:spPr/>
      <dgm:t>
        <a:bodyPr/>
        <a:lstStyle/>
        <a:p>
          <a:endParaRPr lang="en-US" sz="1400">
            <a:solidFill>
              <a:schemeClr val="tx1">
                <a:lumMod val="95000"/>
                <a:lumOff val="5000"/>
              </a:schemeClr>
            </a:solidFill>
            <a:latin typeface="Franklin Gothic Medium Cond" pitchFamily="34" charset="0"/>
          </a:endParaRPr>
        </a:p>
      </dgm:t>
    </dgm:pt>
    <dgm:pt modelId="{A0405F08-A250-4D18-AA64-A931FAB22E38}" type="pres">
      <dgm:prSet presAssocID="{2836770C-2557-4B49-A304-37B6C7BD5F84}" presName="hierChild1" presStyleCnt="0">
        <dgm:presLayoutVars>
          <dgm:orgChart val="1"/>
          <dgm:chPref val="1"/>
          <dgm:dir/>
          <dgm:animOne val="branch"/>
          <dgm:animLvl val="lvl"/>
          <dgm:resizeHandles/>
        </dgm:presLayoutVars>
      </dgm:prSet>
      <dgm:spPr/>
      <dgm:t>
        <a:bodyPr/>
        <a:lstStyle/>
        <a:p>
          <a:endParaRPr lang="id-ID"/>
        </a:p>
      </dgm:t>
    </dgm:pt>
    <dgm:pt modelId="{043EF628-4674-406B-B9F0-4A4604FD7E8C}" type="pres">
      <dgm:prSet presAssocID="{C88D1A06-3A10-448D-ABD5-6EB5E3EDE8EA}" presName="hierRoot1" presStyleCnt="0">
        <dgm:presLayoutVars>
          <dgm:hierBranch val="init"/>
        </dgm:presLayoutVars>
      </dgm:prSet>
      <dgm:spPr/>
      <dgm:t>
        <a:bodyPr/>
        <a:lstStyle/>
        <a:p>
          <a:endParaRPr lang="id-ID"/>
        </a:p>
      </dgm:t>
    </dgm:pt>
    <dgm:pt modelId="{0307E292-E519-4C9B-B8E7-457AB41231FD}" type="pres">
      <dgm:prSet presAssocID="{C88D1A06-3A10-448D-ABD5-6EB5E3EDE8EA}" presName="rootComposite1" presStyleCnt="0"/>
      <dgm:spPr/>
      <dgm:t>
        <a:bodyPr/>
        <a:lstStyle/>
        <a:p>
          <a:endParaRPr lang="id-ID"/>
        </a:p>
      </dgm:t>
    </dgm:pt>
    <dgm:pt modelId="{9F384272-11E0-4B20-B074-35D5079EB34A}" type="pres">
      <dgm:prSet presAssocID="{C88D1A06-3A10-448D-ABD5-6EB5E3EDE8EA}" presName="rootText1" presStyleLbl="node0" presStyleIdx="0" presStyleCnt="1">
        <dgm:presLayoutVars>
          <dgm:chPref val="3"/>
        </dgm:presLayoutVars>
      </dgm:prSet>
      <dgm:spPr/>
      <dgm:t>
        <a:bodyPr/>
        <a:lstStyle/>
        <a:p>
          <a:endParaRPr lang="id-ID"/>
        </a:p>
      </dgm:t>
    </dgm:pt>
    <dgm:pt modelId="{4740EA63-13CC-4F2D-BF1E-6F1E03CB3C27}" type="pres">
      <dgm:prSet presAssocID="{C88D1A06-3A10-448D-ABD5-6EB5E3EDE8EA}" presName="rootConnector1" presStyleLbl="node1" presStyleIdx="0" presStyleCnt="0"/>
      <dgm:spPr/>
      <dgm:t>
        <a:bodyPr/>
        <a:lstStyle/>
        <a:p>
          <a:endParaRPr lang="id-ID"/>
        </a:p>
      </dgm:t>
    </dgm:pt>
    <dgm:pt modelId="{EAE70ABF-DBC6-467C-8533-752C3CFB85FD}" type="pres">
      <dgm:prSet presAssocID="{C88D1A06-3A10-448D-ABD5-6EB5E3EDE8EA}" presName="hierChild2" presStyleCnt="0"/>
      <dgm:spPr/>
      <dgm:t>
        <a:bodyPr/>
        <a:lstStyle/>
        <a:p>
          <a:endParaRPr lang="id-ID"/>
        </a:p>
      </dgm:t>
    </dgm:pt>
    <dgm:pt modelId="{F86D271F-E90F-4FC0-AC48-61A52726DE99}" type="pres">
      <dgm:prSet presAssocID="{1A55E1CB-B517-4688-9D54-86687B8D9EE1}" presName="Name37" presStyleLbl="parChTrans1D2" presStyleIdx="0" presStyleCnt="4"/>
      <dgm:spPr/>
      <dgm:t>
        <a:bodyPr/>
        <a:lstStyle/>
        <a:p>
          <a:endParaRPr lang="id-ID"/>
        </a:p>
      </dgm:t>
    </dgm:pt>
    <dgm:pt modelId="{08BE27B5-131D-4309-B90E-1B424D2FB866}" type="pres">
      <dgm:prSet presAssocID="{515B93CF-6AD8-4176-9142-57D783C6FC36}" presName="hierRoot2" presStyleCnt="0">
        <dgm:presLayoutVars>
          <dgm:hierBranch val="init"/>
        </dgm:presLayoutVars>
      </dgm:prSet>
      <dgm:spPr/>
      <dgm:t>
        <a:bodyPr/>
        <a:lstStyle/>
        <a:p>
          <a:endParaRPr lang="id-ID"/>
        </a:p>
      </dgm:t>
    </dgm:pt>
    <dgm:pt modelId="{F9AF4BD0-7467-4737-85B5-C49C63C7F04A}" type="pres">
      <dgm:prSet presAssocID="{515B93CF-6AD8-4176-9142-57D783C6FC36}" presName="rootComposite" presStyleCnt="0"/>
      <dgm:spPr/>
      <dgm:t>
        <a:bodyPr/>
        <a:lstStyle/>
        <a:p>
          <a:endParaRPr lang="id-ID"/>
        </a:p>
      </dgm:t>
    </dgm:pt>
    <dgm:pt modelId="{CC13C14B-CDD1-46E9-9083-F980BFF130E0}" type="pres">
      <dgm:prSet presAssocID="{515B93CF-6AD8-4176-9142-57D783C6FC36}" presName="rootText" presStyleLbl="node2" presStyleIdx="0" presStyleCnt="3">
        <dgm:presLayoutVars>
          <dgm:chPref val="3"/>
        </dgm:presLayoutVars>
      </dgm:prSet>
      <dgm:spPr/>
      <dgm:t>
        <a:bodyPr/>
        <a:lstStyle/>
        <a:p>
          <a:endParaRPr lang="id-ID"/>
        </a:p>
      </dgm:t>
    </dgm:pt>
    <dgm:pt modelId="{3EBFFE2A-8C8E-423D-B7CA-84E7932A8903}" type="pres">
      <dgm:prSet presAssocID="{515B93CF-6AD8-4176-9142-57D783C6FC36}" presName="rootConnector" presStyleLbl="node2" presStyleIdx="0" presStyleCnt="3"/>
      <dgm:spPr/>
      <dgm:t>
        <a:bodyPr/>
        <a:lstStyle/>
        <a:p>
          <a:endParaRPr lang="id-ID"/>
        </a:p>
      </dgm:t>
    </dgm:pt>
    <dgm:pt modelId="{8C39E406-6FC9-416F-ACC1-A508C209D05D}" type="pres">
      <dgm:prSet presAssocID="{515B93CF-6AD8-4176-9142-57D783C6FC36}" presName="hierChild4" presStyleCnt="0"/>
      <dgm:spPr/>
      <dgm:t>
        <a:bodyPr/>
        <a:lstStyle/>
        <a:p>
          <a:endParaRPr lang="id-ID"/>
        </a:p>
      </dgm:t>
    </dgm:pt>
    <dgm:pt modelId="{6FA1EAED-8188-4F77-B0C3-79D552E40CE2}" type="pres">
      <dgm:prSet presAssocID="{515B93CF-6AD8-4176-9142-57D783C6FC36}" presName="hierChild5" presStyleCnt="0"/>
      <dgm:spPr/>
      <dgm:t>
        <a:bodyPr/>
        <a:lstStyle/>
        <a:p>
          <a:endParaRPr lang="id-ID"/>
        </a:p>
      </dgm:t>
    </dgm:pt>
    <dgm:pt modelId="{37E866B4-B30A-48DB-B222-61D84CFF11CD}" type="pres">
      <dgm:prSet presAssocID="{D260A2EC-6742-4AE1-BD88-C2D33F9E3038}" presName="Name37" presStyleLbl="parChTrans1D2" presStyleIdx="1" presStyleCnt="4"/>
      <dgm:spPr/>
      <dgm:t>
        <a:bodyPr/>
        <a:lstStyle/>
        <a:p>
          <a:endParaRPr lang="id-ID"/>
        </a:p>
      </dgm:t>
    </dgm:pt>
    <dgm:pt modelId="{9521457D-1436-4136-91A6-FE588262717B}" type="pres">
      <dgm:prSet presAssocID="{9DF9354F-6D2A-43AA-BFB1-36CE12C6203E}" presName="hierRoot2" presStyleCnt="0">
        <dgm:presLayoutVars>
          <dgm:hierBranch val="init"/>
        </dgm:presLayoutVars>
      </dgm:prSet>
      <dgm:spPr/>
      <dgm:t>
        <a:bodyPr/>
        <a:lstStyle/>
        <a:p>
          <a:endParaRPr lang="id-ID"/>
        </a:p>
      </dgm:t>
    </dgm:pt>
    <dgm:pt modelId="{E6D391EF-FB1D-452A-9816-8DA5DC63A152}" type="pres">
      <dgm:prSet presAssocID="{9DF9354F-6D2A-43AA-BFB1-36CE12C6203E}" presName="rootComposite" presStyleCnt="0"/>
      <dgm:spPr/>
      <dgm:t>
        <a:bodyPr/>
        <a:lstStyle/>
        <a:p>
          <a:endParaRPr lang="id-ID"/>
        </a:p>
      </dgm:t>
    </dgm:pt>
    <dgm:pt modelId="{4EA513F4-7D04-4A71-90A2-9B79EEBF61DA}" type="pres">
      <dgm:prSet presAssocID="{9DF9354F-6D2A-43AA-BFB1-36CE12C6203E}" presName="rootText" presStyleLbl="node2" presStyleIdx="1" presStyleCnt="3">
        <dgm:presLayoutVars>
          <dgm:chPref val="3"/>
        </dgm:presLayoutVars>
      </dgm:prSet>
      <dgm:spPr/>
      <dgm:t>
        <a:bodyPr/>
        <a:lstStyle/>
        <a:p>
          <a:endParaRPr lang="en-US"/>
        </a:p>
      </dgm:t>
    </dgm:pt>
    <dgm:pt modelId="{A0C7279B-E387-4AA9-BFA1-F21163951303}" type="pres">
      <dgm:prSet presAssocID="{9DF9354F-6D2A-43AA-BFB1-36CE12C6203E}" presName="rootConnector" presStyleLbl="node2" presStyleIdx="1" presStyleCnt="3"/>
      <dgm:spPr/>
      <dgm:t>
        <a:bodyPr/>
        <a:lstStyle/>
        <a:p>
          <a:endParaRPr lang="id-ID"/>
        </a:p>
      </dgm:t>
    </dgm:pt>
    <dgm:pt modelId="{60C762A3-C45B-4AC4-8E54-3FC7023F1A8E}" type="pres">
      <dgm:prSet presAssocID="{9DF9354F-6D2A-43AA-BFB1-36CE12C6203E}" presName="hierChild4" presStyleCnt="0"/>
      <dgm:spPr/>
      <dgm:t>
        <a:bodyPr/>
        <a:lstStyle/>
        <a:p>
          <a:endParaRPr lang="id-ID"/>
        </a:p>
      </dgm:t>
    </dgm:pt>
    <dgm:pt modelId="{AA47FB02-6FC3-462B-A396-168C520670E6}" type="pres">
      <dgm:prSet presAssocID="{9DF9354F-6D2A-43AA-BFB1-36CE12C6203E}" presName="hierChild5" presStyleCnt="0"/>
      <dgm:spPr/>
      <dgm:t>
        <a:bodyPr/>
        <a:lstStyle/>
        <a:p>
          <a:endParaRPr lang="id-ID"/>
        </a:p>
      </dgm:t>
    </dgm:pt>
    <dgm:pt modelId="{AB19BC5B-BCD5-4D9B-B865-33780AF39FBD}" type="pres">
      <dgm:prSet presAssocID="{350FCF65-338C-440B-AA6D-74313EFEB1F7}" presName="Name37" presStyleLbl="parChTrans1D2" presStyleIdx="2" presStyleCnt="4"/>
      <dgm:spPr/>
      <dgm:t>
        <a:bodyPr/>
        <a:lstStyle/>
        <a:p>
          <a:endParaRPr lang="id-ID"/>
        </a:p>
      </dgm:t>
    </dgm:pt>
    <dgm:pt modelId="{9ED089B7-5703-48EA-B403-89B3BAE900A8}" type="pres">
      <dgm:prSet presAssocID="{1F17F7D1-6526-4E1C-B51C-2AFA02473ECF}" presName="hierRoot2" presStyleCnt="0">
        <dgm:presLayoutVars>
          <dgm:hierBranch val="init"/>
        </dgm:presLayoutVars>
      </dgm:prSet>
      <dgm:spPr/>
      <dgm:t>
        <a:bodyPr/>
        <a:lstStyle/>
        <a:p>
          <a:endParaRPr lang="id-ID"/>
        </a:p>
      </dgm:t>
    </dgm:pt>
    <dgm:pt modelId="{2D809DC1-5FA8-4E6D-904D-3269C741C521}" type="pres">
      <dgm:prSet presAssocID="{1F17F7D1-6526-4E1C-B51C-2AFA02473ECF}" presName="rootComposite" presStyleCnt="0"/>
      <dgm:spPr/>
      <dgm:t>
        <a:bodyPr/>
        <a:lstStyle/>
        <a:p>
          <a:endParaRPr lang="id-ID"/>
        </a:p>
      </dgm:t>
    </dgm:pt>
    <dgm:pt modelId="{39AC3AF1-DF23-4A82-97B1-A23315F9A0B3}" type="pres">
      <dgm:prSet presAssocID="{1F17F7D1-6526-4E1C-B51C-2AFA02473ECF}" presName="rootText" presStyleLbl="node2" presStyleIdx="2" presStyleCnt="3">
        <dgm:presLayoutVars>
          <dgm:chPref val="3"/>
        </dgm:presLayoutVars>
      </dgm:prSet>
      <dgm:spPr/>
      <dgm:t>
        <a:bodyPr/>
        <a:lstStyle/>
        <a:p>
          <a:endParaRPr lang="en-US"/>
        </a:p>
      </dgm:t>
    </dgm:pt>
    <dgm:pt modelId="{EEE82B7B-A4DE-4F00-8D95-9CD5D545BD49}" type="pres">
      <dgm:prSet presAssocID="{1F17F7D1-6526-4E1C-B51C-2AFA02473ECF}" presName="rootConnector" presStyleLbl="node2" presStyleIdx="2" presStyleCnt="3"/>
      <dgm:spPr/>
      <dgm:t>
        <a:bodyPr/>
        <a:lstStyle/>
        <a:p>
          <a:endParaRPr lang="id-ID"/>
        </a:p>
      </dgm:t>
    </dgm:pt>
    <dgm:pt modelId="{D1AB335F-E855-4989-8CAB-9C43CFE79CE0}" type="pres">
      <dgm:prSet presAssocID="{1F17F7D1-6526-4E1C-B51C-2AFA02473ECF}" presName="hierChild4" presStyleCnt="0"/>
      <dgm:spPr/>
      <dgm:t>
        <a:bodyPr/>
        <a:lstStyle/>
        <a:p>
          <a:endParaRPr lang="id-ID"/>
        </a:p>
      </dgm:t>
    </dgm:pt>
    <dgm:pt modelId="{290911F0-FCAA-4FE9-AD99-349B37DAE9F9}" type="pres">
      <dgm:prSet presAssocID="{5CC02808-F14E-49E9-A173-2058E3BA07C2}" presName="Name37" presStyleLbl="parChTrans1D3" presStyleIdx="0" presStyleCnt="1"/>
      <dgm:spPr/>
      <dgm:t>
        <a:bodyPr/>
        <a:lstStyle/>
        <a:p>
          <a:endParaRPr lang="id-ID"/>
        </a:p>
      </dgm:t>
    </dgm:pt>
    <dgm:pt modelId="{6214A5A3-094E-4BBA-9DC1-782E28059A5E}" type="pres">
      <dgm:prSet presAssocID="{3102FB1E-20DA-47FD-B3E4-6950DA5A049F}" presName="hierRoot2" presStyleCnt="0">
        <dgm:presLayoutVars>
          <dgm:hierBranch val="init"/>
        </dgm:presLayoutVars>
      </dgm:prSet>
      <dgm:spPr/>
      <dgm:t>
        <a:bodyPr/>
        <a:lstStyle/>
        <a:p>
          <a:endParaRPr lang="id-ID"/>
        </a:p>
      </dgm:t>
    </dgm:pt>
    <dgm:pt modelId="{C823EF42-2287-4227-8F61-7859F6D80C3F}" type="pres">
      <dgm:prSet presAssocID="{3102FB1E-20DA-47FD-B3E4-6950DA5A049F}" presName="rootComposite" presStyleCnt="0"/>
      <dgm:spPr/>
      <dgm:t>
        <a:bodyPr/>
        <a:lstStyle/>
        <a:p>
          <a:endParaRPr lang="id-ID"/>
        </a:p>
      </dgm:t>
    </dgm:pt>
    <dgm:pt modelId="{1759A1EE-49C4-4930-A856-AA46AA1ED643}" type="pres">
      <dgm:prSet presAssocID="{3102FB1E-20DA-47FD-B3E4-6950DA5A049F}" presName="rootText" presStyleLbl="node3" presStyleIdx="0" presStyleCnt="1">
        <dgm:presLayoutVars>
          <dgm:chPref val="3"/>
        </dgm:presLayoutVars>
      </dgm:prSet>
      <dgm:spPr/>
      <dgm:t>
        <a:bodyPr/>
        <a:lstStyle/>
        <a:p>
          <a:endParaRPr lang="en-US"/>
        </a:p>
      </dgm:t>
    </dgm:pt>
    <dgm:pt modelId="{52863D20-0F4C-44CF-9509-E94870EF0146}" type="pres">
      <dgm:prSet presAssocID="{3102FB1E-20DA-47FD-B3E4-6950DA5A049F}" presName="rootConnector" presStyleLbl="node3" presStyleIdx="0" presStyleCnt="1"/>
      <dgm:spPr/>
      <dgm:t>
        <a:bodyPr/>
        <a:lstStyle/>
        <a:p>
          <a:endParaRPr lang="id-ID"/>
        </a:p>
      </dgm:t>
    </dgm:pt>
    <dgm:pt modelId="{6DF3914F-B784-4637-B475-CED86F0E99E1}" type="pres">
      <dgm:prSet presAssocID="{3102FB1E-20DA-47FD-B3E4-6950DA5A049F}" presName="hierChild4" presStyleCnt="0"/>
      <dgm:spPr/>
      <dgm:t>
        <a:bodyPr/>
        <a:lstStyle/>
        <a:p>
          <a:endParaRPr lang="id-ID"/>
        </a:p>
      </dgm:t>
    </dgm:pt>
    <dgm:pt modelId="{2EEEE380-A098-4D8C-855D-CEA579998CFC}" type="pres">
      <dgm:prSet presAssocID="{3102FB1E-20DA-47FD-B3E4-6950DA5A049F}" presName="hierChild5" presStyleCnt="0"/>
      <dgm:spPr/>
      <dgm:t>
        <a:bodyPr/>
        <a:lstStyle/>
        <a:p>
          <a:endParaRPr lang="id-ID"/>
        </a:p>
      </dgm:t>
    </dgm:pt>
    <dgm:pt modelId="{A18FD0FA-0945-4179-8FE4-4F6E1278F0D6}" type="pres">
      <dgm:prSet presAssocID="{1F17F7D1-6526-4E1C-B51C-2AFA02473ECF}" presName="hierChild5" presStyleCnt="0"/>
      <dgm:spPr/>
      <dgm:t>
        <a:bodyPr/>
        <a:lstStyle/>
        <a:p>
          <a:endParaRPr lang="id-ID"/>
        </a:p>
      </dgm:t>
    </dgm:pt>
    <dgm:pt modelId="{11013B87-F843-41B1-B0C4-2D8142286AAD}" type="pres">
      <dgm:prSet presAssocID="{C88D1A06-3A10-448D-ABD5-6EB5E3EDE8EA}" presName="hierChild3" presStyleCnt="0"/>
      <dgm:spPr/>
      <dgm:t>
        <a:bodyPr/>
        <a:lstStyle/>
        <a:p>
          <a:endParaRPr lang="id-ID"/>
        </a:p>
      </dgm:t>
    </dgm:pt>
    <dgm:pt modelId="{3AEC8B96-6AB5-462E-8809-2CFAC543D065}" type="pres">
      <dgm:prSet presAssocID="{9F61CB11-9481-4FAD-80F3-75B7C777A4FE}" presName="Name111" presStyleLbl="parChTrans1D2" presStyleIdx="3" presStyleCnt="4"/>
      <dgm:spPr/>
      <dgm:t>
        <a:bodyPr/>
        <a:lstStyle/>
        <a:p>
          <a:endParaRPr lang="id-ID"/>
        </a:p>
      </dgm:t>
    </dgm:pt>
    <dgm:pt modelId="{715077F7-B8C4-4647-886E-634068B2A02C}" type="pres">
      <dgm:prSet presAssocID="{D2284F45-04C0-4629-8833-3FA3BB4CA5BE}" presName="hierRoot3" presStyleCnt="0">
        <dgm:presLayoutVars>
          <dgm:hierBranch val="init"/>
        </dgm:presLayoutVars>
      </dgm:prSet>
      <dgm:spPr/>
      <dgm:t>
        <a:bodyPr/>
        <a:lstStyle/>
        <a:p>
          <a:endParaRPr lang="id-ID"/>
        </a:p>
      </dgm:t>
    </dgm:pt>
    <dgm:pt modelId="{8670EC84-06C3-4A0C-B17D-0DD0AE6279B9}" type="pres">
      <dgm:prSet presAssocID="{D2284F45-04C0-4629-8833-3FA3BB4CA5BE}" presName="rootComposite3" presStyleCnt="0"/>
      <dgm:spPr/>
      <dgm:t>
        <a:bodyPr/>
        <a:lstStyle/>
        <a:p>
          <a:endParaRPr lang="id-ID"/>
        </a:p>
      </dgm:t>
    </dgm:pt>
    <dgm:pt modelId="{69483466-16B1-4260-A985-26F12E347332}" type="pres">
      <dgm:prSet presAssocID="{D2284F45-04C0-4629-8833-3FA3BB4CA5BE}" presName="rootText3" presStyleLbl="asst1" presStyleIdx="0" presStyleCnt="1" custScaleX="186301" custLinFactX="100000" custLinFactNeighborX="125148" custLinFactNeighborY="-3711">
        <dgm:presLayoutVars>
          <dgm:chPref val="3"/>
        </dgm:presLayoutVars>
      </dgm:prSet>
      <dgm:spPr/>
      <dgm:t>
        <a:bodyPr/>
        <a:lstStyle/>
        <a:p>
          <a:endParaRPr lang="en-US"/>
        </a:p>
      </dgm:t>
    </dgm:pt>
    <dgm:pt modelId="{809451BE-5FBF-4129-A11D-7196300C0FB5}" type="pres">
      <dgm:prSet presAssocID="{D2284F45-04C0-4629-8833-3FA3BB4CA5BE}" presName="rootConnector3" presStyleLbl="asst1" presStyleIdx="0" presStyleCnt="1"/>
      <dgm:spPr/>
      <dgm:t>
        <a:bodyPr/>
        <a:lstStyle/>
        <a:p>
          <a:endParaRPr lang="id-ID"/>
        </a:p>
      </dgm:t>
    </dgm:pt>
    <dgm:pt modelId="{887804CE-2CE2-452F-B9D3-275806E6847E}" type="pres">
      <dgm:prSet presAssocID="{D2284F45-04C0-4629-8833-3FA3BB4CA5BE}" presName="hierChild6" presStyleCnt="0"/>
      <dgm:spPr/>
      <dgm:t>
        <a:bodyPr/>
        <a:lstStyle/>
        <a:p>
          <a:endParaRPr lang="id-ID"/>
        </a:p>
      </dgm:t>
    </dgm:pt>
    <dgm:pt modelId="{3AA9F010-F47D-43DA-B812-701B6C6E4AD8}" type="pres">
      <dgm:prSet presAssocID="{D2284F45-04C0-4629-8833-3FA3BB4CA5BE}" presName="hierChild7" presStyleCnt="0"/>
      <dgm:spPr/>
      <dgm:t>
        <a:bodyPr/>
        <a:lstStyle/>
        <a:p>
          <a:endParaRPr lang="id-ID"/>
        </a:p>
      </dgm:t>
    </dgm:pt>
  </dgm:ptLst>
  <dgm:cxnLst>
    <dgm:cxn modelId="{DE800A9C-CB6D-417F-AB0C-FC45FA906F0C}" srcId="{C88D1A06-3A10-448D-ABD5-6EB5E3EDE8EA}" destId="{1F17F7D1-6526-4E1C-B51C-2AFA02473ECF}" srcOrd="3" destOrd="0" parTransId="{350FCF65-338C-440B-AA6D-74313EFEB1F7}" sibTransId="{AABF2FBB-1434-4F59-8165-52C28E2A7370}"/>
    <dgm:cxn modelId="{C326CEEF-014B-49DF-9E80-1C12A2246DFC}" type="presOf" srcId="{C88D1A06-3A10-448D-ABD5-6EB5E3EDE8EA}" destId="{9F384272-11E0-4B20-B074-35D5079EB34A}" srcOrd="0" destOrd="0" presId="urn:microsoft.com/office/officeart/2005/8/layout/orgChart1"/>
    <dgm:cxn modelId="{641571D9-0EC5-4F1F-B68B-C3466A43F1C2}" type="presOf" srcId="{1A55E1CB-B517-4688-9D54-86687B8D9EE1}" destId="{F86D271F-E90F-4FC0-AC48-61A52726DE99}" srcOrd="0" destOrd="0" presId="urn:microsoft.com/office/officeart/2005/8/layout/orgChart1"/>
    <dgm:cxn modelId="{51C04975-293F-48EF-9991-E7EE56E3ED39}" type="presOf" srcId="{D260A2EC-6742-4AE1-BD88-C2D33F9E3038}" destId="{37E866B4-B30A-48DB-B222-61D84CFF11CD}" srcOrd="0" destOrd="0" presId="urn:microsoft.com/office/officeart/2005/8/layout/orgChart1"/>
    <dgm:cxn modelId="{CEFC2581-6A3C-488F-B674-8E1ACF3D2E0F}" srcId="{C88D1A06-3A10-448D-ABD5-6EB5E3EDE8EA}" destId="{9DF9354F-6D2A-43AA-BFB1-36CE12C6203E}" srcOrd="2" destOrd="0" parTransId="{D260A2EC-6742-4AE1-BD88-C2D33F9E3038}" sibTransId="{0843FE36-4674-4704-8417-83A86123A5EA}"/>
    <dgm:cxn modelId="{5EFF4846-F222-4867-9535-471F174C575F}" type="presOf" srcId="{9DF9354F-6D2A-43AA-BFB1-36CE12C6203E}" destId="{4EA513F4-7D04-4A71-90A2-9B79EEBF61DA}" srcOrd="0" destOrd="0" presId="urn:microsoft.com/office/officeart/2005/8/layout/orgChart1"/>
    <dgm:cxn modelId="{78FF77EA-9F3A-49F2-B9AE-84DC9C941FB7}" type="presOf" srcId="{3102FB1E-20DA-47FD-B3E4-6950DA5A049F}" destId="{1759A1EE-49C4-4930-A856-AA46AA1ED643}" srcOrd="0" destOrd="0" presId="urn:microsoft.com/office/officeart/2005/8/layout/orgChart1"/>
    <dgm:cxn modelId="{98121191-E94E-4061-B63B-06EF292E5CBA}" type="presOf" srcId="{9F61CB11-9481-4FAD-80F3-75B7C777A4FE}" destId="{3AEC8B96-6AB5-462E-8809-2CFAC543D065}" srcOrd="0" destOrd="0" presId="urn:microsoft.com/office/officeart/2005/8/layout/orgChart1"/>
    <dgm:cxn modelId="{0FFD055E-D1C4-433E-8DA0-9F2571867B1D}" type="presOf" srcId="{3102FB1E-20DA-47FD-B3E4-6950DA5A049F}" destId="{52863D20-0F4C-44CF-9509-E94870EF0146}" srcOrd="1" destOrd="0" presId="urn:microsoft.com/office/officeart/2005/8/layout/orgChart1"/>
    <dgm:cxn modelId="{B939E670-5996-4697-A4F4-0F37D8A4AA0F}" srcId="{1F17F7D1-6526-4E1C-B51C-2AFA02473ECF}" destId="{3102FB1E-20DA-47FD-B3E4-6950DA5A049F}" srcOrd="0" destOrd="0" parTransId="{5CC02808-F14E-49E9-A173-2058E3BA07C2}" sibTransId="{0B779EB7-2AD5-49F7-AA0A-C581EF84AE57}"/>
    <dgm:cxn modelId="{403022FA-A69D-4756-AE9D-74925B8D40AE}" type="presOf" srcId="{1F17F7D1-6526-4E1C-B51C-2AFA02473ECF}" destId="{EEE82B7B-A4DE-4F00-8D95-9CD5D545BD49}" srcOrd="1" destOrd="0" presId="urn:microsoft.com/office/officeart/2005/8/layout/orgChart1"/>
    <dgm:cxn modelId="{9FE1BA1E-899F-46D6-9728-9E016C0FA32F}" srcId="{2836770C-2557-4B49-A304-37B6C7BD5F84}" destId="{C88D1A06-3A10-448D-ABD5-6EB5E3EDE8EA}" srcOrd="0" destOrd="0" parTransId="{050F6C20-A14A-4CA4-AF7B-2D2DC7B143F2}" sibTransId="{CBC0DB6C-2DB2-433E-BBC7-F8E18F33060C}"/>
    <dgm:cxn modelId="{5BC2FCA5-95E4-4309-98A7-609761B751DD}" srcId="{C88D1A06-3A10-448D-ABD5-6EB5E3EDE8EA}" destId="{D2284F45-04C0-4629-8833-3FA3BB4CA5BE}" srcOrd="0" destOrd="0" parTransId="{9F61CB11-9481-4FAD-80F3-75B7C777A4FE}" sibTransId="{43652D54-118F-4552-B9C5-5F2AB22CDE31}"/>
    <dgm:cxn modelId="{2DEE753D-307F-4CB9-A0BA-AFE7775C24B8}" type="presOf" srcId="{1F17F7D1-6526-4E1C-B51C-2AFA02473ECF}" destId="{39AC3AF1-DF23-4A82-97B1-A23315F9A0B3}" srcOrd="0" destOrd="0" presId="urn:microsoft.com/office/officeart/2005/8/layout/orgChart1"/>
    <dgm:cxn modelId="{2E357D4F-358A-4BC4-B1B9-77C9617E7DE5}" type="presOf" srcId="{C88D1A06-3A10-448D-ABD5-6EB5E3EDE8EA}" destId="{4740EA63-13CC-4F2D-BF1E-6F1E03CB3C27}" srcOrd="1" destOrd="0" presId="urn:microsoft.com/office/officeart/2005/8/layout/orgChart1"/>
    <dgm:cxn modelId="{19CB52D6-E54E-45F5-BCC7-F9808EE6412E}" type="presOf" srcId="{D2284F45-04C0-4629-8833-3FA3BB4CA5BE}" destId="{69483466-16B1-4260-A985-26F12E347332}" srcOrd="0" destOrd="0" presId="urn:microsoft.com/office/officeart/2005/8/layout/orgChart1"/>
    <dgm:cxn modelId="{7C30D29B-9796-404C-A007-549A9727C06D}" type="presOf" srcId="{515B93CF-6AD8-4176-9142-57D783C6FC36}" destId="{3EBFFE2A-8C8E-423D-B7CA-84E7932A8903}" srcOrd="1" destOrd="0" presId="urn:microsoft.com/office/officeart/2005/8/layout/orgChart1"/>
    <dgm:cxn modelId="{12D60D0C-4D83-499C-B712-CBA57DADE708}" srcId="{C88D1A06-3A10-448D-ABD5-6EB5E3EDE8EA}" destId="{515B93CF-6AD8-4176-9142-57D783C6FC36}" srcOrd="1" destOrd="0" parTransId="{1A55E1CB-B517-4688-9D54-86687B8D9EE1}" sibTransId="{D2FD8CFB-F64F-42ED-B3A1-CC24CAC0D2A0}"/>
    <dgm:cxn modelId="{62FE36EC-1520-4A4E-A356-8F4B2820D6AB}" type="presOf" srcId="{9DF9354F-6D2A-43AA-BFB1-36CE12C6203E}" destId="{A0C7279B-E387-4AA9-BFA1-F21163951303}" srcOrd="1" destOrd="0" presId="urn:microsoft.com/office/officeart/2005/8/layout/orgChart1"/>
    <dgm:cxn modelId="{7CAC4AFB-D975-441B-879B-41730A9A8124}" type="presOf" srcId="{2836770C-2557-4B49-A304-37B6C7BD5F84}" destId="{A0405F08-A250-4D18-AA64-A931FAB22E38}" srcOrd="0" destOrd="0" presId="urn:microsoft.com/office/officeart/2005/8/layout/orgChart1"/>
    <dgm:cxn modelId="{5791038A-C3C4-4E93-84A6-A05EC0E4A81D}" type="presOf" srcId="{515B93CF-6AD8-4176-9142-57D783C6FC36}" destId="{CC13C14B-CDD1-46E9-9083-F980BFF130E0}" srcOrd="0" destOrd="0" presId="urn:microsoft.com/office/officeart/2005/8/layout/orgChart1"/>
    <dgm:cxn modelId="{BFA3AA95-1BFC-4948-9D2D-093C49FC19F3}" type="presOf" srcId="{D2284F45-04C0-4629-8833-3FA3BB4CA5BE}" destId="{809451BE-5FBF-4129-A11D-7196300C0FB5}" srcOrd="1" destOrd="0" presId="urn:microsoft.com/office/officeart/2005/8/layout/orgChart1"/>
    <dgm:cxn modelId="{60F5DF51-5BC3-463C-985D-47A356622E34}" type="presOf" srcId="{350FCF65-338C-440B-AA6D-74313EFEB1F7}" destId="{AB19BC5B-BCD5-4D9B-B865-33780AF39FBD}" srcOrd="0" destOrd="0" presId="urn:microsoft.com/office/officeart/2005/8/layout/orgChart1"/>
    <dgm:cxn modelId="{59A939BA-2F3A-4FB0-AA93-2535BD641CF4}" type="presOf" srcId="{5CC02808-F14E-49E9-A173-2058E3BA07C2}" destId="{290911F0-FCAA-4FE9-AD99-349B37DAE9F9}" srcOrd="0" destOrd="0" presId="urn:microsoft.com/office/officeart/2005/8/layout/orgChart1"/>
    <dgm:cxn modelId="{5F73912F-6D48-4D9E-B32E-6B2D87026C55}" type="presParOf" srcId="{A0405F08-A250-4D18-AA64-A931FAB22E38}" destId="{043EF628-4674-406B-B9F0-4A4604FD7E8C}" srcOrd="0" destOrd="0" presId="urn:microsoft.com/office/officeart/2005/8/layout/orgChart1"/>
    <dgm:cxn modelId="{F3FDB881-24B5-481D-9E89-AF8028B3A309}" type="presParOf" srcId="{043EF628-4674-406B-B9F0-4A4604FD7E8C}" destId="{0307E292-E519-4C9B-B8E7-457AB41231FD}" srcOrd="0" destOrd="0" presId="urn:microsoft.com/office/officeart/2005/8/layout/orgChart1"/>
    <dgm:cxn modelId="{6652AC15-25EB-490C-A9C4-EC1F526BBD5A}" type="presParOf" srcId="{0307E292-E519-4C9B-B8E7-457AB41231FD}" destId="{9F384272-11E0-4B20-B074-35D5079EB34A}" srcOrd="0" destOrd="0" presId="urn:microsoft.com/office/officeart/2005/8/layout/orgChart1"/>
    <dgm:cxn modelId="{574ECD85-9B4A-4F0B-8666-F0A677340FA5}" type="presParOf" srcId="{0307E292-E519-4C9B-B8E7-457AB41231FD}" destId="{4740EA63-13CC-4F2D-BF1E-6F1E03CB3C27}" srcOrd="1" destOrd="0" presId="urn:microsoft.com/office/officeart/2005/8/layout/orgChart1"/>
    <dgm:cxn modelId="{8ACCEE4D-8040-431C-B2DE-636AD103AECE}" type="presParOf" srcId="{043EF628-4674-406B-B9F0-4A4604FD7E8C}" destId="{EAE70ABF-DBC6-467C-8533-752C3CFB85FD}" srcOrd="1" destOrd="0" presId="urn:microsoft.com/office/officeart/2005/8/layout/orgChart1"/>
    <dgm:cxn modelId="{A7F475B5-FCB2-4ACC-AC56-BEF81B84EE9B}" type="presParOf" srcId="{EAE70ABF-DBC6-467C-8533-752C3CFB85FD}" destId="{F86D271F-E90F-4FC0-AC48-61A52726DE99}" srcOrd="0" destOrd="0" presId="urn:microsoft.com/office/officeart/2005/8/layout/orgChart1"/>
    <dgm:cxn modelId="{07DF2975-92E3-46EB-971D-828CF41B21A8}" type="presParOf" srcId="{EAE70ABF-DBC6-467C-8533-752C3CFB85FD}" destId="{08BE27B5-131D-4309-B90E-1B424D2FB866}" srcOrd="1" destOrd="0" presId="urn:microsoft.com/office/officeart/2005/8/layout/orgChart1"/>
    <dgm:cxn modelId="{C1393CBE-D396-4935-82FC-7F01456FCC1D}" type="presParOf" srcId="{08BE27B5-131D-4309-B90E-1B424D2FB866}" destId="{F9AF4BD0-7467-4737-85B5-C49C63C7F04A}" srcOrd="0" destOrd="0" presId="urn:microsoft.com/office/officeart/2005/8/layout/orgChart1"/>
    <dgm:cxn modelId="{CC3FE39A-9086-46AD-9428-CB61C48BEE9B}" type="presParOf" srcId="{F9AF4BD0-7467-4737-85B5-C49C63C7F04A}" destId="{CC13C14B-CDD1-46E9-9083-F980BFF130E0}" srcOrd="0" destOrd="0" presId="urn:microsoft.com/office/officeart/2005/8/layout/orgChart1"/>
    <dgm:cxn modelId="{03D32A1F-ED1D-4A0E-A858-42B68F13AA91}" type="presParOf" srcId="{F9AF4BD0-7467-4737-85B5-C49C63C7F04A}" destId="{3EBFFE2A-8C8E-423D-B7CA-84E7932A8903}" srcOrd="1" destOrd="0" presId="urn:microsoft.com/office/officeart/2005/8/layout/orgChart1"/>
    <dgm:cxn modelId="{E54582DC-8FCE-41C0-865E-980069511E20}" type="presParOf" srcId="{08BE27B5-131D-4309-B90E-1B424D2FB866}" destId="{8C39E406-6FC9-416F-ACC1-A508C209D05D}" srcOrd="1" destOrd="0" presId="urn:microsoft.com/office/officeart/2005/8/layout/orgChart1"/>
    <dgm:cxn modelId="{EFD58214-EAE3-4A47-9560-1C6DD0DD9253}" type="presParOf" srcId="{08BE27B5-131D-4309-B90E-1B424D2FB866}" destId="{6FA1EAED-8188-4F77-B0C3-79D552E40CE2}" srcOrd="2" destOrd="0" presId="urn:microsoft.com/office/officeart/2005/8/layout/orgChart1"/>
    <dgm:cxn modelId="{192D3C6F-0257-47D4-8408-0CE63D45C51B}" type="presParOf" srcId="{EAE70ABF-DBC6-467C-8533-752C3CFB85FD}" destId="{37E866B4-B30A-48DB-B222-61D84CFF11CD}" srcOrd="2" destOrd="0" presId="urn:microsoft.com/office/officeart/2005/8/layout/orgChart1"/>
    <dgm:cxn modelId="{2E42464E-DA6E-437E-B93A-A4D25D1F9419}" type="presParOf" srcId="{EAE70ABF-DBC6-467C-8533-752C3CFB85FD}" destId="{9521457D-1436-4136-91A6-FE588262717B}" srcOrd="3" destOrd="0" presId="urn:microsoft.com/office/officeart/2005/8/layout/orgChart1"/>
    <dgm:cxn modelId="{C5FE30A5-467F-43E3-9D9C-10F583C30E38}" type="presParOf" srcId="{9521457D-1436-4136-91A6-FE588262717B}" destId="{E6D391EF-FB1D-452A-9816-8DA5DC63A152}" srcOrd="0" destOrd="0" presId="urn:microsoft.com/office/officeart/2005/8/layout/orgChart1"/>
    <dgm:cxn modelId="{A1D46849-275D-46C6-A5C4-4C704AF119A6}" type="presParOf" srcId="{E6D391EF-FB1D-452A-9816-8DA5DC63A152}" destId="{4EA513F4-7D04-4A71-90A2-9B79EEBF61DA}" srcOrd="0" destOrd="0" presId="urn:microsoft.com/office/officeart/2005/8/layout/orgChart1"/>
    <dgm:cxn modelId="{721F2621-CB79-46B7-B058-8531796CDCB3}" type="presParOf" srcId="{E6D391EF-FB1D-452A-9816-8DA5DC63A152}" destId="{A0C7279B-E387-4AA9-BFA1-F21163951303}" srcOrd="1" destOrd="0" presId="urn:microsoft.com/office/officeart/2005/8/layout/orgChart1"/>
    <dgm:cxn modelId="{527D64F3-B1D3-4B9C-9516-BC44EBE1A99D}" type="presParOf" srcId="{9521457D-1436-4136-91A6-FE588262717B}" destId="{60C762A3-C45B-4AC4-8E54-3FC7023F1A8E}" srcOrd="1" destOrd="0" presId="urn:microsoft.com/office/officeart/2005/8/layout/orgChart1"/>
    <dgm:cxn modelId="{1BD775D5-F98E-4358-984A-A1EA7747FE0E}" type="presParOf" srcId="{9521457D-1436-4136-91A6-FE588262717B}" destId="{AA47FB02-6FC3-462B-A396-168C520670E6}" srcOrd="2" destOrd="0" presId="urn:microsoft.com/office/officeart/2005/8/layout/orgChart1"/>
    <dgm:cxn modelId="{6A082E22-9E73-4639-B990-8E4C3D94B227}" type="presParOf" srcId="{EAE70ABF-DBC6-467C-8533-752C3CFB85FD}" destId="{AB19BC5B-BCD5-4D9B-B865-33780AF39FBD}" srcOrd="4" destOrd="0" presId="urn:microsoft.com/office/officeart/2005/8/layout/orgChart1"/>
    <dgm:cxn modelId="{F4C73482-900C-420C-9079-7DD4967FF3B8}" type="presParOf" srcId="{EAE70ABF-DBC6-467C-8533-752C3CFB85FD}" destId="{9ED089B7-5703-48EA-B403-89B3BAE900A8}" srcOrd="5" destOrd="0" presId="urn:microsoft.com/office/officeart/2005/8/layout/orgChart1"/>
    <dgm:cxn modelId="{BA59EBD3-5696-4075-BE38-6DB4B126D0F9}" type="presParOf" srcId="{9ED089B7-5703-48EA-B403-89B3BAE900A8}" destId="{2D809DC1-5FA8-4E6D-904D-3269C741C521}" srcOrd="0" destOrd="0" presId="urn:microsoft.com/office/officeart/2005/8/layout/orgChart1"/>
    <dgm:cxn modelId="{5AE94FC9-24BB-4656-A2C3-C2AF299E62CB}" type="presParOf" srcId="{2D809DC1-5FA8-4E6D-904D-3269C741C521}" destId="{39AC3AF1-DF23-4A82-97B1-A23315F9A0B3}" srcOrd="0" destOrd="0" presId="urn:microsoft.com/office/officeart/2005/8/layout/orgChart1"/>
    <dgm:cxn modelId="{AFA96997-36C1-4969-AEDE-564158EB5A3F}" type="presParOf" srcId="{2D809DC1-5FA8-4E6D-904D-3269C741C521}" destId="{EEE82B7B-A4DE-4F00-8D95-9CD5D545BD49}" srcOrd="1" destOrd="0" presId="urn:microsoft.com/office/officeart/2005/8/layout/orgChart1"/>
    <dgm:cxn modelId="{B0909C9A-4B39-43EA-9D62-711CF7F282B3}" type="presParOf" srcId="{9ED089B7-5703-48EA-B403-89B3BAE900A8}" destId="{D1AB335F-E855-4989-8CAB-9C43CFE79CE0}" srcOrd="1" destOrd="0" presId="urn:microsoft.com/office/officeart/2005/8/layout/orgChart1"/>
    <dgm:cxn modelId="{915B2F22-49AA-4F75-A0F4-670A9001A495}" type="presParOf" srcId="{D1AB335F-E855-4989-8CAB-9C43CFE79CE0}" destId="{290911F0-FCAA-4FE9-AD99-349B37DAE9F9}" srcOrd="0" destOrd="0" presId="urn:microsoft.com/office/officeart/2005/8/layout/orgChart1"/>
    <dgm:cxn modelId="{4A0789C5-19F5-4795-AABE-9E0129AA0B7E}" type="presParOf" srcId="{D1AB335F-E855-4989-8CAB-9C43CFE79CE0}" destId="{6214A5A3-094E-4BBA-9DC1-782E28059A5E}" srcOrd="1" destOrd="0" presId="urn:microsoft.com/office/officeart/2005/8/layout/orgChart1"/>
    <dgm:cxn modelId="{C9136C6A-9006-4554-9955-442AA56C3B61}" type="presParOf" srcId="{6214A5A3-094E-4BBA-9DC1-782E28059A5E}" destId="{C823EF42-2287-4227-8F61-7859F6D80C3F}" srcOrd="0" destOrd="0" presId="urn:microsoft.com/office/officeart/2005/8/layout/orgChart1"/>
    <dgm:cxn modelId="{22E98B5D-5E38-413D-8B56-815F112360D2}" type="presParOf" srcId="{C823EF42-2287-4227-8F61-7859F6D80C3F}" destId="{1759A1EE-49C4-4930-A856-AA46AA1ED643}" srcOrd="0" destOrd="0" presId="urn:microsoft.com/office/officeart/2005/8/layout/orgChart1"/>
    <dgm:cxn modelId="{CD100CD0-24F6-437F-B17A-B1F779B72852}" type="presParOf" srcId="{C823EF42-2287-4227-8F61-7859F6D80C3F}" destId="{52863D20-0F4C-44CF-9509-E94870EF0146}" srcOrd="1" destOrd="0" presId="urn:microsoft.com/office/officeart/2005/8/layout/orgChart1"/>
    <dgm:cxn modelId="{A280C229-677A-4E5B-A168-8C20E5DFC037}" type="presParOf" srcId="{6214A5A3-094E-4BBA-9DC1-782E28059A5E}" destId="{6DF3914F-B784-4637-B475-CED86F0E99E1}" srcOrd="1" destOrd="0" presId="urn:microsoft.com/office/officeart/2005/8/layout/orgChart1"/>
    <dgm:cxn modelId="{CE5B4A8D-2D2F-4B27-880F-3995F7AF571A}" type="presParOf" srcId="{6214A5A3-094E-4BBA-9DC1-782E28059A5E}" destId="{2EEEE380-A098-4D8C-855D-CEA579998CFC}" srcOrd="2" destOrd="0" presId="urn:microsoft.com/office/officeart/2005/8/layout/orgChart1"/>
    <dgm:cxn modelId="{D8A78406-3740-4FFA-B795-0C571D3F6D18}" type="presParOf" srcId="{9ED089B7-5703-48EA-B403-89B3BAE900A8}" destId="{A18FD0FA-0945-4179-8FE4-4F6E1278F0D6}" srcOrd="2" destOrd="0" presId="urn:microsoft.com/office/officeart/2005/8/layout/orgChart1"/>
    <dgm:cxn modelId="{F86E19BD-02D5-45F2-987C-5509CD7A12D2}" type="presParOf" srcId="{043EF628-4674-406B-B9F0-4A4604FD7E8C}" destId="{11013B87-F843-41B1-B0C4-2D8142286AAD}" srcOrd="2" destOrd="0" presId="urn:microsoft.com/office/officeart/2005/8/layout/orgChart1"/>
    <dgm:cxn modelId="{26F28CEB-5AA1-470D-A098-94720CCC55AE}" type="presParOf" srcId="{11013B87-F843-41B1-B0C4-2D8142286AAD}" destId="{3AEC8B96-6AB5-462E-8809-2CFAC543D065}" srcOrd="0" destOrd="0" presId="urn:microsoft.com/office/officeart/2005/8/layout/orgChart1"/>
    <dgm:cxn modelId="{D4FC734F-2D07-446E-8167-F47789F4D8F0}" type="presParOf" srcId="{11013B87-F843-41B1-B0C4-2D8142286AAD}" destId="{715077F7-B8C4-4647-886E-634068B2A02C}" srcOrd="1" destOrd="0" presId="urn:microsoft.com/office/officeart/2005/8/layout/orgChart1"/>
    <dgm:cxn modelId="{A98A7076-F59F-481C-852B-C67A53464E7C}" type="presParOf" srcId="{715077F7-B8C4-4647-886E-634068B2A02C}" destId="{8670EC84-06C3-4A0C-B17D-0DD0AE6279B9}" srcOrd="0" destOrd="0" presId="urn:microsoft.com/office/officeart/2005/8/layout/orgChart1"/>
    <dgm:cxn modelId="{5CC1F094-BC96-402B-9470-D4B222CA882C}" type="presParOf" srcId="{8670EC84-06C3-4A0C-B17D-0DD0AE6279B9}" destId="{69483466-16B1-4260-A985-26F12E347332}" srcOrd="0" destOrd="0" presId="urn:microsoft.com/office/officeart/2005/8/layout/orgChart1"/>
    <dgm:cxn modelId="{4248CE41-DB25-4A87-AF13-5ADB19419E0E}" type="presParOf" srcId="{8670EC84-06C3-4A0C-B17D-0DD0AE6279B9}" destId="{809451BE-5FBF-4129-A11D-7196300C0FB5}" srcOrd="1" destOrd="0" presId="urn:microsoft.com/office/officeart/2005/8/layout/orgChart1"/>
    <dgm:cxn modelId="{1C1CD928-7CC4-4259-B0C4-20A4A719FB71}" type="presParOf" srcId="{715077F7-B8C4-4647-886E-634068B2A02C}" destId="{887804CE-2CE2-452F-B9D3-275806E6847E}" srcOrd="1" destOrd="0" presId="urn:microsoft.com/office/officeart/2005/8/layout/orgChart1"/>
    <dgm:cxn modelId="{2D4EBBAC-F6DC-4623-B360-28627E6784EB}" type="presParOf" srcId="{715077F7-B8C4-4647-886E-634068B2A02C}" destId="{3AA9F010-F47D-43DA-B812-701B6C6E4AD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2_5" csCatId="accent2" phldr="1"/>
      <dgm:spPr/>
      <dgm:t>
        <a:bodyPr/>
        <a:lstStyle/>
        <a:p>
          <a:endParaRPr lang="en-US"/>
        </a:p>
      </dgm:t>
    </dgm:pt>
    <dgm:pt modelId="{BB27A12B-8316-4253-A685-932F0EB76CA9}">
      <dgm:prSet phldrT="[Text]" custT="1"/>
      <dgm:spPr/>
      <dgm:t>
        <a:bodyPr/>
        <a:lstStyle/>
        <a:p>
          <a:r>
            <a:rPr lang="en-US" sz="1800" dirty="0" err="1" smtClean="0">
              <a:solidFill>
                <a:schemeClr val="tx1"/>
              </a:solidFill>
              <a:latin typeface="Franklin Gothic Medium Cond" pitchFamily="34" charset="0"/>
            </a:rPr>
            <a:t>Bagian</a:t>
          </a:r>
          <a:r>
            <a:rPr lang="id-ID" sz="1800" dirty="0" smtClean="0">
              <a:solidFill>
                <a:schemeClr val="tx1"/>
              </a:solidFill>
              <a:latin typeface="Franklin Gothic Medium Cond" pitchFamily="34" charset="0"/>
            </a:rPr>
            <a:t> PR</a:t>
          </a:r>
          <a:endParaRPr lang="en-US" sz="1800" dirty="0">
            <a:solidFill>
              <a:schemeClr val="tx1"/>
            </a:solidFill>
            <a:latin typeface="Franklin Gothic Medium Cond" pitchFamily="34" charset="0"/>
          </a:endParaRPr>
        </a:p>
      </dgm:t>
    </dgm:pt>
    <dgm:pt modelId="{F8BC1417-2F49-4D31-B8CD-0AE810A53D97}" type="parTrans" cxnId="{85098C74-D44F-4A97-BDC7-87AFC7B34A9E}">
      <dgm:prSet/>
      <dgm:spPr/>
      <dgm:t>
        <a:bodyPr/>
        <a:lstStyle/>
        <a:p>
          <a:endParaRPr lang="en-US" sz="1800">
            <a:solidFill>
              <a:schemeClr val="tx1"/>
            </a:solidFill>
            <a:latin typeface="Franklin Gothic Medium Cond" pitchFamily="34" charset="0"/>
          </a:endParaRPr>
        </a:p>
      </dgm:t>
    </dgm:pt>
    <dgm:pt modelId="{3EFA70AA-27F9-40D1-9471-B682089E7664}" type="sibTrans" cxnId="{85098C74-D44F-4A97-BDC7-87AFC7B34A9E}">
      <dgm:prSet/>
      <dgm:spPr/>
      <dgm:t>
        <a:bodyPr/>
        <a:lstStyle/>
        <a:p>
          <a:endParaRPr lang="en-US" sz="1800">
            <a:solidFill>
              <a:schemeClr val="tx1"/>
            </a:solidFill>
            <a:latin typeface="Franklin Gothic Medium Cond" pitchFamily="34" charset="0"/>
          </a:endParaRPr>
        </a:p>
      </dgm:t>
    </dgm:pt>
    <dgm:pt modelId="{9D8576B7-29A3-4FF2-8A45-DCD9A2E954C1}">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Karyawan</a:t>
          </a:r>
          <a:endParaRPr lang="en-US" sz="1800" dirty="0">
            <a:solidFill>
              <a:schemeClr val="tx1"/>
            </a:solidFill>
            <a:latin typeface="Franklin Gothic Medium Cond" pitchFamily="34" charset="0"/>
          </a:endParaRPr>
        </a:p>
      </dgm:t>
    </dgm:pt>
    <dgm:pt modelId="{602B130B-A6C5-4DFD-87FA-681A8676C38F}" type="parTrans" cxnId="{E53FB220-2765-4113-B523-527047076A08}">
      <dgm:prSet/>
      <dgm:spPr/>
      <dgm:t>
        <a:bodyPr/>
        <a:lstStyle/>
        <a:p>
          <a:endParaRPr lang="en-US" sz="1800">
            <a:solidFill>
              <a:schemeClr val="tx1"/>
            </a:solidFill>
            <a:latin typeface="Franklin Gothic Medium Cond" pitchFamily="34" charset="0"/>
          </a:endParaRPr>
        </a:p>
      </dgm:t>
    </dgm:pt>
    <dgm:pt modelId="{85E386C0-D1E0-4293-AF48-883F1AF1E58A}" type="sibTrans" cxnId="{E53FB220-2765-4113-B523-527047076A08}">
      <dgm:prSet/>
      <dgm:spPr/>
      <dgm:t>
        <a:bodyPr/>
        <a:lstStyle/>
        <a:p>
          <a:endParaRPr lang="en-US" sz="1800">
            <a:solidFill>
              <a:schemeClr val="tx1"/>
            </a:solidFill>
            <a:latin typeface="Franklin Gothic Medium Cond" pitchFamily="34" charset="0"/>
          </a:endParaRPr>
        </a:p>
      </dgm:t>
    </dgm:pt>
    <dgm:pt modelId="{786E3977-105B-477C-A089-54CA6D4E113F}">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Komunitas</a:t>
          </a:r>
          <a:endParaRPr lang="en-US" sz="1800" dirty="0">
            <a:solidFill>
              <a:schemeClr val="tx1"/>
            </a:solidFill>
            <a:latin typeface="Franklin Gothic Medium Cond" pitchFamily="34" charset="0"/>
          </a:endParaRPr>
        </a:p>
      </dgm:t>
    </dgm:pt>
    <dgm:pt modelId="{062A4ECA-5337-4E06-9CD4-18FD0929E018}" type="parTrans" cxnId="{76084373-2303-4B23-8BE3-2D7B4A26C304}">
      <dgm:prSet/>
      <dgm:spPr/>
      <dgm:t>
        <a:bodyPr/>
        <a:lstStyle/>
        <a:p>
          <a:endParaRPr lang="en-US" sz="1800">
            <a:solidFill>
              <a:schemeClr val="tx1"/>
            </a:solidFill>
            <a:latin typeface="Franklin Gothic Medium Cond" pitchFamily="34" charset="0"/>
          </a:endParaRPr>
        </a:p>
      </dgm:t>
    </dgm:pt>
    <dgm:pt modelId="{65BA1589-36B2-43CD-B043-8882D23712DA}" type="sibTrans" cxnId="{76084373-2303-4B23-8BE3-2D7B4A26C304}">
      <dgm:prSet/>
      <dgm:spPr/>
      <dgm:t>
        <a:bodyPr/>
        <a:lstStyle/>
        <a:p>
          <a:endParaRPr lang="en-US" sz="1800">
            <a:solidFill>
              <a:schemeClr val="tx1"/>
            </a:solidFill>
            <a:latin typeface="Franklin Gothic Medium Cond" pitchFamily="34" charset="0"/>
          </a:endParaRPr>
        </a:p>
      </dgm:t>
    </dgm:pt>
    <dgm:pt modelId="{27257FCE-3F30-42DB-95CC-F3078153B1AA}">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Konsumen</a:t>
          </a:r>
          <a:endParaRPr lang="en-US" sz="1800" dirty="0">
            <a:solidFill>
              <a:schemeClr val="tx1"/>
            </a:solidFill>
            <a:latin typeface="Franklin Gothic Medium Cond" pitchFamily="34" charset="0"/>
          </a:endParaRPr>
        </a:p>
      </dgm:t>
    </dgm:pt>
    <dgm:pt modelId="{2C08F201-077B-4656-B80D-45955C2F39A4}" type="parTrans" cxnId="{07DBA15B-BC10-4EEA-9DC3-1CA184F9BCDF}">
      <dgm:prSet/>
      <dgm:spPr/>
      <dgm:t>
        <a:bodyPr/>
        <a:lstStyle/>
        <a:p>
          <a:endParaRPr lang="en-US" sz="1800">
            <a:solidFill>
              <a:schemeClr val="tx1"/>
            </a:solidFill>
            <a:latin typeface="Franklin Gothic Medium Cond" pitchFamily="34" charset="0"/>
          </a:endParaRPr>
        </a:p>
      </dgm:t>
    </dgm:pt>
    <dgm:pt modelId="{41736CA2-4AFB-4C8B-B87E-896A26C24EBE}" type="sibTrans" cxnId="{07DBA15B-BC10-4EEA-9DC3-1CA184F9BCDF}">
      <dgm:prSet/>
      <dgm:spPr/>
      <dgm:t>
        <a:bodyPr/>
        <a:lstStyle/>
        <a:p>
          <a:endParaRPr lang="en-US" sz="1800">
            <a:solidFill>
              <a:schemeClr val="tx1"/>
            </a:solidFill>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id-ID"/>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1CA1C1F4-4DCE-4614-9A97-30B6E49D2307}" type="presOf" srcId="{9D8576B7-29A3-4FF2-8A45-DCD9A2E954C1}" destId="{7AFB67F6-3AB4-436B-ABD5-3870678D48ED}" srcOrd="0" destOrd="0" presId="urn:microsoft.com/office/officeart/2005/8/layout/orgChart1"/>
    <dgm:cxn modelId="{11ACA1F2-2B16-492C-949E-A3F3C34FA5CF}" type="presOf" srcId="{27257FCE-3F30-42DB-95CC-F3078153B1AA}" destId="{4C83C0D8-DA95-4C27-A32D-269576F63DC8}" srcOrd="1" destOrd="0" presId="urn:microsoft.com/office/officeart/2005/8/layout/orgChart1"/>
    <dgm:cxn modelId="{6C95E53E-FFA1-4C6B-A618-3E2FEF925EE1}" type="presOf" srcId="{062A4ECA-5337-4E06-9CD4-18FD0929E018}" destId="{1BDD4756-1980-47B4-A0B4-B9280454C3D6}" srcOrd="0" destOrd="0" presId="urn:microsoft.com/office/officeart/2005/8/layout/orgChart1"/>
    <dgm:cxn modelId="{5C4BFC15-3844-495F-B819-32D6020A7476}" type="presOf" srcId="{786E3977-105B-477C-A089-54CA6D4E113F}" destId="{CF60614C-AAA9-4A3D-BB0D-546A4DFEC1C7}" srcOrd="1"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15889499-A284-4138-AF84-DBD5444C50A4}" type="presOf" srcId="{602B130B-A6C5-4DFD-87FA-681A8676C38F}" destId="{D4B66EE9-2E28-45D3-856A-936B499C2705}" srcOrd="0" destOrd="0" presId="urn:microsoft.com/office/officeart/2005/8/layout/orgChart1"/>
    <dgm:cxn modelId="{ECDF9321-466B-407C-BAEF-7007271DE3CE}" type="presOf" srcId="{27257FCE-3F30-42DB-95CC-F3078153B1AA}" destId="{741286E3-E2F8-4F35-9B18-156DC4CA63B3}" srcOrd="0" destOrd="0" presId="urn:microsoft.com/office/officeart/2005/8/layout/orgChart1"/>
    <dgm:cxn modelId="{C30ACE58-B12B-484C-8DD8-4C7FE4304787}" type="presOf" srcId="{9D8576B7-29A3-4FF2-8A45-DCD9A2E954C1}" destId="{0CF55BCC-7AE0-4F6D-9416-456792A2CCC0}" srcOrd="1" destOrd="0" presId="urn:microsoft.com/office/officeart/2005/8/layout/orgChart1"/>
    <dgm:cxn modelId="{77A85C7A-9F29-41D2-8051-D4D7F79E3D52}" type="presOf" srcId="{2C08F201-077B-4656-B80D-45955C2F39A4}" destId="{31B101A4-707C-4644-9185-1BA38B81A45C}"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6A9017EC-8285-47B4-8A07-77E95054A64D}" type="presOf" srcId="{BB27A12B-8316-4253-A685-932F0EB76CA9}" destId="{0D06CD28-9275-4210-B7E7-0AB0F0DC0B83}" srcOrd="1" destOrd="0" presId="urn:microsoft.com/office/officeart/2005/8/layout/orgChart1"/>
    <dgm:cxn modelId="{A6C12AC2-BFED-4203-9949-21095AFD8E5E}" type="presOf" srcId="{811CD808-37B6-4AF0-9729-7C8621388412}" destId="{6DAF58B6-440B-4CDD-80A7-7C4BE0C34835}"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1C168600-36DA-4690-8CC5-CD30A1A33EEC}" type="presOf" srcId="{BB27A12B-8316-4253-A685-932F0EB76CA9}" destId="{8A84C953-DFF7-4F65-8513-6B8FDA8FF2A3}" srcOrd="0" destOrd="0" presId="urn:microsoft.com/office/officeart/2005/8/layout/orgChart1"/>
    <dgm:cxn modelId="{6627844B-538F-4208-B394-8A0823D982B7}" type="presOf" srcId="{786E3977-105B-477C-A089-54CA6D4E113F}" destId="{FCC3EDBE-C7CD-4142-97A6-F15A57C4CF5F}" srcOrd="0"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49AA23BD-6CC7-4EC4-8068-30DBFA073061}" type="presParOf" srcId="{6DAF58B6-440B-4CDD-80A7-7C4BE0C34835}" destId="{B2C9BB1E-30BE-42C5-8318-C38A2F36079D}" srcOrd="0" destOrd="0" presId="urn:microsoft.com/office/officeart/2005/8/layout/orgChart1"/>
    <dgm:cxn modelId="{0601B947-FDF2-4A0E-B841-756B91A75F5A}" type="presParOf" srcId="{B2C9BB1E-30BE-42C5-8318-C38A2F36079D}" destId="{A9441F1D-D319-4BFD-8472-6163BECEA064}" srcOrd="0" destOrd="0" presId="urn:microsoft.com/office/officeart/2005/8/layout/orgChart1"/>
    <dgm:cxn modelId="{452AB7F5-0B20-4713-829D-DE8722E728C8}" type="presParOf" srcId="{A9441F1D-D319-4BFD-8472-6163BECEA064}" destId="{8A84C953-DFF7-4F65-8513-6B8FDA8FF2A3}" srcOrd="0" destOrd="0" presId="urn:microsoft.com/office/officeart/2005/8/layout/orgChart1"/>
    <dgm:cxn modelId="{1BE18C92-8C54-435E-9F62-F439FB347EED}" type="presParOf" srcId="{A9441F1D-D319-4BFD-8472-6163BECEA064}" destId="{0D06CD28-9275-4210-B7E7-0AB0F0DC0B83}" srcOrd="1" destOrd="0" presId="urn:microsoft.com/office/officeart/2005/8/layout/orgChart1"/>
    <dgm:cxn modelId="{E950FF66-5F0D-4806-90A6-8097CFF0F881}" type="presParOf" srcId="{B2C9BB1E-30BE-42C5-8318-C38A2F36079D}" destId="{D12DC4EF-0364-4BC3-AACB-CA3BB71C8DEA}" srcOrd="1" destOrd="0" presId="urn:microsoft.com/office/officeart/2005/8/layout/orgChart1"/>
    <dgm:cxn modelId="{F78ADE86-9AC6-4C04-A80D-007DF71B5CB3}" type="presParOf" srcId="{D12DC4EF-0364-4BC3-AACB-CA3BB71C8DEA}" destId="{D4B66EE9-2E28-45D3-856A-936B499C2705}" srcOrd="0" destOrd="0" presId="urn:microsoft.com/office/officeart/2005/8/layout/orgChart1"/>
    <dgm:cxn modelId="{F91E6D29-8F23-4897-9579-C5F33A6675E2}" type="presParOf" srcId="{D12DC4EF-0364-4BC3-AACB-CA3BB71C8DEA}" destId="{24467E24-054A-41B8-ACB4-603E4EC566BA}" srcOrd="1" destOrd="0" presId="urn:microsoft.com/office/officeart/2005/8/layout/orgChart1"/>
    <dgm:cxn modelId="{D0B247C6-41B4-4DBA-995F-F08009492B70}" type="presParOf" srcId="{24467E24-054A-41B8-ACB4-603E4EC566BA}" destId="{C6B2A05D-54BF-4513-BAD7-8FB99A530BE2}" srcOrd="0" destOrd="0" presId="urn:microsoft.com/office/officeart/2005/8/layout/orgChart1"/>
    <dgm:cxn modelId="{7A1F10B7-3027-45BE-85B4-96DD4290AE2C}" type="presParOf" srcId="{C6B2A05D-54BF-4513-BAD7-8FB99A530BE2}" destId="{7AFB67F6-3AB4-436B-ABD5-3870678D48ED}" srcOrd="0" destOrd="0" presId="urn:microsoft.com/office/officeart/2005/8/layout/orgChart1"/>
    <dgm:cxn modelId="{9EC8D44C-FFAB-469E-9A66-133A8C21A8D1}" type="presParOf" srcId="{C6B2A05D-54BF-4513-BAD7-8FB99A530BE2}" destId="{0CF55BCC-7AE0-4F6D-9416-456792A2CCC0}" srcOrd="1" destOrd="0" presId="urn:microsoft.com/office/officeart/2005/8/layout/orgChart1"/>
    <dgm:cxn modelId="{351D8302-4DFC-4668-A71E-A89AAC9DEEE1}" type="presParOf" srcId="{24467E24-054A-41B8-ACB4-603E4EC566BA}" destId="{56CBA944-9DBF-4A35-A574-E1B3A3AFDC7C}" srcOrd="1" destOrd="0" presId="urn:microsoft.com/office/officeart/2005/8/layout/orgChart1"/>
    <dgm:cxn modelId="{C68D630E-1A94-4497-8993-C4AFED8F28F0}" type="presParOf" srcId="{24467E24-054A-41B8-ACB4-603E4EC566BA}" destId="{90B91902-01E1-4BBA-8DEB-7629C97A7845}" srcOrd="2" destOrd="0" presId="urn:microsoft.com/office/officeart/2005/8/layout/orgChart1"/>
    <dgm:cxn modelId="{77FAE4A1-405E-41CA-A308-2D18DFCD5D78}" type="presParOf" srcId="{D12DC4EF-0364-4BC3-AACB-CA3BB71C8DEA}" destId="{1BDD4756-1980-47B4-A0B4-B9280454C3D6}" srcOrd="2" destOrd="0" presId="urn:microsoft.com/office/officeart/2005/8/layout/orgChart1"/>
    <dgm:cxn modelId="{E99A0CC7-16E2-4D78-B318-16C1B882DFAA}" type="presParOf" srcId="{D12DC4EF-0364-4BC3-AACB-CA3BB71C8DEA}" destId="{C28BC59B-EC9D-419B-BAD8-C792B685BB09}" srcOrd="3" destOrd="0" presId="urn:microsoft.com/office/officeart/2005/8/layout/orgChart1"/>
    <dgm:cxn modelId="{1CB3ADD0-EE05-4E1C-AABF-CC227E7D857B}" type="presParOf" srcId="{C28BC59B-EC9D-419B-BAD8-C792B685BB09}" destId="{7CB4C32E-20C5-4D1A-ABD5-1768012AFF0B}" srcOrd="0" destOrd="0" presId="urn:microsoft.com/office/officeart/2005/8/layout/orgChart1"/>
    <dgm:cxn modelId="{F596E5CF-8DED-4704-9611-B81B88D18F08}" type="presParOf" srcId="{7CB4C32E-20C5-4D1A-ABD5-1768012AFF0B}" destId="{FCC3EDBE-C7CD-4142-97A6-F15A57C4CF5F}" srcOrd="0" destOrd="0" presId="urn:microsoft.com/office/officeart/2005/8/layout/orgChart1"/>
    <dgm:cxn modelId="{75E80AFC-8941-4225-A531-B8DDDF7AE16E}" type="presParOf" srcId="{7CB4C32E-20C5-4D1A-ABD5-1768012AFF0B}" destId="{CF60614C-AAA9-4A3D-BB0D-546A4DFEC1C7}" srcOrd="1" destOrd="0" presId="urn:microsoft.com/office/officeart/2005/8/layout/orgChart1"/>
    <dgm:cxn modelId="{42016428-BD40-4FAD-AFE9-A1F18A5DE2C7}" type="presParOf" srcId="{C28BC59B-EC9D-419B-BAD8-C792B685BB09}" destId="{5CB2704D-A014-4AAC-AA88-E8A9BF37DC2F}" srcOrd="1" destOrd="0" presId="urn:microsoft.com/office/officeart/2005/8/layout/orgChart1"/>
    <dgm:cxn modelId="{59EFF932-4D08-4A2C-9464-FB98333F5C3E}" type="presParOf" srcId="{C28BC59B-EC9D-419B-BAD8-C792B685BB09}" destId="{D84DBD89-13A1-4303-B5D4-CF18B818DC7F}" srcOrd="2" destOrd="0" presId="urn:microsoft.com/office/officeart/2005/8/layout/orgChart1"/>
    <dgm:cxn modelId="{08A969C8-17F4-4200-A3FA-647ACBC86815}" type="presParOf" srcId="{D12DC4EF-0364-4BC3-AACB-CA3BB71C8DEA}" destId="{31B101A4-707C-4644-9185-1BA38B81A45C}" srcOrd="4" destOrd="0" presId="urn:microsoft.com/office/officeart/2005/8/layout/orgChart1"/>
    <dgm:cxn modelId="{3738D010-0211-4019-9212-4DEDCA0FBF9A}" type="presParOf" srcId="{D12DC4EF-0364-4BC3-AACB-CA3BB71C8DEA}" destId="{2AB7996E-4DF3-40EF-9CA2-9A2A7BE6247E}" srcOrd="5" destOrd="0" presId="urn:microsoft.com/office/officeart/2005/8/layout/orgChart1"/>
    <dgm:cxn modelId="{9BD187B8-5707-4077-93CE-5EA420ADAA56}" type="presParOf" srcId="{2AB7996E-4DF3-40EF-9CA2-9A2A7BE6247E}" destId="{D7C1F95A-B13D-4C2C-9C82-90C34FDFFD4A}" srcOrd="0" destOrd="0" presId="urn:microsoft.com/office/officeart/2005/8/layout/orgChart1"/>
    <dgm:cxn modelId="{6BC77B5D-A8BF-45C2-978E-44161533F959}" type="presParOf" srcId="{D7C1F95A-B13D-4C2C-9C82-90C34FDFFD4A}" destId="{741286E3-E2F8-4F35-9B18-156DC4CA63B3}" srcOrd="0" destOrd="0" presId="urn:microsoft.com/office/officeart/2005/8/layout/orgChart1"/>
    <dgm:cxn modelId="{D6D9D187-FD27-474B-B775-D383B561CB3D}" type="presParOf" srcId="{D7C1F95A-B13D-4C2C-9C82-90C34FDFFD4A}" destId="{4C83C0D8-DA95-4C27-A32D-269576F63DC8}" srcOrd="1" destOrd="0" presId="urn:microsoft.com/office/officeart/2005/8/layout/orgChart1"/>
    <dgm:cxn modelId="{863BB968-7C7B-4091-8811-3A10258E9389}" type="presParOf" srcId="{2AB7996E-4DF3-40EF-9CA2-9A2A7BE6247E}" destId="{83A3B2BC-B3D4-4830-BC7F-966E4CE35E5F}" srcOrd="1" destOrd="0" presId="urn:microsoft.com/office/officeart/2005/8/layout/orgChart1"/>
    <dgm:cxn modelId="{4704E865-208C-418B-854E-5E3BAA11F876}" type="presParOf" srcId="{2AB7996E-4DF3-40EF-9CA2-9A2A7BE6247E}" destId="{305F6ED0-B1E7-4A01-BEDE-7547FE03905D}" srcOrd="2" destOrd="0" presId="urn:microsoft.com/office/officeart/2005/8/layout/orgChart1"/>
    <dgm:cxn modelId="{1BF0BE0B-47C6-4960-A51E-B791C5E64B79}"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0_1" csCatId="mainScheme" phldr="1"/>
      <dgm:spPr/>
      <dgm:t>
        <a:bodyPr/>
        <a:lstStyle/>
        <a:p>
          <a:endParaRPr lang="en-US"/>
        </a:p>
      </dgm:t>
    </dgm:pt>
    <dgm:pt modelId="{BB27A12B-8316-4253-A685-932F0EB76CA9}">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Bagian</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a:latin typeface="Franklin Gothic Medium Cond" pitchFamily="34" charset="0"/>
          </a:endParaRPr>
        </a:p>
      </dgm:t>
    </dgm:pt>
    <dgm:pt modelId="{F8BC1417-2F49-4D31-B8CD-0AE810A53D97}" type="parTrans" cxnId="{85098C74-D44F-4A97-BDC7-87AFC7B34A9E}">
      <dgm:prSet/>
      <dgm:spPr/>
      <dgm:t>
        <a:bodyPr/>
        <a:lstStyle/>
        <a:p>
          <a:endParaRPr lang="en-US"/>
        </a:p>
      </dgm:t>
    </dgm:pt>
    <dgm:pt modelId="{3EFA70AA-27F9-40D1-9471-B682089E7664}" type="sibTrans" cxnId="{85098C74-D44F-4A97-BDC7-87AFC7B34A9E}">
      <dgm:prSet/>
      <dgm:spPr/>
      <dgm:t>
        <a:bodyPr/>
        <a:lstStyle/>
        <a:p>
          <a:endParaRPr lang="en-US"/>
        </a:p>
      </dgm:t>
    </dgm:pt>
    <dgm:pt modelId="{9D8576B7-29A3-4FF2-8A45-DCD9A2E954C1}">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Perencanaan</a:t>
          </a:r>
          <a:r>
            <a:rPr lang="en-US" sz="1600" dirty="0" smtClean="0">
              <a:latin typeface="Franklin Gothic Medium Cond" pitchFamily="34" charset="0"/>
            </a:rPr>
            <a:t> Program</a:t>
          </a:r>
          <a:endParaRPr lang="en-US" sz="1600" dirty="0">
            <a:latin typeface="Franklin Gothic Medium Cond" pitchFamily="34" charset="0"/>
          </a:endParaRPr>
        </a:p>
      </dgm:t>
    </dgm:pt>
    <dgm:pt modelId="{602B130B-A6C5-4DFD-87FA-681A8676C38F}" type="parTrans" cxnId="{E53FB220-2765-4113-B523-527047076A08}">
      <dgm:prSet/>
      <dgm:spPr>
        <a:solidFill>
          <a:srgbClr val="7030A0"/>
        </a:solidFill>
      </dgm:spPr>
      <dgm:t>
        <a:bodyPr/>
        <a:lstStyle/>
        <a:p>
          <a:endParaRPr lang="en-US" sz="1600">
            <a:latin typeface="Franklin Gothic Medium Cond" pitchFamily="34" charset="0"/>
          </a:endParaRPr>
        </a:p>
      </dgm:t>
    </dgm:pt>
    <dgm:pt modelId="{85E386C0-D1E0-4293-AF48-883F1AF1E58A}" type="sibTrans" cxnId="{E53FB220-2765-4113-B523-527047076A08}">
      <dgm:prSet/>
      <dgm:spPr/>
      <dgm:t>
        <a:bodyPr/>
        <a:lstStyle/>
        <a:p>
          <a:endParaRPr lang="en-US"/>
        </a:p>
      </dgm:t>
    </dgm:pt>
    <dgm:pt modelId="{786E3977-105B-477C-A089-54CA6D4E113F}">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Implementasi</a:t>
          </a:r>
          <a:r>
            <a:rPr lang="en-US" sz="1600" dirty="0" smtClean="0">
              <a:latin typeface="Franklin Gothic Medium Cond" pitchFamily="34" charset="0"/>
            </a:rPr>
            <a:t> Program</a:t>
          </a:r>
          <a:endParaRPr lang="en-US" sz="1600" dirty="0">
            <a:latin typeface="Franklin Gothic Medium Cond" pitchFamily="34" charset="0"/>
          </a:endParaRPr>
        </a:p>
      </dgm:t>
    </dgm:pt>
    <dgm:pt modelId="{062A4ECA-5337-4E06-9CD4-18FD0929E018}" type="parTrans" cxnId="{76084373-2303-4B23-8BE3-2D7B4A26C304}">
      <dgm:prSet/>
      <dgm:spPr>
        <a:solidFill>
          <a:srgbClr val="7030A0"/>
        </a:solidFill>
      </dgm:spPr>
      <dgm:t>
        <a:bodyPr/>
        <a:lstStyle/>
        <a:p>
          <a:endParaRPr lang="en-US" sz="1600">
            <a:latin typeface="Franklin Gothic Medium Cond" pitchFamily="34" charset="0"/>
          </a:endParaRPr>
        </a:p>
      </dgm:t>
    </dgm:pt>
    <dgm:pt modelId="{65BA1589-36B2-43CD-B043-8882D23712DA}" type="sibTrans" cxnId="{76084373-2303-4B23-8BE3-2D7B4A26C304}">
      <dgm:prSet/>
      <dgm:spPr/>
      <dgm:t>
        <a:bodyPr/>
        <a:lstStyle/>
        <a:p>
          <a:endParaRPr lang="en-US"/>
        </a:p>
      </dgm:t>
    </dgm:pt>
    <dgm:pt modelId="{27257FCE-3F30-42DB-95CC-F3078153B1AA}">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Pemantauan</a:t>
          </a:r>
          <a:r>
            <a:rPr lang="en-US" sz="1600" dirty="0" smtClean="0">
              <a:latin typeface="Franklin Gothic Medium Cond" pitchFamily="34" charset="0"/>
            </a:rPr>
            <a:t> </a:t>
          </a:r>
          <a:r>
            <a:rPr lang="en-US" sz="1600" dirty="0" err="1" smtClean="0">
              <a:latin typeface="Franklin Gothic Medium Cond" pitchFamily="34" charset="0"/>
            </a:rPr>
            <a:t>dan</a:t>
          </a:r>
          <a:r>
            <a:rPr lang="en-US" sz="1600" dirty="0" smtClean="0">
              <a:latin typeface="Franklin Gothic Medium Cond" pitchFamily="34" charset="0"/>
            </a:rPr>
            <a:t> </a:t>
          </a:r>
          <a:r>
            <a:rPr lang="en-US" sz="1600" dirty="0" err="1" smtClean="0">
              <a:latin typeface="Franklin Gothic Medium Cond" pitchFamily="34" charset="0"/>
            </a:rPr>
            <a:t>Evaluasi</a:t>
          </a:r>
          <a:r>
            <a:rPr lang="en-US" sz="1600" dirty="0" smtClean="0">
              <a:latin typeface="Franklin Gothic Medium Cond" pitchFamily="34" charset="0"/>
            </a:rPr>
            <a:t> Program</a:t>
          </a:r>
          <a:endParaRPr lang="en-US" sz="1600" dirty="0">
            <a:latin typeface="Franklin Gothic Medium Cond" pitchFamily="34" charset="0"/>
          </a:endParaRPr>
        </a:p>
      </dgm:t>
    </dgm:pt>
    <dgm:pt modelId="{2C08F201-077B-4656-B80D-45955C2F39A4}" type="parTrans" cxnId="{07DBA15B-BC10-4EEA-9DC3-1CA184F9BCDF}">
      <dgm:prSet/>
      <dgm:spPr>
        <a:solidFill>
          <a:srgbClr val="7030A0"/>
        </a:solidFill>
      </dgm:spPr>
      <dgm:t>
        <a:bodyPr/>
        <a:lstStyle/>
        <a:p>
          <a:endParaRPr lang="en-US" sz="1600">
            <a:latin typeface="Franklin Gothic Medium Cond" pitchFamily="34" charset="0"/>
          </a:endParaRPr>
        </a:p>
      </dgm:t>
    </dgm:pt>
    <dgm:pt modelId="{41736CA2-4AFB-4C8B-B87E-896A26C24EBE}" type="sibTrans" cxnId="{07DBA15B-BC10-4EEA-9DC3-1CA184F9BCDF}">
      <dgm:prSet/>
      <dgm:spPr/>
      <dgm:t>
        <a:bodyPr/>
        <a:lstStyle/>
        <a:p>
          <a:endParaRPr lang="en-US"/>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id-ID"/>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559E2C1A-E2F8-41C2-A5FE-C2EDB2E08D4F}" type="presOf" srcId="{786E3977-105B-477C-A089-54CA6D4E113F}" destId="{CF60614C-AAA9-4A3D-BB0D-546A4DFEC1C7}" srcOrd="1" destOrd="0" presId="urn:microsoft.com/office/officeart/2005/8/layout/orgChart1"/>
    <dgm:cxn modelId="{C22F61CF-D9E3-4725-90A8-5B9AC00CE03C}" type="presOf" srcId="{9D8576B7-29A3-4FF2-8A45-DCD9A2E954C1}" destId="{0CF55BCC-7AE0-4F6D-9416-456792A2CCC0}" srcOrd="1" destOrd="0" presId="urn:microsoft.com/office/officeart/2005/8/layout/orgChart1"/>
    <dgm:cxn modelId="{77A94F8F-1E04-4082-A758-EC6D7A4B9EE1}" type="presOf" srcId="{811CD808-37B6-4AF0-9729-7C8621388412}" destId="{6DAF58B6-440B-4CDD-80A7-7C4BE0C34835}" srcOrd="0" destOrd="0" presId="urn:microsoft.com/office/officeart/2005/8/layout/orgChart1"/>
    <dgm:cxn modelId="{7FB80918-ADB9-47CB-9F64-7D5A377B489A}" type="presOf" srcId="{2C08F201-077B-4656-B80D-45955C2F39A4}" destId="{31B101A4-707C-4644-9185-1BA38B81A45C}"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771DB7A4-E3AB-44F4-83A1-BB89863A4BBE}" type="presOf" srcId="{062A4ECA-5337-4E06-9CD4-18FD0929E018}" destId="{1BDD4756-1980-47B4-A0B4-B9280454C3D6}" srcOrd="0" destOrd="0" presId="urn:microsoft.com/office/officeart/2005/8/layout/orgChart1"/>
    <dgm:cxn modelId="{A577EDA5-27DE-4F60-B72A-3C4D8766A002}" type="presOf" srcId="{602B130B-A6C5-4DFD-87FA-681A8676C38F}" destId="{D4B66EE9-2E28-45D3-856A-936B499C2705}" srcOrd="0" destOrd="0" presId="urn:microsoft.com/office/officeart/2005/8/layout/orgChart1"/>
    <dgm:cxn modelId="{2B59069B-EE4E-40A2-9018-01DA20C441ED}" type="presOf" srcId="{27257FCE-3F30-42DB-95CC-F3078153B1AA}" destId="{741286E3-E2F8-4F35-9B18-156DC4CA63B3}" srcOrd="0" destOrd="0" presId="urn:microsoft.com/office/officeart/2005/8/layout/orgChart1"/>
    <dgm:cxn modelId="{580C794C-F410-4D04-B9CE-7C2A133077B8}" type="presOf" srcId="{9D8576B7-29A3-4FF2-8A45-DCD9A2E954C1}" destId="{7AFB67F6-3AB4-436B-ABD5-3870678D48ED}" srcOrd="0" destOrd="0" presId="urn:microsoft.com/office/officeart/2005/8/layout/orgChart1"/>
    <dgm:cxn modelId="{30C85191-D3AB-4A07-A1E0-4874907859A3}" type="presOf" srcId="{BB27A12B-8316-4253-A685-932F0EB76CA9}" destId="{8A84C953-DFF7-4F65-8513-6B8FDA8FF2A3}" srcOrd="0" destOrd="0" presId="urn:microsoft.com/office/officeart/2005/8/layout/orgChart1"/>
    <dgm:cxn modelId="{C43E6FC7-6FA2-4023-A1DF-3CA7D4729D49}" type="presOf" srcId="{786E3977-105B-477C-A089-54CA6D4E113F}" destId="{FCC3EDBE-C7CD-4142-97A6-F15A57C4CF5F}"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AFF32BE-B07D-4DD6-A0B8-7ACE30FCF6C1}" type="presOf" srcId="{27257FCE-3F30-42DB-95CC-F3078153B1AA}" destId="{4C83C0D8-DA95-4C27-A32D-269576F63DC8}" srcOrd="1"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E53FB220-2765-4113-B523-527047076A08}" srcId="{BB27A12B-8316-4253-A685-932F0EB76CA9}" destId="{9D8576B7-29A3-4FF2-8A45-DCD9A2E954C1}" srcOrd="0" destOrd="0" parTransId="{602B130B-A6C5-4DFD-87FA-681A8676C38F}" sibTransId="{85E386C0-D1E0-4293-AF48-883F1AF1E58A}"/>
    <dgm:cxn modelId="{88550294-D895-4B3D-84FC-E4D2058C40A9}" type="presOf" srcId="{BB27A12B-8316-4253-A685-932F0EB76CA9}" destId="{0D06CD28-9275-4210-B7E7-0AB0F0DC0B83}" srcOrd="1" destOrd="0" presId="urn:microsoft.com/office/officeart/2005/8/layout/orgChart1"/>
    <dgm:cxn modelId="{DC421E44-3C8E-4BAA-B8FC-B752BBA65BF0}" type="presParOf" srcId="{6DAF58B6-440B-4CDD-80A7-7C4BE0C34835}" destId="{B2C9BB1E-30BE-42C5-8318-C38A2F36079D}" srcOrd="0" destOrd="0" presId="urn:microsoft.com/office/officeart/2005/8/layout/orgChart1"/>
    <dgm:cxn modelId="{33A3FB66-22CA-4264-867E-DCF353169BE4}" type="presParOf" srcId="{B2C9BB1E-30BE-42C5-8318-C38A2F36079D}" destId="{A9441F1D-D319-4BFD-8472-6163BECEA064}" srcOrd="0" destOrd="0" presId="urn:microsoft.com/office/officeart/2005/8/layout/orgChart1"/>
    <dgm:cxn modelId="{BA6DEB68-2101-4D9D-B657-0CD26122709D}" type="presParOf" srcId="{A9441F1D-D319-4BFD-8472-6163BECEA064}" destId="{8A84C953-DFF7-4F65-8513-6B8FDA8FF2A3}" srcOrd="0" destOrd="0" presId="urn:microsoft.com/office/officeart/2005/8/layout/orgChart1"/>
    <dgm:cxn modelId="{DB490B03-ED4A-4613-B5BA-E3CE48489604}" type="presParOf" srcId="{A9441F1D-D319-4BFD-8472-6163BECEA064}" destId="{0D06CD28-9275-4210-B7E7-0AB0F0DC0B83}" srcOrd="1" destOrd="0" presId="urn:microsoft.com/office/officeart/2005/8/layout/orgChart1"/>
    <dgm:cxn modelId="{F00D6C4B-70D4-4835-A51C-C8DDB11760AF}" type="presParOf" srcId="{B2C9BB1E-30BE-42C5-8318-C38A2F36079D}" destId="{D12DC4EF-0364-4BC3-AACB-CA3BB71C8DEA}" srcOrd="1" destOrd="0" presId="urn:microsoft.com/office/officeart/2005/8/layout/orgChart1"/>
    <dgm:cxn modelId="{728714FB-DC7E-4B1C-BB43-ABBA8A16A924}" type="presParOf" srcId="{D12DC4EF-0364-4BC3-AACB-CA3BB71C8DEA}" destId="{D4B66EE9-2E28-45D3-856A-936B499C2705}" srcOrd="0" destOrd="0" presId="urn:microsoft.com/office/officeart/2005/8/layout/orgChart1"/>
    <dgm:cxn modelId="{08A7FDC4-784B-48B8-A624-CB2D4EA9CF26}" type="presParOf" srcId="{D12DC4EF-0364-4BC3-AACB-CA3BB71C8DEA}" destId="{24467E24-054A-41B8-ACB4-603E4EC566BA}" srcOrd="1" destOrd="0" presId="urn:microsoft.com/office/officeart/2005/8/layout/orgChart1"/>
    <dgm:cxn modelId="{302747F9-141A-4A6D-8BC1-8864A6D06B36}" type="presParOf" srcId="{24467E24-054A-41B8-ACB4-603E4EC566BA}" destId="{C6B2A05D-54BF-4513-BAD7-8FB99A530BE2}" srcOrd="0" destOrd="0" presId="urn:microsoft.com/office/officeart/2005/8/layout/orgChart1"/>
    <dgm:cxn modelId="{DC54D96E-6857-4930-A6C9-826F935D37E7}" type="presParOf" srcId="{C6B2A05D-54BF-4513-BAD7-8FB99A530BE2}" destId="{7AFB67F6-3AB4-436B-ABD5-3870678D48ED}" srcOrd="0" destOrd="0" presId="urn:microsoft.com/office/officeart/2005/8/layout/orgChart1"/>
    <dgm:cxn modelId="{E165B67C-6418-4649-A8F8-1673DD392B59}" type="presParOf" srcId="{C6B2A05D-54BF-4513-BAD7-8FB99A530BE2}" destId="{0CF55BCC-7AE0-4F6D-9416-456792A2CCC0}" srcOrd="1" destOrd="0" presId="urn:microsoft.com/office/officeart/2005/8/layout/orgChart1"/>
    <dgm:cxn modelId="{EC83485D-BC84-487C-BA2A-197CA61FCF09}" type="presParOf" srcId="{24467E24-054A-41B8-ACB4-603E4EC566BA}" destId="{56CBA944-9DBF-4A35-A574-E1B3A3AFDC7C}" srcOrd="1" destOrd="0" presId="urn:microsoft.com/office/officeart/2005/8/layout/orgChart1"/>
    <dgm:cxn modelId="{E85F58CE-3CD7-4285-A0CA-7D8568147E45}" type="presParOf" srcId="{24467E24-054A-41B8-ACB4-603E4EC566BA}" destId="{90B91902-01E1-4BBA-8DEB-7629C97A7845}" srcOrd="2" destOrd="0" presId="urn:microsoft.com/office/officeart/2005/8/layout/orgChart1"/>
    <dgm:cxn modelId="{350ED948-31B8-47A4-AF38-288F16F1B91C}" type="presParOf" srcId="{D12DC4EF-0364-4BC3-AACB-CA3BB71C8DEA}" destId="{1BDD4756-1980-47B4-A0B4-B9280454C3D6}" srcOrd="2" destOrd="0" presId="urn:microsoft.com/office/officeart/2005/8/layout/orgChart1"/>
    <dgm:cxn modelId="{9E998EEB-8BD0-47B9-8373-5BFA0E3AC73D}" type="presParOf" srcId="{D12DC4EF-0364-4BC3-AACB-CA3BB71C8DEA}" destId="{C28BC59B-EC9D-419B-BAD8-C792B685BB09}" srcOrd="3" destOrd="0" presId="urn:microsoft.com/office/officeart/2005/8/layout/orgChart1"/>
    <dgm:cxn modelId="{FC165AC4-D828-4F35-AE2E-97FF93DD6BE5}" type="presParOf" srcId="{C28BC59B-EC9D-419B-BAD8-C792B685BB09}" destId="{7CB4C32E-20C5-4D1A-ABD5-1768012AFF0B}" srcOrd="0" destOrd="0" presId="urn:microsoft.com/office/officeart/2005/8/layout/orgChart1"/>
    <dgm:cxn modelId="{2616D587-8166-47E5-86C4-71C6072CF09F}" type="presParOf" srcId="{7CB4C32E-20C5-4D1A-ABD5-1768012AFF0B}" destId="{FCC3EDBE-C7CD-4142-97A6-F15A57C4CF5F}" srcOrd="0" destOrd="0" presId="urn:microsoft.com/office/officeart/2005/8/layout/orgChart1"/>
    <dgm:cxn modelId="{F9995FDD-6C51-4DA4-BBDA-7AC95621B481}" type="presParOf" srcId="{7CB4C32E-20C5-4D1A-ABD5-1768012AFF0B}" destId="{CF60614C-AAA9-4A3D-BB0D-546A4DFEC1C7}" srcOrd="1" destOrd="0" presId="urn:microsoft.com/office/officeart/2005/8/layout/orgChart1"/>
    <dgm:cxn modelId="{70E95135-00AD-4B70-9D10-0765DD9EDA53}" type="presParOf" srcId="{C28BC59B-EC9D-419B-BAD8-C792B685BB09}" destId="{5CB2704D-A014-4AAC-AA88-E8A9BF37DC2F}" srcOrd="1" destOrd="0" presId="urn:microsoft.com/office/officeart/2005/8/layout/orgChart1"/>
    <dgm:cxn modelId="{857B0B47-CA04-461E-A0B6-F091EE94BF0D}" type="presParOf" srcId="{C28BC59B-EC9D-419B-BAD8-C792B685BB09}" destId="{D84DBD89-13A1-4303-B5D4-CF18B818DC7F}" srcOrd="2" destOrd="0" presId="urn:microsoft.com/office/officeart/2005/8/layout/orgChart1"/>
    <dgm:cxn modelId="{1349A246-022C-48E1-A25D-A5EC2D43FC7D}" type="presParOf" srcId="{D12DC4EF-0364-4BC3-AACB-CA3BB71C8DEA}" destId="{31B101A4-707C-4644-9185-1BA38B81A45C}" srcOrd="4" destOrd="0" presId="urn:microsoft.com/office/officeart/2005/8/layout/orgChart1"/>
    <dgm:cxn modelId="{E7A1A186-F458-44B2-8DB5-9CBDBC18D890}" type="presParOf" srcId="{D12DC4EF-0364-4BC3-AACB-CA3BB71C8DEA}" destId="{2AB7996E-4DF3-40EF-9CA2-9A2A7BE6247E}" srcOrd="5" destOrd="0" presId="urn:microsoft.com/office/officeart/2005/8/layout/orgChart1"/>
    <dgm:cxn modelId="{DEDFE11C-17B9-4125-B1CA-A028AB5B96AB}" type="presParOf" srcId="{2AB7996E-4DF3-40EF-9CA2-9A2A7BE6247E}" destId="{D7C1F95A-B13D-4C2C-9C82-90C34FDFFD4A}" srcOrd="0" destOrd="0" presId="urn:microsoft.com/office/officeart/2005/8/layout/orgChart1"/>
    <dgm:cxn modelId="{7FC56299-C435-458A-873E-F3C131808158}" type="presParOf" srcId="{D7C1F95A-B13D-4C2C-9C82-90C34FDFFD4A}" destId="{741286E3-E2F8-4F35-9B18-156DC4CA63B3}" srcOrd="0" destOrd="0" presId="urn:microsoft.com/office/officeart/2005/8/layout/orgChart1"/>
    <dgm:cxn modelId="{19C0F796-2360-481A-A399-DBF393DA2F13}" type="presParOf" srcId="{D7C1F95A-B13D-4C2C-9C82-90C34FDFFD4A}" destId="{4C83C0D8-DA95-4C27-A32D-269576F63DC8}" srcOrd="1" destOrd="0" presId="urn:microsoft.com/office/officeart/2005/8/layout/orgChart1"/>
    <dgm:cxn modelId="{103E47F1-2AA6-404E-A0D8-DD98624F46F8}" type="presParOf" srcId="{2AB7996E-4DF3-40EF-9CA2-9A2A7BE6247E}" destId="{83A3B2BC-B3D4-4830-BC7F-966E4CE35E5F}" srcOrd="1" destOrd="0" presId="urn:microsoft.com/office/officeart/2005/8/layout/orgChart1"/>
    <dgm:cxn modelId="{04A2E287-5A90-47F0-8BEC-A9A6633A2B57}" type="presParOf" srcId="{2AB7996E-4DF3-40EF-9CA2-9A2A7BE6247E}" destId="{305F6ED0-B1E7-4A01-BEDE-7547FE03905D}" srcOrd="2" destOrd="0" presId="urn:microsoft.com/office/officeart/2005/8/layout/orgChart1"/>
    <dgm:cxn modelId="{B846F1E7-FC5F-4345-97CF-42BFE6114607}" type="presParOf" srcId="{B2C9BB1E-30BE-42C5-8318-C38A2F36079D}" destId="{81BB3AAE-513B-4CE8-B67F-258E24D8411B}"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0_1" csCatId="mainScheme" phldr="1"/>
      <dgm:spPr/>
      <dgm:t>
        <a:bodyPr/>
        <a:lstStyle/>
        <a:p>
          <a:endParaRPr lang="en-US"/>
        </a:p>
      </dgm:t>
    </dgm:pt>
    <dgm:pt modelId="{BB27A12B-8316-4253-A685-932F0EB76CA9}">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Bagian</a:t>
          </a:r>
          <a:r>
            <a:rPr lang="id-ID" sz="1800" dirty="0" smtClean="0">
              <a:latin typeface="Franklin Gothic Medium Cond" pitchFamily="34" charset="0"/>
            </a:rPr>
            <a:t> PR</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sz="1800">
            <a:latin typeface="Franklin Gothic Medium Cond" pitchFamily="34" charset="0"/>
          </a:endParaRPr>
        </a:p>
      </dgm:t>
    </dgm:pt>
    <dgm:pt modelId="{3EFA70AA-27F9-40D1-9471-B682089E7664}" type="sibTrans" cxnId="{85098C74-D44F-4A97-BDC7-87AFC7B34A9E}">
      <dgm:prSet/>
      <dgm:spPr/>
      <dgm:t>
        <a:bodyPr/>
        <a:lstStyle/>
        <a:p>
          <a:endParaRPr lang="en-US" sz="1800">
            <a:latin typeface="Franklin Gothic Medium Cond" pitchFamily="34" charset="0"/>
          </a:endParaRPr>
        </a:p>
      </dgm:t>
    </dgm:pt>
    <dgm:pt modelId="{9D8576B7-29A3-4FF2-8A45-DCD9A2E954C1}">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err="1" smtClean="0">
              <a:latin typeface="Franklin Gothic Medium Cond" pitchFamily="34" charset="0"/>
            </a:rPr>
            <a:t>Pelayanan</a:t>
          </a:r>
          <a:r>
            <a:rPr lang="en-US" sz="1800" dirty="0" smtClean="0">
              <a:latin typeface="Franklin Gothic Medium Cond" pitchFamily="34" charset="0"/>
            </a:rPr>
            <a:t> Media</a:t>
          </a:r>
          <a:endParaRPr lang="en-US" sz="1800" dirty="0">
            <a:latin typeface="Franklin Gothic Medium Cond" pitchFamily="34" charset="0"/>
          </a:endParaRPr>
        </a:p>
      </dgm:t>
    </dgm:pt>
    <dgm:pt modelId="{602B130B-A6C5-4DFD-87FA-681A8676C38F}" type="parTrans" cxnId="{E53FB220-2765-4113-B523-527047076A08}">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sz="1800">
            <a:latin typeface="Franklin Gothic Medium Cond" pitchFamily="34" charset="0"/>
          </a:endParaRPr>
        </a:p>
      </dgm:t>
    </dgm:pt>
    <dgm:pt modelId="{786E3977-105B-477C-A089-54CA6D4E113F}">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err="1" smtClean="0">
              <a:latin typeface="Franklin Gothic Medium Cond" pitchFamily="34" charset="0"/>
            </a:rPr>
            <a:t>Penerbitan</a:t>
          </a:r>
          <a:endParaRPr lang="en-US" sz="1800" dirty="0">
            <a:latin typeface="Franklin Gothic Medium Cond" pitchFamily="34" charset="0"/>
          </a:endParaRPr>
        </a:p>
      </dgm:t>
    </dgm:pt>
    <dgm:pt modelId="{062A4ECA-5337-4E06-9CD4-18FD0929E018}" type="parTrans" cxnId="{76084373-2303-4B23-8BE3-2D7B4A26C304}">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sz="1800">
            <a:latin typeface="Franklin Gothic Medium Cond" pitchFamily="34" charset="0"/>
          </a:endParaRPr>
        </a:p>
      </dgm:t>
    </dgm:pt>
    <dgm:pt modelId="{27257FCE-3F30-42DB-95CC-F3078153B1AA}">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smtClean="0">
              <a:latin typeface="Franklin Gothic Medium Cond" pitchFamily="34" charset="0"/>
            </a:rPr>
            <a:t>Media audio visual</a:t>
          </a:r>
          <a:endParaRPr lang="en-US" sz="1800" dirty="0">
            <a:latin typeface="Franklin Gothic Medium Cond" pitchFamily="34" charset="0"/>
          </a:endParaRPr>
        </a:p>
      </dgm:t>
    </dgm:pt>
    <dgm:pt modelId="{2C08F201-077B-4656-B80D-45955C2F39A4}" type="parTrans" cxnId="{07DBA15B-BC10-4EEA-9DC3-1CA184F9BCDF}">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sz="18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FD3DE935-7AC2-4C65-BE61-06A6C49C972F}" type="presOf" srcId="{BB27A12B-8316-4253-A685-932F0EB76CA9}" destId="{0D06CD28-9275-4210-B7E7-0AB0F0DC0B83}" srcOrd="1" destOrd="0" presId="urn:microsoft.com/office/officeart/2005/8/layout/orgChart1"/>
    <dgm:cxn modelId="{E8B03104-281E-4674-BF30-ABE273A124F4}" type="presOf" srcId="{811CD808-37B6-4AF0-9729-7C8621388412}" destId="{6DAF58B6-440B-4CDD-80A7-7C4BE0C34835}"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76084373-2303-4B23-8BE3-2D7B4A26C304}" srcId="{BB27A12B-8316-4253-A685-932F0EB76CA9}" destId="{786E3977-105B-477C-A089-54CA6D4E113F}" srcOrd="1" destOrd="0" parTransId="{062A4ECA-5337-4E06-9CD4-18FD0929E018}" sibTransId="{65BA1589-36B2-43CD-B043-8882D23712DA}"/>
    <dgm:cxn modelId="{15206B64-0D15-4F85-8D7B-1A0AAEEF35B6}" type="presOf" srcId="{9D8576B7-29A3-4FF2-8A45-DCD9A2E954C1}" destId="{0CF55BCC-7AE0-4F6D-9416-456792A2CCC0}" srcOrd="1" destOrd="0" presId="urn:microsoft.com/office/officeart/2005/8/layout/orgChart1"/>
    <dgm:cxn modelId="{A84F94B8-8E4B-485C-BC9A-0D0EDA82EDBC}" type="presOf" srcId="{BB27A12B-8316-4253-A685-932F0EB76CA9}" destId="{8A84C953-DFF7-4F65-8513-6B8FDA8FF2A3}" srcOrd="0" destOrd="0" presId="urn:microsoft.com/office/officeart/2005/8/layout/orgChart1"/>
    <dgm:cxn modelId="{82ECB0DB-B4F1-4D9B-8EB9-8BC6F9696095}" type="presOf" srcId="{27257FCE-3F30-42DB-95CC-F3078153B1AA}" destId="{741286E3-E2F8-4F35-9B18-156DC4CA63B3}"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D49DB89-791F-49D4-B012-9E8B59C56199}" type="presOf" srcId="{062A4ECA-5337-4E06-9CD4-18FD0929E018}" destId="{1BDD4756-1980-47B4-A0B4-B9280454C3D6}" srcOrd="0" destOrd="0" presId="urn:microsoft.com/office/officeart/2005/8/layout/orgChart1"/>
    <dgm:cxn modelId="{0A076341-EFB9-43BB-B171-D3A0FC9439E2}" type="presOf" srcId="{786E3977-105B-477C-A089-54CA6D4E113F}" destId="{CF60614C-AAA9-4A3D-BB0D-546A4DFEC1C7}" srcOrd="1"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086646D9-1C2C-4530-A81D-DB4888DFEE17}" type="presOf" srcId="{2C08F201-077B-4656-B80D-45955C2F39A4}" destId="{31B101A4-707C-4644-9185-1BA38B81A45C}" srcOrd="0" destOrd="0" presId="urn:microsoft.com/office/officeart/2005/8/layout/orgChart1"/>
    <dgm:cxn modelId="{BDC29423-50DD-4687-ACFE-8BE0EA8EA4B7}" type="presOf" srcId="{27257FCE-3F30-42DB-95CC-F3078153B1AA}" destId="{4C83C0D8-DA95-4C27-A32D-269576F63DC8}" srcOrd="1" destOrd="0" presId="urn:microsoft.com/office/officeart/2005/8/layout/orgChart1"/>
    <dgm:cxn modelId="{CC08FEFD-9787-40AC-A060-27B9BCAE2AA1}" type="presOf" srcId="{602B130B-A6C5-4DFD-87FA-681A8676C38F}" destId="{D4B66EE9-2E28-45D3-856A-936B499C2705}" srcOrd="0" destOrd="0" presId="urn:microsoft.com/office/officeart/2005/8/layout/orgChart1"/>
    <dgm:cxn modelId="{4F0CEA92-B4FF-4AF6-83E9-8E266853956F}" type="presOf" srcId="{786E3977-105B-477C-A089-54CA6D4E113F}" destId="{FCC3EDBE-C7CD-4142-97A6-F15A57C4CF5F}" srcOrd="0" destOrd="0" presId="urn:microsoft.com/office/officeart/2005/8/layout/orgChart1"/>
    <dgm:cxn modelId="{BCD60ECA-336F-493B-9EEE-E931BCB9A74A}" type="presOf" srcId="{9D8576B7-29A3-4FF2-8A45-DCD9A2E954C1}" destId="{7AFB67F6-3AB4-436B-ABD5-3870678D48ED}" srcOrd="0" destOrd="0" presId="urn:microsoft.com/office/officeart/2005/8/layout/orgChart1"/>
    <dgm:cxn modelId="{6F2D0B05-7366-4630-82CA-9DDB95FAE21E}" type="presParOf" srcId="{6DAF58B6-440B-4CDD-80A7-7C4BE0C34835}" destId="{B2C9BB1E-30BE-42C5-8318-C38A2F36079D}" srcOrd="0" destOrd="0" presId="urn:microsoft.com/office/officeart/2005/8/layout/orgChart1"/>
    <dgm:cxn modelId="{1A8157BE-C0F1-4417-BF51-C430C5A3FDCE}" type="presParOf" srcId="{B2C9BB1E-30BE-42C5-8318-C38A2F36079D}" destId="{A9441F1D-D319-4BFD-8472-6163BECEA064}" srcOrd="0" destOrd="0" presId="urn:microsoft.com/office/officeart/2005/8/layout/orgChart1"/>
    <dgm:cxn modelId="{93195874-2F3B-4AFD-85E8-2CA3A0431C9B}" type="presParOf" srcId="{A9441F1D-D319-4BFD-8472-6163BECEA064}" destId="{8A84C953-DFF7-4F65-8513-6B8FDA8FF2A3}" srcOrd="0" destOrd="0" presId="urn:microsoft.com/office/officeart/2005/8/layout/orgChart1"/>
    <dgm:cxn modelId="{C4309BB1-CC18-4ED9-8EF5-176A7C2CFDFE}" type="presParOf" srcId="{A9441F1D-D319-4BFD-8472-6163BECEA064}" destId="{0D06CD28-9275-4210-B7E7-0AB0F0DC0B83}" srcOrd="1" destOrd="0" presId="urn:microsoft.com/office/officeart/2005/8/layout/orgChart1"/>
    <dgm:cxn modelId="{2650275F-BA63-4A4E-9EBA-6A999BD379BF}" type="presParOf" srcId="{B2C9BB1E-30BE-42C5-8318-C38A2F36079D}" destId="{D12DC4EF-0364-4BC3-AACB-CA3BB71C8DEA}" srcOrd="1" destOrd="0" presId="urn:microsoft.com/office/officeart/2005/8/layout/orgChart1"/>
    <dgm:cxn modelId="{61D0DBD5-AFB6-4941-B1D6-36BF622B20A8}" type="presParOf" srcId="{D12DC4EF-0364-4BC3-AACB-CA3BB71C8DEA}" destId="{D4B66EE9-2E28-45D3-856A-936B499C2705}" srcOrd="0" destOrd="0" presId="urn:microsoft.com/office/officeart/2005/8/layout/orgChart1"/>
    <dgm:cxn modelId="{78934414-3DCC-45F0-A6EC-F900C77C885F}" type="presParOf" srcId="{D12DC4EF-0364-4BC3-AACB-CA3BB71C8DEA}" destId="{24467E24-054A-41B8-ACB4-603E4EC566BA}" srcOrd="1" destOrd="0" presId="urn:microsoft.com/office/officeart/2005/8/layout/orgChart1"/>
    <dgm:cxn modelId="{F20D2E5E-FF2F-4525-9545-E6085B0B2AEA}" type="presParOf" srcId="{24467E24-054A-41B8-ACB4-603E4EC566BA}" destId="{C6B2A05D-54BF-4513-BAD7-8FB99A530BE2}" srcOrd="0" destOrd="0" presId="urn:microsoft.com/office/officeart/2005/8/layout/orgChart1"/>
    <dgm:cxn modelId="{92C7F6B5-5C0A-4267-9DE1-A9936477B178}" type="presParOf" srcId="{C6B2A05D-54BF-4513-BAD7-8FB99A530BE2}" destId="{7AFB67F6-3AB4-436B-ABD5-3870678D48ED}" srcOrd="0" destOrd="0" presId="urn:microsoft.com/office/officeart/2005/8/layout/orgChart1"/>
    <dgm:cxn modelId="{7CD26EDE-F1B9-4080-A842-BC26A5E1255D}" type="presParOf" srcId="{C6B2A05D-54BF-4513-BAD7-8FB99A530BE2}" destId="{0CF55BCC-7AE0-4F6D-9416-456792A2CCC0}" srcOrd="1" destOrd="0" presId="urn:microsoft.com/office/officeart/2005/8/layout/orgChart1"/>
    <dgm:cxn modelId="{A5A822EC-81A1-4918-95A8-BCC6A40B0389}" type="presParOf" srcId="{24467E24-054A-41B8-ACB4-603E4EC566BA}" destId="{56CBA944-9DBF-4A35-A574-E1B3A3AFDC7C}" srcOrd="1" destOrd="0" presId="urn:microsoft.com/office/officeart/2005/8/layout/orgChart1"/>
    <dgm:cxn modelId="{C33E5161-0FD5-4CD8-A19B-AE2824027ABA}" type="presParOf" srcId="{24467E24-054A-41B8-ACB4-603E4EC566BA}" destId="{90B91902-01E1-4BBA-8DEB-7629C97A7845}" srcOrd="2" destOrd="0" presId="urn:microsoft.com/office/officeart/2005/8/layout/orgChart1"/>
    <dgm:cxn modelId="{25901FE5-BEAF-4D5A-B99C-6B4B053D2485}" type="presParOf" srcId="{D12DC4EF-0364-4BC3-AACB-CA3BB71C8DEA}" destId="{1BDD4756-1980-47B4-A0B4-B9280454C3D6}" srcOrd="2" destOrd="0" presId="urn:microsoft.com/office/officeart/2005/8/layout/orgChart1"/>
    <dgm:cxn modelId="{65D8689D-D887-4AEE-A26F-123249E314ED}" type="presParOf" srcId="{D12DC4EF-0364-4BC3-AACB-CA3BB71C8DEA}" destId="{C28BC59B-EC9D-419B-BAD8-C792B685BB09}" srcOrd="3" destOrd="0" presId="urn:microsoft.com/office/officeart/2005/8/layout/orgChart1"/>
    <dgm:cxn modelId="{A8AFB45C-6E99-4771-9DAA-6F1E15763C2F}" type="presParOf" srcId="{C28BC59B-EC9D-419B-BAD8-C792B685BB09}" destId="{7CB4C32E-20C5-4D1A-ABD5-1768012AFF0B}" srcOrd="0" destOrd="0" presId="urn:microsoft.com/office/officeart/2005/8/layout/orgChart1"/>
    <dgm:cxn modelId="{D6131B70-ED33-41A1-A4FC-B2CB260617A3}" type="presParOf" srcId="{7CB4C32E-20C5-4D1A-ABD5-1768012AFF0B}" destId="{FCC3EDBE-C7CD-4142-97A6-F15A57C4CF5F}" srcOrd="0" destOrd="0" presId="urn:microsoft.com/office/officeart/2005/8/layout/orgChart1"/>
    <dgm:cxn modelId="{70FF40DE-2273-47F5-B9CB-DD70C9C36DCB}" type="presParOf" srcId="{7CB4C32E-20C5-4D1A-ABD5-1768012AFF0B}" destId="{CF60614C-AAA9-4A3D-BB0D-546A4DFEC1C7}" srcOrd="1" destOrd="0" presId="urn:microsoft.com/office/officeart/2005/8/layout/orgChart1"/>
    <dgm:cxn modelId="{A5893B55-7C6A-42DD-AB24-FD749A29D6B9}" type="presParOf" srcId="{C28BC59B-EC9D-419B-BAD8-C792B685BB09}" destId="{5CB2704D-A014-4AAC-AA88-E8A9BF37DC2F}" srcOrd="1" destOrd="0" presId="urn:microsoft.com/office/officeart/2005/8/layout/orgChart1"/>
    <dgm:cxn modelId="{ADF2C57D-4686-4C63-82D0-F2A57D06D96D}" type="presParOf" srcId="{C28BC59B-EC9D-419B-BAD8-C792B685BB09}" destId="{D84DBD89-13A1-4303-B5D4-CF18B818DC7F}" srcOrd="2" destOrd="0" presId="urn:microsoft.com/office/officeart/2005/8/layout/orgChart1"/>
    <dgm:cxn modelId="{BCDFFA74-3249-4193-AD09-425692C17CB9}" type="presParOf" srcId="{D12DC4EF-0364-4BC3-AACB-CA3BB71C8DEA}" destId="{31B101A4-707C-4644-9185-1BA38B81A45C}" srcOrd="4" destOrd="0" presId="urn:microsoft.com/office/officeart/2005/8/layout/orgChart1"/>
    <dgm:cxn modelId="{14D2EDA6-7CB5-4457-88D1-AFED03F57E27}" type="presParOf" srcId="{D12DC4EF-0364-4BC3-AACB-CA3BB71C8DEA}" destId="{2AB7996E-4DF3-40EF-9CA2-9A2A7BE6247E}" srcOrd="5" destOrd="0" presId="urn:microsoft.com/office/officeart/2005/8/layout/orgChart1"/>
    <dgm:cxn modelId="{1283CBA4-5414-44FF-ABAE-DCADE47D7828}" type="presParOf" srcId="{2AB7996E-4DF3-40EF-9CA2-9A2A7BE6247E}" destId="{D7C1F95A-B13D-4C2C-9C82-90C34FDFFD4A}" srcOrd="0" destOrd="0" presId="urn:microsoft.com/office/officeart/2005/8/layout/orgChart1"/>
    <dgm:cxn modelId="{B0004237-B7DF-4B4D-A630-D4046C1E331E}" type="presParOf" srcId="{D7C1F95A-B13D-4C2C-9C82-90C34FDFFD4A}" destId="{741286E3-E2F8-4F35-9B18-156DC4CA63B3}" srcOrd="0" destOrd="0" presId="urn:microsoft.com/office/officeart/2005/8/layout/orgChart1"/>
    <dgm:cxn modelId="{B1DC8D21-374A-4C39-A277-988E5FF04CE6}" type="presParOf" srcId="{D7C1F95A-B13D-4C2C-9C82-90C34FDFFD4A}" destId="{4C83C0D8-DA95-4C27-A32D-269576F63DC8}" srcOrd="1" destOrd="0" presId="urn:microsoft.com/office/officeart/2005/8/layout/orgChart1"/>
    <dgm:cxn modelId="{687497AE-70DE-42A0-A9B5-3B0884D038DC}" type="presParOf" srcId="{2AB7996E-4DF3-40EF-9CA2-9A2A7BE6247E}" destId="{83A3B2BC-B3D4-4830-BC7F-966E4CE35E5F}" srcOrd="1" destOrd="0" presId="urn:microsoft.com/office/officeart/2005/8/layout/orgChart1"/>
    <dgm:cxn modelId="{BC7176A8-F172-461C-909E-79E1C9D6D4EF}" type="presParOf" srcId="{2AB7996E-4DF3-40EF-9CA2-9A2A7BE6247E}" destId="{305F6ED0-B1E7-4A01-BEDE-7547FE03905D}" srcOrd="2" destOrd="0" presId="urn:microsoft.com/office/officeart/2005/8/layout/orgChart1"/>
    <dgm:cxn modelId="{D0E6E5DD-3F2F-485E-BE3C-7D78E5F921AA}"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1" csCatId="mainScheme" phldr="1"/>
      <dgm:spPr/>
      <dgm:t>
        <a:bodyPr/>
        <a:lstStyle/>
        <a:p>
          <a:endParaRPr lang="en-US"/>
        </a:p>
      </dgm:t>
    </dgm:pt>
    <dgm:pt modelId="{BB27A12B-8316-4253-A685-932F0EB76CA9}">
      <dgm:prSet phldrT="[Text]" custT="1"/>
      <dgm:spPr>
        <a:solidFill>
          <a:srgbClr val="00B050"/>
        </a:solidFill>
      </dgm:spPr>
      <dgm:t>
        <a:bodyPr/>
        <a:lstStyle/>
        <a:p>
          <a:r>
            <a:rPr lang="en-US" sz="1800" dirty="0" err="1" smtClean="0">
              <a:latin typeface="Franklin Gothic Medium Cond" pitchFamily="34" charset="0"/>
            </a:rPr>
            <a:t>Bagian</a:t>
          </a:r>
          <a:r>
            <a:rPr lang="id-ID" sz="1800" dirty="0" smtClean="0">
              <a:latin typeface="Franklin Gothic Medium Cond" pitchFamily="34" charset="0"/>
            </a:rPr>
            <a:t> PR</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sz="1800">
            <a:latin typeface="Franklin Gothic Medium Cond" pitchFamily="34" charset="0"/>
          </a:endParaRPr>
        </a:p>
      </dgm:t>
    </dgm:pt>
    <dgm:pt modelId="{3EFA70AA-27F9-40D1-9471-B682089E7664}" type="sibTrans" cxnId="{85098C74-D44F-4A97-BDC7-87AFC7B34A9E}">
      <dgm:prSet/>
      <dgm:spPr/>
      <dgm:t>
        <a:bodyPr/>
        <a:lstStyle/>
        <a:p>
          <a:endParaRPr lang="en-US" sz="1800">
            <a:latin typeface="Franklin Gothic Medium Cond" pitchFamily="34" charset="0"/>
          </a:endParaRPr>
        </a:p>
      </dgm:t>
    </dgm:pt>
    <dgm:pt modelId="{9D8576B7-29A3-4FF2-8A45-DCD9A2E954C1}">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endParaRPr lang="en-US" sz="1800" dirty="0" smtClean="0">
            <a:latin typeface="Franklin Gothic Medium Cond" pitchFamily="34" charset="0"/>
          </a:endParaRPr>
        </a:p>
        <a:p>
          <a:r>
            <a:rPr lang="en-US" sz="1800" dirty="0" err="1" smtClean="0">
              <a:latin typeface="Franklin Gothic Medium Cond" pitchFamily="34" charset="0"/>
            </a:rPr>
            <a:t>Jabodetabek</a:t>
          </a:r>
          <a:endParaRPr lang="en-US" sz="1800" dirty="0" smtClean="0">
            <a:latin typeface="Franklin Gothic Medium Cond" pitchFamily="34" charset="0"/>
          </a:endParaRPr>
        </a:p>
      </dgm:t>
    </dgm:pt>
    <dgm:pt modelId="{602B130B-A6C5-4DFD-87FA-681A8676C38F}" type="parTrans" cxnId="{E53FB220-2765-4113-B523-527047076A08}">
      <dgm:prSet/>
      <dgm:spPr>
        <a:solidFill>
          <a:srgbClr val="00B050"/>
        </a:solidFill>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sz="1800">
            <a:latin typeface="Franklin Gothic Medium Cond" pitchFamily="34" charset="0"/>
          </a:endParaRPr>
        </a:p>
      </dgm:t>
    </dgm:pt>
    <dgm:pt modelId="{786E3977-105B-477C-A089-54CA6D4E113F}">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endParaRPr lang="en-US" sz="1800" dirty="0" smtClean="0">
            <a:latin typeface="Franklin Gothic Medium Cond" pitchFamily="34" charset="0"/>
          </a:endParaRPr>
        </a:p>
        <a:p>
          <a:r>
            <a:rPr lang="en-US" sz="1800" dirty="0" smtClean="0">
              <a:latin typeface="Franklin Gothic Medium Cond" pitchFamily="34" charset="0"/>
            </a:rPr>
            <a:t>Bandung</a:t>
          </a:r>
          <a:endParaRPr lang="en-US" sz="1800" dirty="0">
            <a:latin typeface="Franklin Gothic Medium Cond" pitchFamily="34" charset="0"/>
          </a:endParaRPr>
        </a:p>
      </dgm:t>
    </dgm:pt>
    <dgm:pt modelId="{062A4ECA-5337-4E06-9CD4-18FD0929E018}" type="parTrans" cxnId="{76084373-2303-4B23-8BE3-2D7B4A26C304}">
      <dgm:prSet/>
      <dgm:spPr>
        <a:solidFill>
          <a:srgbClr val="00B050"/>
        </a:solidFill>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sz="1800">
            <a:latin typeface="Franklin Gothic Medium Cond" pitchFamily="34" charset="0"/>
          </a:endParaRPr>
        </a:p>
      </dgm:t>
    </dgm:pt>
    <dgm:pt modelId="{27257FCE-3F30-42DB-95CC-F3078153B1AA}">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r>
            <a:rPr lang="en-US" sz="1800" dirty="0" smtClean="0">
              <a:latin typeface="Franklin Gothic Medium Cond" pitchFamily="34" charset="0"/>
            </a:rPr>
            <a:t> Yogyakarta</a:t>
          </a:r>
          <a:endParaRPr lang="en-US" sz="1800" dirty="0">
            <a:latin typeface="Franklin Gothic Medium Cond" pitchFamily="34" charset="0"/>
          </a:endParaRPr>
        </a:p>
      </dgm:t>
    </dgm:pt>
    <dgm:pt modelId="{2C08F201-077B-4656-B80D-45955C2F39A4}" type="parTrans" cxnId="{07DBA15B-BC10-4EEA-9DC3-1CA184F9BCDF}">
      <dgm:prSet/>
      <dgm:spPr>
        <a:solidFill>
          <a:srgbClr val="00B050"/>
        </a:solidFill>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sz="18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A3E04574-CC72-451F-A09B-1266D16CFF33}" type="presOf" srcId="{2C08F201-077B-4656-B80D-45955C2F39A4}" destId="{31B101A4-707C-4644-9185-1BA38B81A45C}" srcOrd="0" destOrd="0" presId="urn:microsoft.com/office/officeart/2005/8/layout/orgChart1"/>
    <dgm:cxn modelId="{D30CE047-C2B9-4E1E-BC27-DFF4F8383690}" type="presOf" srcId="{602B130B-A6C5-4DFD-87FA-681A8676C38F}" destId="{D4B66EE9-2E28-45D3-856A-936B499C2705}" srcOrd="0" destOrd="0" presId="urn:microsoft.com/office/officeart/2005/8/layout/orgChart1"/>
    <dgm:cxn modelId="{F8B7CB9E-92A1-4466-A7C6-40E868A19E24}" type="presOf" srcId="{27257FCE-3F30-42DB-95CC-F3078153B1AA}" destId="{741286E3-E2F8-4F35-9B18-156DC4CA63B3}" srcOrd="0" destOrd="0" presId="urn:microsoft.com/office/officeart/2005/8/layout/orgChart1"/>
    <dgm:cxn modelId="{FB405882-4F5E-492F-BD60-64F325EEB003}" type="presOf" srcId="{062A4ECA-5337-4E06-9CD4-18FD0929E018}" destId="{1BDD4756-1980-47B4-A0B4-B9280454C3D6}" srcOrd="0" destOrd="0" presId="urn:microsoft.com/office/officeart/2005/8/layout/orgChart1"/>
    <dgm:cxn modelId="{37D57D3F-43AC-4FBD-98D2-3D8C4A41F38B}" type="presOf" srcId="{811CD808-37B6-4AF0-9729-7C8621388412}" destId="{6DAF58B6-440B-4CDD-80A7-7C4BE0C34835}"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DAF6D780-3F06-4CAD-AC45-C54A9C529E7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42C02516-645B-46AB-88AD-F2B2A2056A0D}" type="presOf" srcId="{9D8576B7-29A3-4FF2-8A45-DCD9A2E954C1}" destId="{7AFB67F6-3AB4-436B-ABD5-3870678D48ED}" srcOrd="0" destOrd="0" presId="urn:microsoft.com/office/officeart/2005/8/layout/orgChart1"/>
    <dgm:cxn modelId="{D3A7107A-F257-4B3B-ACF3-07E2BB9C3C57}" type="presOf" srcId="{9D8576B7-29A3-4FF2-8A45-DCD9A2E954C1}" destId="{0CF55BCC-7AE0-4F6D-9416-456792A2CCC0}" srcOrd="1" destOrd="0" presId="urn:microsoft.com/office/officeart/2005/8/layout/orgChart1"/>
    <dgm:cxn modelId="{DAC4F6DE-AE99-4D35-ADF0-F8EE2EFEBA58}" type="presOf" srcId="{786E3977-105B-477C-A089-54CA6D4E113F}" destId="{FCC3EDBE-C7CD-4142-97A6-F15A57C4CF5F}" srcOrd="0" destOrd="0" presId="urn:microsoft.com/office/officeart/2005/8/layout/orgChart1"/>
    <dgm:cxn modelId="{39A29C61-FC74-4EAB-9034-16786F8DF7D8}" type="presOf" srcId="{786E3977-105B-477C-A089-54CA6D4E113F}" destId="{CF60614C-AAA9-4A3D-BB0D-546A4DFEC1C7}" srcOrd="1" destOrd="0" presId="urn:microsoft.com/office/officeart/2005/8/layout/orgChart1"/>
    <dgm:cxn modelId="{FE3281E0-A662-4A42-B889-64D26DCD12FA}" type="presOf" srcId="{BB27A12B-8316-4253-A685-932F0EB76CA9}" destId="{0D06CD28-9275-4210-B7E7-0AB0F0DC0B83}" srcOrd="1"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53FB220-2765-4113-B523-527047076A08}" srcId="{BB27A12B-8316-4253-A685-932F0EB76CA9}" destId="{9D8576B7-29A3-4FF2-8A45-DCD9A2E954C1}" srcOrd="0" destOrd="0" parTransId="{602B130B-A6C5-4DFD-87FA-681A8676C38F}" sibTransId="{85E386C0-D1E0-4293-AF48-883F1AF1E58A}"/>
    <dgm:cxn modelId="{51FE79FF-CC9E-49E2-B2D6-10862FF1468F}" type="presOf" srcId="{27257FCE-3F30-42DB-95CC-F3078153B1AA}" destId="{4C83C0D8-DA95-4C27-A32D-269576F63DC8}" srcOrd="1" destOrd="0" presId="urn:microsoft.com/office/officeart/2005/8/layout/orgChart1"/>
    <dgm:cxn modelId="{49E459E2-6C0C-4CD7-996E-BED8EC0AD14C}" type="presParOf" srcId="{6DAF58B6-440B-4CDD-80A7-7C4BE0C34835}" destId="{B2C9BB1E-30BE-42C5-8318-C38A2F36079D}" srcOrd="0" destOrd="0" presId="urn:microsoft.com/office/officeart/2005/8/layout/orgChart1"/>
    <dgm:cxn modelId="{DCEF2058-76AE-4B19-932E-5462A768ED8A}" type="presParOf" srcId="{B2C9BB1E-30BE-42C5-8318-C38A2F36079D}" destId="{A9441F1D-D319-4BFD-8472-6163BECEA064}" srcOrd="0" destOrd="0" presId="urn:microsoft.com/office/officeart/2005/8/layout/orgChart1"/>
    <dgm:cxn modelId="{C9A34803-BA78-44F9-8610-E6498D47F5C8}" type="presParOf" srcId="{A9441F1D-D319-4BFD-8472-6163BECEA064}" destId="{8A84C953-DFF7-4F65-8513-6B8FDA8FF2A3}" srcOrd="0" destOrd="0" presId="urn:microsoft.com/office/officeart/2005/8/layout/orgChart1"/>
    <dgm:cxn modelId="{7858672F-0CDC-44FE-A128-73432442DC69}" type="presParOf" srcId="{A9441F1D-D319-4BFD-8472-6163BECEA064}" destId="{0D06CD28-9275-4210-B7E7-0AB0F0DC0B83}" srcOrd="1" destOrd="0" presId="urn:microsoft.com/office/officeart/2005/8/layout/orgChart1"/>
    <dgm:cxn modelId="{BE805B99-483D-4F29-B2D9-65E10EE8FEC5}" type="presParOf" srcId="{B2C9BB1E-30BE-42C5-8318-C38A2F36079D}" destId="{D12DC4EF-0364-4BC3-AACB-CA3BB71C8DEA}" srcOrd="1" destOrd="0" presId="urn:microsoft.com/office/officeart/2005/8/layout/orgChart1"/>
    <dgm:cxn modelId="{F10B2845-DFF2-4DAC-9A7D-6D00D69CEE3E}" type="presParOf" srcId="{D12DC4EF-0364-4BC3-AACB-CA3BB71C8DEA}" destId="{D4B66EE9-2E28-45D3-856A-936B499C2705}" srcOrd="0" destOrd="0" presId="urn:microsoft.com/office/officeart/2005/8/layout/orgChart1"/>
    <dgm:cxn modelId="{1AB0A04E-40EF-41F0-8BCF-0254C10E5290}" type="presParOf" srcId="{D12DC4EF-0364-4BC3-AACB-CA3BB71C8DEA}" destId="{24467E24-054A-41B8-ACB4-603E4EC566BA}" srcOrd="1" destOrd="0" presId="urn:microsoft.com/office/officeart/2005/8/layout/orgChart1"/>
    <dgm:cxn modelId="{E3DA3DEF-0048-4BEC-92BE-02E1B01D2A06}" type="presParOf" srcId="{24467E24-054A-41B8-ACB4-603E4EC566BA}" destId="{C6B2A05D-54BF-4513-BAD7-8FB99A530BE2}" srcOrd="0" destOrd="0" presId="urn:microsoft.com/office/officeart/2005/8/layout/orgChart1"/>
    <dgm:cxn modelId="{21D24A1D-E058-4F76-840F-0ED22E5AD87D}" type="presParOf" srcId="{C6B2A05D-54BF-4513-BAD7-8FB99A530BE2}" destId="{7AFB67F6-3AB4-436B-ABD5-3870678D48ED}" srcOrd="0" destOrd="0" presId="urn:microsoft.com/office/officeart/2005/8/layout/orgChart1"/>
    <dgm:cxn modelId="{26E39D1A-9DE5-421D-B880-DE6C63AA5476}" type="presParOf" srcId="{C6B2A05D-54BF-4513-BAD7-8FB99A530BE2}" destId="{0CF55BCC-7AE0-4F6D-9416-456792A2CCC0}" srcOrd="1" destOrd="0" presId="urn:microsoft.com/office/officeart/2005/8/layout/orgChart1"/>
    <dgm:cxn modelId="{D70C1B9E-7FCA-4410-B613-3B91DF59C932}" type="presParOf" srcId="{24467E24-054A-41B8-ACB4-603E4EC566BA}" destId="{56CBA944-9DBF-4A35-A574-E1B3A3AFDC7C}" srcOrd="1" destOrd="0" presId="urn:microsoft.com/office/officeart/2005/8/layout/orgChart1"/>
    <dgm:cxn modelId="{A79150A0-B30E-4EDB-A315-20D9BC9B6112}" type="presParOf" srcId="{24467E24-054A-41B8-ACB4-603E4EC566BA}" destId="{90B91902-01E1-4BBA-8DEB-7629C97A7845}" srcOrd="2" destOrd="0" presId="urn:microsoft.com/office/officeart/2005/8/layout/orgChart1"/>
    <dgm:cxn modelId="{08F7D8FB-3DB4-4381-8D2D-589A8D9517F8}" type="presParOf" srcId="{D12DC4EF-0364-4BC3-AACB-CA3BB71C8DEA}" destId="{1BDD4756-1980-47B4-A0B4-B9280454C3D6}" srcOrd="2" destOrd="0" presId="urn:microsoft.com/office/officeart/2005/8/layout/orgChart1"/>
    <dgm:cxn modelId="{24859DDF-8A45-43E3-A30B-1316DC722AB2}" type="presParOf" srcId="{D12DC4EF-0364-4BC3-AACB-CA3BB71C8DEA}" destId="{C28BC59B-EC9D-419B-BAD8-C792B685BB09}" srcOrd="3" destOrd="0" presId="urn:microsoft.com/office/officeart/2005/8/layout/orgChart1"/>
    <dgm:cxn modelId="{A62B9EA6-830A-41DB-A057-4D03EFAA92A6}" type="presParOf" srcId="{C28BC59B-EC9D-419B-BAD8-C792B685BB09}" destId="{7CB4C32E-20C5-4D1A-ABD5-1768012AFF0B}" srcOrd="0" destOrd="0" presId="urn:microsoft.com/office/officeart/2005/8/layout/orgChart1"/>
    <dgm:cxn modelId="{18E763A6-0B8F-4F63-B174-F92A1038EBB0}" type="presParOf" srcId="{7CB4C32E-20C5-4D1A-ABD5-1768012AFF0B}" destId="{FCC3EDBE-C7CD-4142-97A6-F15A57C4CF5F}" srcOrd="0" destOrd="0" presId="urn:microsoft.com/office/officeart/2005/8/layout/orgChart1"/>
    <dgm:cxn modelId="{D6564440-4502-47CF-957B-19D68DBAB994}" type="presParOf" srcId="{7CB4C32E-20C5-4D1A-ABD5-1768012AFF0B}" destId="{CF60614C-AAA9-4A3D-BB0D-546A4DFEC1C7}" srcOrd="1" destOrd="0" presId="urn:microsoft.com/office/officeart/2005/8/layout/orgChart1"/>
    <dgm:cxn modelId="{DFDBF891-AA92-48BD-B52A-87C9D20444AB}" type="presParOf" srcId="{C28BC59B-EC9D-419B-BAD8-C792B685BB09}" destId="{5CB2704D-A014-4AAC-AA88-E8A9BF37DC2F}" srcOrd="1" destOrd="0" presId="urn:microsoft.com/office/officeart/2005/8/layout/orgChart1"/>
    <dgm:cxn modelId="{882AC3AE-279D-43C2-8917-061105D3A9B7}" type="presParOf" srcId="{C28BC59B-EC9D-419B-BAD8-C792B685BB09}" destId="{D84DBD89-13A1-4303-B5D4-CF18B818DC7F}" srcOrd="2" destOrd="0" presId="urn:microsoft.com/office/officeart/2005/8/layout/orgChart1"/>
    <dgm:cxn modelId="{EB6E629A-D350-4013-A839-A61BF511EF49}" type="presParOf" srcId="{D12DC4EF-0364-4BC3-AACB-CA3BB71C8DEA}" destId="{31B101A4-707C-4644-9185-1BA38B81A45C}" srcOrd="4" destOrd="0" presId="urn:microsoft.com/office/officeart/2005/8/layout/orgChart1"/>
    <dgm:cxn modelId="{7DE4A60D-AEB2-4BC4-99E9-155D473E8C0C}" type="presParOf" srcId="{D12DC4EF-0364-4BC3-AACB-CA3BB71C8DEA}" destId="{2AB7996E-4DF3-40EF-9CA2-9A2A7BE6247E}" srcOrd="5" destOrd="0" presId="urn:microsoft.com/office/officeart/2005/8/layout/orgChart1"/>
    <dgm:cxn modelId="{B89A0B56-8447-49B0-A671-00F02DF163D1}" type="presParOf" srcId="{2AB7996E-4DF3-40EF-9CA2-9A2A7BE6247E}" destId="{D7C1F95A-B13D-4C2C-9C82-90C34FDFFD4A}" srcOrd="0" destOrd="0" presId="urn:microsoft.com/office/officeart/2005/8/layout/orgChart1"/>
    <dgm:cxn modelId="{94A4734E-EE63-456E-9BA3-C715530CA6E8}" type="presParOf" srcId="{D7C1F95A-B13D-4C2C-9C82-90C34FDFFD4A}" destId="{741286E3-E2F8-4F35-9B18-156DC4CA63B3}" srcOrd="0" destOrd="0" presId="urn:microsoft.com/office/officeart/2005/8/layout/orgChart1"/>
    <dgm:cxn modelId="{5B263CE0-1961-44C8-A173-9529AD56C002}" type="presParOf" srcId="{D7C1F95A-B13D-4C2C-9C82-90C34FDFFD4A}" destId="{4C83C0D8-DA95-4C27-A32D-269576F63DC8}" srcOrd="1" destOrd="0" presId="urn:microsoft.com/office/officeart/2005/8/layout/orgChart1"/>
    <dgm:cxn modelId="{1CA5AD97-A4B0-4479-977C-89F9AEC30356}" type="presParOf" srcId="{2AB7996E-4DF3-40EF-9CA2-9A2A7BE6247E}" destId="{83A3B2BC-B3D4-4830-BC7F-966E4CE35E5F}" srcOrd="1" destOrd="0" presId="urn:microsoft.com/office/officeart/2005/8/layout/orgChart1"/>
    <dgm:cxn modelId="{D354FEF8-B990-4913-968F-6380E107E06A}" type="presParOf" srcId="{2AB7996E-4DF3-40EF-9CA2-9A2A7BE6247E}" destId="{305F6ED0-B1E7-4A01-BEDE-7547FE03905D}" srcOrd="2" destOrd="0" presId="urn:microsoft.com/office/officeart/2005/8/layout/orgChart1"/>
    <dgm:cxn modelId="{C3A9CD02-7433-4109-9848-3CFC36F6C448}"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1" csCatId="mainScheme" phldr="1"/>
      <dgm:spPr/>
      <dgm:t>
        <a:bodyPr/>
        <a:lstStyle/>
        <a:p>
          <a:endParaRPr lang="en-US"/>
        </a:p>
      </dgm:t>
    </dgm:pt>
    <dgm:pt modelId="{BB27A12B-8316-4253-A685-932F0EB76CA9}">
      <dgm:prSet phldrT="[Text]" custT="1"/>
      <dgm:spPr>
        <a:solidFill>
          <a:srgbClr val="FFFF00">
            <a:alpha val="73000"/>
          </a:srgbClr>
        </a:solidFill>
      </dgm:spPr>
      <dgm:t>
        <a:bodyPr/>
        <a:lstStyle/>
        <a:p>
          <a:r>
            <a:rPr lang="en-US" sz="1600" dirty="0" err="1" smtClean="0">
              <a:latin typeface="Franklin Gothic Medium Cond" pitchFamily="34" charset="0"/>
            </a:rPr>
            <a:t>Bagian</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Universitas</a:t>
          </a:r>
          <a:endParaRPr lang="en-US" sz="1600" dirty="0">
            <a:latin typeface="Franklin Gothic Medium Cond" pitchFamily="34" charset="0"/>
          </a:endParaRPr>
        </a:p>
      </dgm:t>
    </dgm:pt>
    <dgm:pt modelId="{F8BC1417-2F49-4D31-B8CD-0AE810A53D97}" type="parTrans" cxnId="{85098C74-D44F-4A97-BDC7-87AFC7B34A9E}">
      <dgm:prSet/>
      <dgm:spPr/>
      <dgm:t>
        <a:bodyPr/>
        <a:lstStyle/>
        <a:p>
          <a:endParaRPr lang="en-US" sz="1600">
            <a:latin typeface="Franklin Gothic Medium Cond" pitchFamily="34" charset="0"/>
          </a:endParaRPr>
        </a:p>
      </dgm:t>
    </dgm:pt>
    <dgm:pt modelId="{3EFA70AA-27F9-40D1-9471-B682089E7664}" type="sibTrans" cxnId="{85098C74-D44F-4A97-BDC7-87AFC7B34A9E}">
      <dgm:prSet/>
      <dgm:spPr/>
      <dgm:t>
        <a:bodyPr/>
        <a:lstStyle/>
        <a:p>
          <a:endParaRPr lang="en-US" sz="1600">
            <a:latin typeface="Franklin Gothic Medium Cond" pitchFamily="34" charset="0"/>
          </a:endParaRPr>
        </a:p>
      </dgm:t>
    </dgm:pt>
    <dgm:pt modelId="{9D8576B7-29A3-4FF2-8A45-DCD9A2E954C1}">
      <dgm:prSet phldrT="[Text]" custT="1"/>
      <dgm:spPr>
        <a:solidFill>
          <a:srgbClr val="FFFF00">
            <a:alpha val="67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smtClean="0">
              <a:latin typeface="Franklin Gothic Medium Cond" pitchFamily="34" charset="0"/>
            </a:rPr>
            <a:t>FIKOM</a:t>
          </a:r>
        </a:p>
      </dgm:t>
    </dgm:pt>
    <dgm:pt modelId="{602B130B-A6C5-4DFD-87FA-681A8676C38F}" type="parTrans" cxnId="{E53FB220-2765-4113-B523-527047076A08}">
      <dgm:prSet/>
      <dgm:spPr>
        <a:solidFill>
          <a:schemeClr val="bg2">
            <a:lumMod val="40000"/>
            <a:lumOff val="60000"/>
          </a:schemeClr>
        </a:solidFill>
      </dgm:spPr>
      <dgm:t>
        <a:bodyPr/>
        <a:lstStyle/>
        <a:p>
          <a:endParaRPr lang="en-US" sz="1600">
            <a:latin typeface="Franklin Gothic Medium Cond" pitchFamily="34" charset="0"/>
          </a:endParaRPr>
        </a:p>
      </dgm:t>
    </dgm:pt>
    <dgm:pt modelId="{85E386C0-D1E0-4293-AF48-883F1AF1E58A}" type="sibTrans" cxnId="{E53FB220-2765-4113-B523-527047076A08}">
      <dgm:prSet/>
      <dgm:spPr/>
      <dgm:t>
        <a:bodyPr/>
        <a:lstStyle/>
        <a:p>
          <a:endParaRPr lang="en-US" sz="1600">
            <a:latin typeface="Franklin Gothic Medium Cond" pitchFamily="34" charset="0"/>
          </a:endParaRPr>
        </a:p>
      </dgm:t>
    </dgm:pt>
    <dgm:pt modelId="{786E3977-105B-477C-A089-54CA6D4E113F}">
      <dgm:prSet phldrT="[Text]" custT="1"/>
      <dgm:spPr>
        <a:solidFill>
          <a:srgbClr val="FFFF00">
            <a:alpha val="73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Fak</a:t>
          </a:r>
          <a:r>
            <a:rPr lang="en-US" sz="1600" dirty="0" smtClean="0">
              <a:latin typeface="Franklin Gothic Medium Cond" pitchFamily="34" charset="0"/>
            </a:rPr>
            <a:t>. </a:t>
          </a:r>
          <a:r>
            <a:rPr lang="en-US" sz="1600" dirty="0" err="1" smtClean="0">
              <a:latin typeface="Franklin Gothic Medium Cond" pitchFamily="34" charset="0"/>
            </a:rPr>
            <a:t>Hukum</a:t>
          </a:r>
          <a:endParaRPr lang="en-US" sz="1600" dirty="0">
            <a:latin typeface="Franklin Gothic Medium Cond" pitchFamily="34" charset="0"/>
          </a:endParaRPr>
        </a:p>
      </dgm:t>
    </dgm:pt>
    <dgm:pt modelId="{062A4ECA-5337-4E06-9CD4-18FD0929E018}" type="parTrans" cxnId="{76084373-2303-4B23-8BE3-2D7B4A26C304}">
      <dgm:prSet/>
      <dgm:spPr>
        <a:solidFill>
          <a:schemeClr val="bg2">
            <a:lumMod val="40000"/>
            <a:lumOff val="60000"/>
          </a:schemeClr>
        </a:solidFill>
      </dgm:spPr>
      <dgm:t>
        <a:bodyPr/>
        <a:lstStyle/>
        <a:p>
          <a:endParaRPr lang="en-US" sz="1600">
            <a:latin typeface="Franklin Gothic Medium Cond" pitchFamily="34" charset="0"/>
          </a:endParaRPr>
        </a:p>
      </dgm:t>
    </dgm:pt>
    <dgm:pt modelId="{65BA1589-36B2-43CD-B043-8882D23712DA}" type="sibTrans" cxnId="{76084373-2303-4B23-8BE3-2D7B4A26C304}">
      <dgm:prSet/>
      <dgm:spPr/>
      <dgm:t>
        <a:bodyPr/>
        <a:lstStyle/>
        <a:p>
          <a:endParaRPr lang="en-US" sz="1600">
            <a:latin typeface="Franklin Gothic Medium Cond" pitchFamily="34" charset="0"/>
          </a:endParaRPr>
        </a:p>
      </dgm:t>
    </dgm:pt>
    <dgm:pt modelId="{27257FCE-3F30-42DB-95CC-F3078153B1AA}">
      <dgm:prSet phldrT="[Text]" custT="1"/>
      <dgm:spPr>
        <a:solidFill>
          <a:srgbClr val="FFFF00">
            <a:alpha val="73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Fak</a:t>
          </a:r>
          <a:r>
            <a:rPr lang="en-US" sz="1600" dirty="0" smtClean="0">
              <a:latin typeface="Franklin Gothic Medium Cond" pitchFamily="34" charset="0"/>
            </a:rPr>
            <a:t>. </a:t>
          </a:r>
          <a:r>
            <a:rPr lang="en-US" sz="1600" dirty="0" err="1" smtClean="0">
              <a:latin typeface="Franklin Gothic Medium Cond" pitchFamily="34" charset="0"/>
            </a:rPr>
            <a:t>Kedokteran</a:t>
          </a:r>
          <a:endParaRPr lang="en-US" sz="1600" dirty="0">
            <a:latin typeface="Franklin Gothic Medium Cond" pitchFamily="34" charset="0"/>
          </a:endParaRPr>
        </a:p>
      </dgm:t>
    </dgm:pt>
    <dgm:pt modelId="{2C08F201-077B-4656-B80D-45955C2F39A4}" type="parTrans" cxnId="{07DBA15B-BC10-4EEA-9DC3-1CA184F9BCDF}">
      <dgm:prSet/>
      <dgm:spPr>
        <a:solidFill>
          <a:schemeClr val="bg2">
            <a:lumMod val="40000"/>
            <a:lumOff val="60000"/>
          </a:schemeClr>
        </a:solidFill>
      </dgm:spPr>
      <dgm:t>
        <a:bodyPr/>
        <a:lstStyle/>
        <a:p>
          <a:endParaRPr lang="en-US" sz="1600">
            <a:latin typeface="Franklin Gothic Medium Cond" pitchFamily="34" charset="0"/>
          </a:endParaRPr>
        </a:p>
      </dgm:t>
    </dgm:pt>
    <dgm:pt modelId="{41736CA2-4AFB-4C8B-B87E-896A26C24EBE}" type="sibTrans" cxnId="{07DBA15B-BC10-4EEA-9DC3-1CA184F9BCDF}">
      <dgm:prSet/>
      <dgm:spPr/>
      <dgm:t>
        <a:bodyPr/>
        <a:lstStyle/>
        <a:p>
          <a:endParaRPr lang="en-US" sz="16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611331A7-8B6A-49C3-89FD-0806E6F60FE1}" type="presOf" srcId="{9D8576B7-29A3-4FF2-8A45-DCD9A2E954C1}" destId="{0CF55BCC-7AE0-4F6D-9416-456792A2CCC0}" srcOrd="1" destOrd="0" presId="urn:microsoft.com/office/officeart/2005/8/layout/orgChart1"/>
    <dgm:cxn modelId="{656A493F-D821-40DA-B162-39DBBFC13111}" type="presOf" srcId="{786E3977-105B-477C-A089-54CA6D4E113F}" destId="{FCC3EDBE-C7CD-4142-97A6-F15A57C4CF5F}" srcOrd="0" destOrd="0" presId="urn:microsoft.com/office/officeart/2005/8/layout/orgChart1"/>
    <dgm:cxn modelId="{C0C62FF5-DAAC-4EA5-85B7-B78E780191AB}" type="presOf" srcId="{27257FCE-3F30-42DB-95CC-F3078153B1AA}" destId="{741286E3-E2F8-4F35-9B18-156DC4CA63B3}" srcOrd="0" destOrd="0" presId="urn:microsoft.com/office/officeart/2005/8/layout/orgChart1"/>
    <dgm:cxn modelId="{2E9F27E4-B2F8-4521-A85E-D7BEF118AB98}" type="presOf" srcId="{811CD808-37B6-4AF0-9729-7C8621388412}" destId="{6DAF58B6-440B-4CDD-80A7-7C4BE0C34835}" srcOrd="0" destOrd="0" presId="urn:microsoft.com/office/officeart/2005/8/layout/orgChart1"/>
    <dgm:cxn modelId="{788F677B-DA41-4EB0-8DC5-2F3526E0DB2C}" type="presOf" srcId="{BB27A12B-8316-4253-A685-932F0EB76CA9}" destId="{0D06CD28-9275-4210-B7E7-0AB0F0DC0B83}" srcOrd="1"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2B99CFF9-FE36-4B1C-903F-9DE9384EF59F}" type="presOf" srcId="{602B130B-A6C5-4DFD-87FA-681A8676C38F}" destId="{D4B66EE9-2E28-45D3-856A-936B499C2705}" srcOrd="0" destOrd="0" presId="urn:microsoft.com/office/officeart/2005/8/layout/orgChart1"/>
    <dgm:cxn modelId="{04EDDE81-DCE7-4307-97E1-66CA16E7C8E2}" type="presOf" srcId="{9D8576B7-29A3-4FF2-8A45-DCD9A2E954C1}" destId="{7AFB67F6-3AB4-436B-ABD5-3870678D48ED}" srcOrd="0" destOrd="0" presId="urn:microsoft.com/office/officeart/2005/8/layout/orgChart1"/>
    <dgm:cxn modelId="{1C3269D4-AA93-4671-AEF2-8B0149F418CA}" type="presOf" srcId="{786E3977-105B-477C-A089-54CA6D4E113F}" destId="{CF60614C-AAA9-4A3D-BB0D-546A4DFEC1C7}" srcOrd="1" destOrd="0" presId="urn:microsoft.com/office/officeart/2005/8/layout/orgChart1"/>
    <dgm:cxn modelId="{A751BFDE-EE72-44D1-A7F9-DF6F6F49E489}" type="presOf" srcId="{062A4ECA-5337-4E06-9CD4-18FD0929E018}" destId="{1BDD4756-1980-47B4-A0B4-B9280454C3D6}" srcOrd="0" destOrd="0" presId="urn:microsoft.com/office/officeart/2005/8/layout/orgChart1"/>
    <dgm:cxn modelId="{8535E789-8F31-419C-9F37-012B9A83E57E}" type="presOf" srcId="{2C08F201-077B-4656-B80D-45955C2F39A4}" destId="{31B101A4-707C-4644-9185-1BA38B81A45C}" srcOrd="0" destOrd="0" presId="urn:microsoft.com/office/officeart/2005/8/layout/orgChart1"/>
    <dgm:cxn modelId="{78A3DEA9-E567-4170-AFC7-B82FFB114AC7}" type="presOf" srcId="{27257FCE-3F30-42DB-95CC-F3078153B1AA}" destId="{4C83C0D8-DA95-4C27-A32D-269576F63DC8}" srcOrd="1"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AAB27C60-80DC-44D9-BC90-9AE7D11155C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E53FB220-2765-4113-B523-527047076A08}" srcId="{BB27A12B-8316-4253-A685-932F0EB76CA9}" destId="{9D8576B7-29A3-4FF2-8A45-DCD9A2E954C1}" srcOrd="0" destOrd="0" parTransId="{602B130B-A6C5-4DFD-87FA-681A8676C38F}" sibTransId="{85E386C0-D1E0-4293-AF48-883F1AF1E58A}"/>
    <dgm:cxn modelId="{4C5C5748-00C4-4ECD-8663-52D367A97CCB}" type="presParOf" srcId="{6DAF58B6-440B-4CDD-80A7-7C4BE0C34835}" destId="{B2C9BB1E-30BE-42C5-8318-C38A2F36079D}" srcOrd="0" destOrd="0" presId="urn:microsoft.com/office/officeart/2005/8/layout/orgChart1"/>
    <dgm:cxn modelId="{5F139FBF-73CB-457C-925B-83573BD5A369}" type="presParOf" srcId="{B2C9BB1E-30BE-42C5-8318-C38A2F36079D}" destId="{A9441F1D-D319-4BFD-8472-6163BECEA064}" srcOrd="0" destOrd="0" presId="urn:microsoft.com/office/officeart/2005/8/layout/orgChart1"/>
    <dgm:cxn modelId="{CCDBECCC-45BC-4D28-9A74-4A289D6635C0}" type="presParOf" srcId="{A9441F1D-D319-4BFD-8472-6163BECEA064}" destId="{8A84C953-DFF7-4F65-8513-6B8FDA8FF2A3}" srcOrd="0" destOrd="0" presId="urn:microsoft.com/office/officeart/2005/8/layout/orgChart1"/>
    <dgm:cxn modelId="{4E54ED9F-6E69-4961-9F00-1F4489700808}" type="presParOf" srcId="{A9441F1D-D319-4BFD-8472-6163BECEA064}" destId="{0D06CD28-9275-4210-B7E7-0AB0F0DC0B83}" srcOrd="1" destOrd="0" presId="urn:microsoft.com/office/officeart/2005/8/layout/orgChart1"/>
    <dgm:cxn modelId="{871E55F0-B099-4A37-BA57-C6D05165015B}" type="presParOf" srcId="{B2C9BB1E-30BE-42C5-8318-C38A2F36079D}" destId="{D12DC4EF-0364-4BC3-AACB-CA3BB71C8DEA}" srcOrd="1" destOrd="0" presId="urn:microsoft.com/office/officeart/2005/8/layout/orgChart1"/>
    <dgm:cxn modelId="{732C7ED7-7E0F-481B-8019-72BF44F7217B}" type="presParOf" srcId="{D12DC4EF-0364-4BC3-AACB-CA3BB71C8DEA}" destId="{D4B66EE9-2E28-45D3-856A-936B499C2705}" srcOrd="0" destOrd="0" presId="urn:microsoft.com/office/officeart/2005/8/layout/orgChart1"/>
    <dgm:cxn modelId="{A0C63317-E964-4132-AC55-5AECBC0CAA3D}" type="presParOf" srcId="{D12DC4EF-0364-4BC3-AACB-CA3BB71C8DEA}" destId="{24467E24-054A-41B8-ACB4-603E4EC566BA}" srcOrd="1" destOrd="0" presId="urn:microsoft.com/office/officeart/2005/8/layout/orgChart1"/>
    <dgm:cxn modelId="{EB850844-99BD-4B44-8FE9-A721350E2AE6}" type="presParOf" srcId="{24467E24-054A-41B8-ACB4-603E4EC566BA}" destId="{C6B2A05D-54BF-4513-BAD7-8FB99A530BE2}" srcOrd="0" destOrd="0" presId="urn:microsoft.com/office/officeart/2005/8/layout/orgChart1"/>
    <dgm:cxn modelId="{E1FABF66-F545-451C-999A-5D98BE572B86}" type="presParOf" srcId="{C6B2A05D-54BF-4513-BAD7-8FB99A530BE2}" destId="{7AFB67F6-3AB4-436B-ABD5-3870678D48ED}" srcOrd="0" destOrd="0" presId="urn:microsoft.com/office/officeart/2005/8/layout/orgChart1"/>
    <dgm:cxn modelId="{EF6414A2-7044-42C0-802C-24C6F78BBB66}" type="presParOf" srcId="{C6B2A05D-54BF-4513-BAD7-8FB99A530BE2}" destId="{0CF55BCC-7AE0-4F6D-9416-456792A2CCC0}" srcOrd="1" destOrd="0" presId="urn:microsoft.com/office/officeart/2005/8/layout/orgChart1"/>
    <dgm:cxn modelId="{2A2613EF-C3AE-4E70-8E79-0C1D314EFEC4}" type="presParOf" srcId="{24467E24-054A-41B8-ACB4-603E4EC566BA}" destId="{56CBA944-9DBF-4A35-A574-E1B3A3AFDC7C}" srcOrd="1" destOrd="0" presId="urn:microsoft.com/office/officeart/2005/8/layout/orgChart1"/>
    <dgm:cxn modelId="{197F8FA1-DFBF-4300-84B5-D0F1FCF00C9D}" type="presParOf" srcId="{24467E24-054A-41B8-ACB4-603E4EC566BA}" destId="{90B91902-01E1-4BBA-8DEB-7629C97A7845}" srcOrd="2" destOrd="0" presId="urn:microsoft.com/office/officeart/2005/8/layout/orgChart1"/>
    <dgm:cxn modelId="{6B7042E1-58B4-4D93-AFE1-7076FC57F585}" type="presParOf" srcId="{D12DC4EF-0364-4BC3-AACB-CA3BB71C8DEA}" destId="{1BDD4756-1980-47B4-A0B4-B9280454C3D6}" srcOrd="2" destOrd="0" presId="urn:microsoft.com/office/officeart/2005/8/layout/orgChart1"/>
    <dgm:cxn modelId="{7243CD61-7EFE-47B1-9571-695E271FD3EE}" type="presParOf" srcId="{D12DC4EF-0364-4BC3-AACB-CA3BB71C8DEA}" destId="{C28BC59B-EC9D-419B-BAD8-C792B685BB09}" srcOrd="3" destOrd="0" presId="urn:microsoft.com/office/officeart/2005/8/layout/orgChart1"/>
    <dgm:cxn modelId="{0A154D52-B23B-467A-A824-7FB3D8482678}" type="presParOf" srcId="{C28BC59B-EC9D-419B-BAD8-C792B685BB09}" destId="{7CB4C32E-20C5-4D1A-ABD5-1768012AFF0B}" srcOrd="0" destOrd="0" presId="urn:microsoft.com/office/officeart/2005/8/layout/orgChart1"/>
    <dgm:cxn modelId="{2A746E3F-667A-4578-941D-FD25683DEF27}" type="presParOf" srcId="{7CB4C32E-20C5-4D1A-ABD5-1768012AFF0B}" destId="{FCC3EDBE-C7CD-4142-97A6-F15A57C4CF5F}" srcOrd="0" destOrd="0" presId="urn:microsoft.com/office/officeart/2005/8/layout/orgChart1"/>
    <dgm:cxn modelId="{6DD1EC65-3078-4A02-95E0-5FD4A96A4004}" type="presParOf" srcId="{7CB4C32E-20C5-4D1A-ABD5-1768012AFF0B}" destId="{CF60614C-AAA9-4A3D-BB0D-546A4DFEC1C7}" srcOrd="1" destOrd="0" presId="urn:microsoft.com/office/officeart/2005/8/layout/orgChart1"/>
    <dgm:cxn modelId="{7DB3DA94-05CD-491E-A7B2-AD9FAAF0990B}" type="presParOf" srcId="{C28BC59B-EC9D-419B-BAD8-C792B685BB09}" destId="{5CB2704D-A014-4AAC-AA88-E8A9BF37DC2F}" srcOrd="1" destOrd="0" presId="urn:microsoft.com/office/officeart/2005/8/layout/orgChart1"/>
    <dgm:cxn modelId="{FBA6D967-DD64-4239-B247-D0FD93B548DC}" type="presParOf" srcId="{C28BC59B-EC9D-419B-BAD8-C792B685BB09}" destId="{D84DBD89-13A1-4303-B5D4-CF18B818DC7F}" srcOrd="2" destOrd="0" presId="urn:microsoft.com/office/officeart/2005/8/layout/orgChart1"/>
    <dgm:cxn modelId="{D92EBE9A-6CE0-47FA-A40F-2DF707367A8C}" type="presParOf" srcId="{D12DC4EF-0364-4BC3-AACB-CA3BB71C8DEA}" destId="{31B101A4-707C-4644-9185-1BA38B81A45C}" srcOrd="4" destOrd="0" presId="urn:microsoft.com/office/officeart/2005/8/layout/orgChart1"/>
    <dgm:cxn modelId="{4D16F797-A3A8-4ADC-8192-159ABD38C87B}" type="presParOf" srcId="{D12DC4EF-0364-4BC3-AACB-CA3BB71C8DEA}" destId="{2AB7996E-4DF3-40EF-9CA2-9A2A7BE6247E}" srcOrd="5" destOrd="0" presId="urn:microsoft.com/office/officeart/2005/8/layout/orgChart1"/>
    <dgm:cxn modelId="{A2200AA5-47FE-48EA-9A2B-E715D9CCCD91}" type="presParOf" srcId="{2AB7996E-4DF3-40EF-9CA2-9A2A7BE6247E}" destId="{D7C1F95A-B13D-4C2C-9C82-90C34FDFFD4A}" srcOrd="0" destOrd="0" presId="urn:microsoft.com/office/officeart/2005/8/layout/orgChart1"/>
    <dgm:cxn modelId="{5BCB8ECD-4145-4631-A27B-AD49D2443151}" type="presParOf" srcId="{D7C1F95A-B13D-4C2C-9C82-90C34FDFFD4A}" destId="{741286E3-E2F8-4F35-9B18-156DC4CA63B3}" srcOrd="0" destOrd="0" presId="urn:microsoft.com/office/officeart/2005/8/layout/orgChart1"/>
    <dgm:cxn modelId="{E4D04EA3-D16E-4DA9-A4EE-5610780B0564}" type="presParOf" srcId="{D7C1F95A-B13D-4C2C-9C82-90C34FDFFD4A}" destId="{4C83C0D8-DA95-4C27-A32D-269576F63DC8}" srcOrd="1" destOrd="0" presId="urn:microsoft.com/office/officeart/2005/8/layout/orgChart1"/>
    <dgm:cxn modelId="{C8B6D251-A5D6-404B-B5FF-A4A9DBC50F3F}" type="presParOf" srcId="{2AB7996E-4DF3-40EF-9CA2-9A2A7BE6247E}" destId="{83A3B2BC-B3D4-4830-BC7F-966E4CE35E5F}" srcOrd="1" destOrd="0" presId="urn:microsoft.com/office/officeart/2005/8/layout/orgChart1"/>
    <dgm:cxn modelId="{6A0D2A56-932A-405D-8B75-9874C95928BD}" type="presParOf" srcId="{2AB7996E-4DF3-40EF-9CA2-9A2A7BE6247E}" destId="{305F6ED0-B1E7-4A01-BEDE-7547FE03905D}" srcOrd="2" destOrd="0" presId="urn:microsoft.com/office/officeart/2005/8/layout/orgChart1"/>
    <dgm:cxn modelId="{1E29E62F-D324-4976-9628-3BC5A236F9E2}"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3" csCatId="mainScheme" phldr="1"/>
      <dgm:spPr/>
      <dgm:t>
        <a:bodyPr/>
        <a:lstStyle/>
        <a:p>
          <a:endParaRPr lang="en-US"/>
        </a:p>
      </dgm:t>
    </dgm:pt>
    <dgm:pt modelId="{BB27A12B-8316-4253-A685-932F0EB76CA9}">
      <dgm:prSet phldrT="[Text]" custT="1"/>
      <dgm:spPr/>
      <dgm:t>
        <a:bodyPr/>
        <a:lstStyle/>
        <a:p>
          <a:r>
            <a:rPr lang="en-US" sz="1800" dirty="0" smtClean="0">
              <a:latin typeface="Franklin Gothic Medium Cond" pitchFamily="34" charset="0"/>
            </a:rPr>
            <a:t>Dept. </a:t>
          </a:r>
          <a:r>
            <a:rPr lang="en-US" sz="1800" dirty="0" err="1" smtClean="0">
              <a:latin typeface="Franklin Gothic Medium Cond" pitchFamily="34" charset="0"/>
            </a:rPr>
            <a:t>Komunikasi</a:t>
          </a:r>
          <a:r>
            <a:rPr lang="en-US" sz="1800" dirty="0" smtClean="0">
              <a:latin typeface="Franklin Gothic Medium Cond" pitchFamily="34" charset="0"/>
            </a:rPr>
            <a:t> Perusahaan</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a:p>
      </dgm:t>
    </dgm:pt>
    <dgm:pt modelId="{3EFA70AA-27F9-40D1-9471-B682089E7664}" type="sibTrans" cxnId="{85098C74-D44F-4A97-BDC7-87AFC7B34A9E}">
      <dgm:prSet/>
      <dgm:spPr/>
      <dgm:t>
        <a:bodyPr/>
        <a:lstStyle/>
        <a:p>
          <a:endParaRPr lang="en-US"/>
        </a:p>
      </dgm:t>
    </dgm:pt>
    <dgm:pt modelId="{9D8576B7-29A3-4FF2-8A45-DCD9A2E954C1}">
      <dgm:prSet phldrT="[Text]" custT="1"/>
      <dgm:spPr/>
      <dgm:t>
        <a:bodyPr/>
        <a:lstStyle/>
        <a:p>
          <a:r>
            <a:rPr lang="en-US" sz="1800" dirty="0" err="1" smtClean="0">
              <a:latin typeface="Franklin Gothic Medium Cond" pitchFamily="34" charset="0"/>
            </a:rPr>
            <a:t>Publisitas</a:t>
          </a:r>
          <a:r>
            <a:rPr lang="en-US" sz="1800" dirty="0" smtClean="0">
              <a:latin typeface="Franklin Gothic Medium Cond" pitchFamily="34" charset="0"/>
            </a:rPr>
            <a:t> Perusahaan</a:t>
          </a:r>
        </a:p>
      </dgm:t>
    </dgm:pt>
    <dgm:pt modelId="{602B130B-A6C5-4DFD-87FA-681A8676C38F}" type="parTrans" cxnId="{E53FB220-2765-4113-B523-527047076A08}">
      <dgm:prSet/>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a:p>
      </dgm:t>
    </dgm:pt>
    <dgm:pt modelId="{786E3977-105B-477C-A089-54CA6D4E113F}">
      <dgm:prSet phldrT="[Text]" custT="1"/>
      <dgm:spPr/>
      <dgm:t>
        <a:bodyPr/>
        <a:lstStyle/>
        <a:p>
          <a:r>
            <a:rPr lang="en-US" sz="1800" dirty="0" err="1" smtClean="0">
              <a:latin typeface="Franklin Gothic Medium Cond" pitchFamily="34" charset="0"/>
            </a:rPr>
            <a:t>Komunikasi</a:t>
          </a:r>
          <a:r>
            <a:rPr lang="en-US" sz="1800" dirty="0" smtClean="0">
              <a:latin typeface="Franklin Gothic Medium Cond" pitchFamily="34" charset="0"/>
            </a:rPr>
            <a:t> Internal</a:t>
          </a:r>
          <a:endParaRPr lang="en-US" sz="1800" dirty="0">
            <a:latin typeface="Franklin Gothic Medium Cond" pitchFamily="34" charset="0"/>
          </a:endParaRPr>
        </a:p>
      </dgm:t>
    </dgm:pt>
    <dgm:pt modelId="{062A4ECA-5337-4E06-9CD4-18FD0929E018}" type="parTrans" cxnId="{76084373-2303-4B23-8BE3-2D7B4A26C304}">
      <dgm:prSet/>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a:p>
      </dgm:t>
    </dgm:pt>
    <dgm:pt modelId="{27257FCE-3F30-42DB-95CC-F3078153B1AA}">
      <dgm:prSet phldrT="[Text]" custT="1"/>
      <dgm:spPr/>
      <dgm:t>
        <a:bodyPr/>
        <a:lstStyle/>
        <a:p>
          <a:r>
            <a:rPr lang="en-US" sz="1800" dirty="0" err="1" smtClean="0">
              <a:latin typeface="Franklin Gothic Medium Cond" pitchFamily="34" charset="0"/>
            </a:rPr>
            <a:t>Komunikasi</a:t>
          </a:r>
          <a:r>
            <a:rPr lang="en-US" sz="1800" dirty="0" smtClean="0">
              <a:latin typeface="Franklin Gothic Medium Cond" pitchFamily="34" charset="0"/>
            </a:rPr>
            <a:t> </a:t>
          </a:r>
          <a:r>
            <a:rPr lang="en-US" sz="1800" dirty="0" err="1" smtClean="0">
              <a:latin typeface="Franklin Gothic Medium Cond" pitchFamily="34" charset="0"/>
            </a:rPr>
            <a:t>Eksternal</a:t>
          </a:r>
          <a:endParaRPr lang="en-US" sz="1800" dirty="0">
            <a:latin typeface="Franklin Gothic Medium Cond" pitchFamily="34" charset="0"/>
          </a:endParaRPr>
        </a:p>
      </dgm:t>
    </dgm:pt>
    <dgm:pt modelId="{2C08F201-077B-4656-B80D-45955C2F39A4}" type="parTrans" cxnId="{07DBA15B-BC10-4EEA-9DC3-1CA184F9BCDF}">
      <dgm:prSet/>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613C685B-57A5-4B89-A3E9-CE266361C5BB}" type="presOf" srcId="{602B130B-A6C5-4DFD-87FA-681A8676C38F}" destId="{D4B66EE9-2E28-45D3-856A-936B499C2705}" srcOrd="0" destOrd="0" presId="urn:microsoft.com/office/officeart/2005/8/layout/orgChart1"/>
    <dgm:cxn modelId="{3414C407-5F26-48BD-9213-0FDD8BC5E3AB}" type="presOf" srcId="{9D8576B7-29A3-4FF2-8A45-DCD9A2E954C1}" destId="{0CF55BCC-7AE0-4F6D-9416-456792A2CCC0}" srcOrd="1" destOrd="0" presId="urn:microsoft.com/office/officeart/2005/8/layout/orgChart1"/>
    <dgm:cxn modelId="{B2CBA5A0-ABE1-4178-8C66-69557CC20531}" type="presOf" srcId="{27257FCE-3F30-42DB-95CC-F3078153B1AA}" destId="{4C83C0D8-DA95-4C27-A32D-269576F63DC8}" srcOrd="1" destOrd="0" presId="urn:microsoft.com/office/officeart/2005/8/layout/orgChart1"/>
    <dgm:cxn modelId="{3635EF50-1B07-4A3E-A4F6-F102ED94E8BB}" type="presOf" srcId="{786E3977-105B-477C-A089-54CA6D4E113F}" destId="{FCC3EDBE-C7CD-4142-97A6-F15A57C4CF5F}" srcOrd="0" destOrd="0" presId="urn:microsoft.com/office/officeart/2005/8/layout/orgChart1"/>
    <dgm:cxn modelId="{CEA54320-4B69-4470-9407-DAE152ADD0DC}" type="presOf" srcId="{27257FCE-3F30-42DB-95CC-F3078153B1AA}" destId="{741286E3-E2F8-4F35-9B18-156DC4CA63B3}" srcOrd="0" destOrd="0" presId="urn:microsoft.com/office/officeart/2005/8/layout/orgChart1"/>
    <dgm:cxn modelId="{7C35A5CA-B192-48EA-B956-5BB8588C1F8D}" type="presOf" srcId="{9D8576B7-29A3-4FF2-8A45-DCD9A2E954C1}" destId="{7AFB67F6-3AB4-436B-ABD5-3870678D48ED}"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F010C331-A2F0-425A-9E1E-524B36AB055C}" type="presOf" srcId="{BB27A12B-8316-4253-A685-932F0EB76CA9}" destId="{0D06CD28-9275-4210-B7E7-0AB0F0DC0B83}" srcOrd="1" destOrd="0" presId="urn:microsoft.com/office/officeart/2005/8/layout/orgChart1"/>
    <dgm:cxn modelId="{CC65BA01-D258-4C7E-8364-9529BB889B24}" type="presOf" srcId="{062A4ECA-5337-4E06-9CD4-18FD0929E018}" destId="{1BDD4756-1980-47B4-A0B4-B9280454C3D6}" srcOrd="0" destOrd="0" presId="urn:microsoft.com/office/officeart/2005/8/layout/orgChart1"/>
    <dgm:cxn modelId="{BD424C66-ED0C-4F0C-AADD-EA625281F238}" type="presOf" srcId="{2C08F201-077B-4656-B80D-45955C2F39A4}" destId="{31B101A4-707C-4644-9185-1BA38B81A45C}"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F44484E-F914-4DBE-9109-B0503B9C2A69}" type="presOf" srcId="{811CD808-37B6-4AF0-9729-7C8621388412}" destId="{6DAF58B6-440B-4CDD-80A7-7C4BE0C34835}" srcOrd="0" destOrd="0" presId="urn:microsoft.com/office/officeart/2005/8/layout/orgChart1"/>
    <dgm:cxn modelId="{3AC2FCBB-55AE-406E-A60C-FE6D4EF0F22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D974D5C5-ED10-4C1C-878D-05BF751352BF}" type="presOf" srcId="{786E3977-105B-477C-A089-54CA6D4E113F}" destId="{CF60614C-AAA9-4A3D-BB0D-546A4DFEC1C7}" srcOrd="1"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59B7AABF-F191-4898-8DDF-39D3D56508E7}" type="presParOf" srcId="{6DAF58B6-440B-4CDD-80A7-7C4BE0C34835}" destId="{B2C9BB1E-30BE-42C5-8318-C38A2F36079D}" srcOrd="0" destOrd="0" presId="urn:microsoft.com/office/officeart/2005/8/layout/orgChart1"/>
    <dgm:cxn modelId="{44683EB9-8E46-4E4A-A526-619C07C64657}" type="presParOf" srcId="{B2C9BB1E-30BE-42C5-8318-C38A2F36079D}" destId="{A9441F1D-D319-4BFD-8472-6163BECEA064}" srcOrd="0" destOrd="0" presId="urn:microsoft.com/office/officeart/2005/8/layout/orgChart1"/>
    <dgm:cxn modelId="{756D0DC1-9EAC-4164-8600-E79E71BAB933}" type="presParOf" srcId="{A9441F1D-D319-4BFD-8472-6163BECEA064}" destId="{8A84C953-DFF7-4F65-8513-6B8FDA8FF2A3}" srcOrd="0" destOrd="0" presId="urn:microsoft.com/office/officeart/2005/8/layout/orgChart1"/>
    <dgm:cxn modelId="{D4D07A36-8E6D-43DF-8193-14F5B7F9F8DE}" type="presParOf" srcId="{A9441F1D-D319-4BFD-8472-6163BECEA064}" destId="{0D06CD28-9275-4210-B7E7-0AB0F0DC0B83}" srcOrd="1" destOrd="0" presId="urn:microsoft.com/office/officeart/2005/8/layout/orgChart1"/>
    <dgm:cxn modelId="{3B361D20-D8F7-4B05-B89D-CF14A7A4C87F}" type="presParOf" srcId="{B2C9BB1E-30BE-42C5-8318-C38A2F36079D}" destId="{D12DC4EF-0364-4BC3-AACB-CA3BB71C8DEA}" srcOrd="1" destOrd="0" presId="urn:microsoft.com/office/officeart/2005/8/layout/orgChart1"/>
    <dgm:cxn modelId="{778FA9CD-9447-471E-8ED9-4EC2167CDCD2}" type="presParOf" srcId="{D12DC4EF-0364-4BC3-AACB-CA3BB71C8DEA}" destId="{D4B66EE9-2E28-45D3-856A-936B499C2705}" srcOrd="0" destOrd="0" presId="urn:microsoft.com/office/officeart/2005/8/layout/orgChart1"/>
    <dgm:cxn modelId="{7D29DA92-ABBD-47CC-A650-74686E3DB3FE}" type="presParOf" srcId="{D12DC4EF-0364-4BC3-AACB-CA3BB71C8DEA}" destId="{24467E24-054A-41B8-ACB4-603E4EC566BA}" srcOrd="1" destOrd="0" presId="urn:microsoft.com/office/officeart/2005/8/layout/orgChart1"/>
    <dgm:cxn modelId="{A0D9C6F2-FC00-4965-94E7-E14708E315ED}" type="presParOf" srcId="{24467E24-054A-41B8-ACB4-603E4EC566BA}" destId="{C6B2A05D-54BF-4513-BAD7-8FB99A530BE2}" srcOrd="0" destOrd="0" presId="urn:microsoft.com/office/officeart/2005/8/layout/orgChart1"/>
    <dgm:cxn modelId="{EE00D78C-E9AD-4EB9-B937-0B399B6AFF7D}" type="presParOf" srcId="{C6B2A05D-54BF-4513-BAD7-8FB99A530BE2}" destId="{7AFB67F6-3AB4-436B-ABD5-3870678D48ED}" srcOrd="0" destOrd="0" presId="urn:microsoft.com/office/officeart/2005/8/layout/orgChart1"/>
    <dgm:cxn modelId="{6764FA7A-1EC4-484E-A39E-F821391B9963}" type="presParOf" srcId="{C6B2A05D-54BF-4513-BAD7-8FB99A530BE2}" destId="{0CF55BCC-7AE0-4F6D-9416-456792A2CCC0}" srcOrd="1" destOrd="0" presId="urn:microsoft.com/office/officeart/2005/8/layout/orgChart1"/>
    <dgm:cxn modelId="{BE8C51D0-FE4B-4F12-BD7D-BE57415EF748}" type="presParOf" srcId="{24467E24-054A-41B8-ACB4-603E4EC566BA}" destId="{56CBA944-9DBF-4A35-A574-E1B3A3AFDC7C}" srcOrd="1" destOrd="0" presId="urn:microsoft.com/office/officeart/2005/8/layout/orgChart1"/>
    <dgm:cxn modelId="{426F212B-C53C-448E-9595-A733949737E2}" type="presParOf" srcId="{24467E24-054A-41B8-ACB4-603E4EC566BA}" destId="{90B91902-01E1-4BBA-8DEB-7629C97A7845}" srcOrd="2" destOrd="0" presId="urn:microsoft.com/office/officeart/2005/8/layout/orgChart1"/>
    <dgm:cxn modelId="{0D6F7843-4F2B-42D8-8805-3729A4635981}" type="presParOf" srcId="{D12DC4EF-0364-4BC3-AACB-CA3BB71C8DEA}" destId="{1BDD4756-1980-47B4-A0B4-B9280454C3D6}" srcOrd="2" destOrd="0" presId="urn:microsoft.com/office/officeart/2005/8/layout/orgChart1"/>
    <dgm:cxn modelId="{D527D3F6-8EE8-4E22-A5E7-CA01F65132E2}" type="presParOf" srcId="{D12DC4EF-0364-4BC3-AACB-CA3BB71C8DEA}" destId="{C28BC59B-EC9D-419B-BAD8-C792B685BB09}" srcOrd="3" destOrd="0" presId="urn:microsoft.com/office/officeart/2005/8/layout/orgChart1"/>
    <dgm:cxn modelId="{23F3847B-AD11-48A9-8AB2-47FC4338CC2E}" type="presParOf" srcId="{C28BC59B-EC9D-419B-BAD8-C792B685BB09}" destId="{7CB4C32E-20C5-4D1A-ABD5-1768012AFF0B}" srcOrd="0" destOrd="0" presId="urn:microsoft.com/office/officeart/2005/8/layout/orgChart1"/>
    <dgm:cxn modelId="{5F6B4B19-CEB3-44AC-AFB4-489C20A76D63}" type="presParOf" srcId="{7CB4C32E-20C5-4D1A-ABD5-1768012AFF0B}" destId="{FCC3EDBE-C7CD-4142-97A6-F15A57C4CF5F}" srcOrd="0" destOrd="0" presId="urn:microsoft.com/office/officeart/2005/8/layout/orgChart1"/>
    <dgm:cxn modelId="{BBAF8B99-4054-49CF-9347-02D0A48B4091}" type="presParOf" srcId="{7CB4C32E-20C5-4D1A-ABD5-1768012AFF0B}" destId="{CF60614C-AAA9-4A3D-BB0D-546A4DFEC1C7}" srcOrd="1" destOrd="0" presId="urn:microsoft.com/office/officeart/2005/8/layout/orgChart1"/>
    <dgm:cxn modelId="{7D1678C7-0687-414B-8DB0-7693A61CBEC7}" type="presParOf" srcId="{C28BC59B-EC9D-419B-BAD8-C792B685BB09}" destId="{5CB2704D-A014-4AAC-AA88-E8A9BF37DC2F}" srcOrd="1" destOrd="0" presId="urn:microsoft.com/office/officeart/2005/8/layout/orgChart1"/>
    <dgm:cxn modelId="{A2A1A926-78D5-4E2F-8038-FF16CF8F55BE}" type="presParOf" srcId="{C28BC59B-EC9D-419B-BAD8-C792B685BB09}" destId="{D84DBD89-13A1-4303-B5D4-CF18B818DC7F}" srcOrd="2" destOrd="0" presId="urn:microsoft.com/office/officeart/2005/8/layout/orgChart1"/>
    <dgm:cxn modelId="{24786BB0-FE72-4AA3-879A-8EBA6163446E}" type="presParOf" srcId="{D12DC4EF-0364-4BC3-AACB-CA3BB71C8DEA}" destId="{31B101A4-707C-4644-9185-1BA38B81A45C}" srcOrd="4" destOrd="0" presId="urn:microsoft.com/office/officeart/2005/8/layout/orgChart1"/>
    <dgm:cxn modelId="{AD6C1F87-36C6-49A7-BD98-CBB306DD0A5D}" type="presParOf" srcId="{D12DC4EF-0364-4BC3-AACB-CA3BB71C8DEA}" destId="{2AB7996E-4DF3-40EF-9CA2-9A2A7BE6247E}" srcOrd="5" destOrd="0" presId="urn:microsoft.com/office/officeart/2005/8/layout/orgChart1"/>
    <dgm:cxn modelId="{0F823D06-5E42-4EB6-A364-D812CAF8405C}" type="presParOf" srcId="{2AB7996E-4DF3-40EF-9CA2-9A2A7BE6247E}" destId="{D7C1F95A-B13D-4C2C-9C82-90C34FDFFD4A}" srcOrd="0" destOrd="0" presId="urn:microsoft.com/office/officeart/2005/8/layout/orgChart1"/>
    <dgm:cxn modelId="{D9719993-4AE4-4626-8692-CE2D299EA9A7}" type="presParOf" srcId="{D7C1F95A-B13D-4C2C-9C82-90C34FDFFD4A}" destId="{741286E3-E2F8-4F35-9B18-156DC4CA63B3}" srcOrd="0" destOrd="0" presId="urn:microsoft.com/office/officeart/2005/8/layout/orgChart1"/>
    <dgm:cxn modelId="{559480A8-BCF2-43B2-8A77-C2B79C7899C9}" type="presParOf" srcId="{D7C1F95A-B13D-4C2C-9C82-90C34FDFFD4A}" destId="{4C83C0D8-DA95-4C27-A32D-269576F63DC8}" srcOrd="1" destOrd="0" presId="urn:microsoft.com/office/officeart/2005/8/layout/orgChart1"/>
    <dgm:cxn modelId="{70C05A20-5224-4508-9F56-E221233CEE5D}" type="presParOf" srcId="{2AB7996E-4DF3-40EF-9CA2-9A2A7BE6247E}" destId="{83A3B2BC-B3D4-4830-BC7F-966E4CE35E5F}" srcOrd="1" destOrd="0" presId="urn:microsoft.com/office/officeart/2005/8/layout/orgChart1"/>
    <dgm:cxn modelId="{1B218EF9-AB3A-4BE3-BCCC-9193276240BD}" type="presParOf" srcId="{2AB7996E-4DF3-40EF-9CA2-9A2A7BE6247E}" destId="{305F6ED0-B1E7-4A01-BEDE-7547FE03905D}" srcOrd="2" destOrd="0" presId="urn:microsoft.com/office/officeart/2005/8/layout/orgChart1"/>
    <dgm:cxn modelId="{0B2B9399-31C2-41F7-A911-FCB016E3A0B3}"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0AF9E11-D7BC-42D3-B12A-7ECD70394846}"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F6FE5B-849A-4D14-8A0F-9FB78C8FFD77}"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AD2EC14-1139-4371-92FB-949E7902F663}"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26136502-DB6B-445F-9217-062596F41128}" type="slidenum">
              <a:rPr lang="en-US" altLang="en-US"/>
              <a:pPr>
                <a:defRPr/>
              </a:pPr>
              <a:t>‹#›</a:t>
            </a:fld>
            <a:endParaRPr lang="en-US" alt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384AFC34-D371-4F76-999C-835589E83A38}" type="slidenum">
              <a:rPr lang="en-US" altLang="en-US"/>
              <a:pPr>
                <a:defRPr/>
              </a:pPr>
              <a:t>‹#›</a:t>
            </a:fld>
            <a:endParaRPr lang="en-US" alt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E00B147-41AB-44BF-B254-E5D1AD3598B3}"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8334550-3BAF-4D82-8F84-B0086089533C}"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87ED5AB-FB65-417D-BB27-40BAE46D6869}"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15BB5BE-3D25-4103-8ED5-617636D562EF}"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F67E5A4-C7AE-4568-BC98-B9C0E809DAD5}"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B6DA0F48-5072-4385-AED5-6176EE6F65D7}"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F18E268-45E5-4B31-B4F2-52F82ABCB6FA}"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DD322DD-0B69-4A99-A1B2-C8A03B231A2C}"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bright="70000" contrast="-7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FEA661-E0FE-4606-9BCC-C41F6E0D725F}"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ransition spd="med">
    <p:wipe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5000" b="-5000"/>
          </a:stretch>
        </a:blipFill>
        <a:effectLst/>
      </p:bgPr>
    </p:bg>
    <p:spTree>
      <p:nvGrpSpPr>
        <p:cNvPr id="1" name=""/>
        <p:cNvGrpSpPr/>
        <p:nvPr/>
      </p:nvGrpSpPr>
      <p:grpSpPr>
        <a:xfrm>
          <a:off x="0" y="0"/>
          <a:ext cx="0" cy="0"/>
          <a:chOff x="0" y="0"/>
          <a:chExt cx="0" cy="0"/>
        </a:xfrm>
      </p:grpSpPr>
      <p:sp>
        <p:nvSpPr>
          <p:cNvPr id="5" name="Rectangle 4"/>
          <p:cNvSpPr/>
          <p:nvPr/>
        </p:nvSpPr>
        <p:spPr>
          <a:xfrm>
            <a:off x="2071670" y="2428868"/>
            <a:ext cx="5072098" cy="5715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0" y="1071546"/>
            <a:ext cx="9144000" cy="100013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74" name="Rectangle 2"/>
          <p:cNvSpPr>
            <a:spLocks noGrp="1" noChangeArrowheads="1"/>
          </p:cNvSpPr>
          <p:nvPr>
            <p:ph type="ctrTitle"/>
          </p:nvPr>
        </p:nvSpPr>
        <p:spPr>
          <a:xfrm>
            <a:off x="857224" y="785794"/>
            <a:ext cx="7772400" cy="1470025"/>
          </a:xfrm>
        </p:spPr>
        <p:txBody>
          <a:bodyPr/>
          <a:lstStyle/>
          <a:p>
            <a:pPr algn="ctr" eaLnBrk="1" hangingPunct="1"/>
            <a:r>
              <a:rPr lang="nb-NO" b="0" dirty="0" smtClean="0">
                <a:latin typeface="Franklin Gothic Medium Cond" pitchFamily="34" charset="0"/>
              </a:rPr>
              <a:t>Kedudukan </a:t>
            </a:r>
            <a:r>
              <a:rPr lang="id-ID" b="0" dirty="0" smtClean="0">
                <a:latin typeface="Franklin Gothic Medium Cond" pitchFamily="34" charset="0"/>
              </a:rPr>
              <a:t>PR</a:t>
            </a:r>
            <a:r>
              <a:rPr lang="nb-NO" b="0" dirty="0" smtClean="0">
                <a:latin typeface="Franklin Gothic Medium Cond" pitchFamily="34" charset="0"/>
              </a:rPr>
              <a:t> </a:t>
            </a:r>
            <a:r>
              <a:rPr lang="nb-NO" b="0" dirty="0" smtClean="0">
                <a:latin typeface="Franklin Gothic Medium Cond" pitchFamily="34" charset="0"/>
              </a:rPr>
              <a:t>PM dalam </a:t>
            </a:r>
            <a:r>
              <a:rPr lang="nb-NO" b="0" dirty="0" smtClean="0">
                <a:latin typeface="Franklin Gothic Medium Cond" pitchFamily="34" charset="0"/>
              </a:rPr>
              <a:t>Organisasi </a:t>
            </a:r>
            <a:endParaRPr lang="en-US" b="0" dirty="0" smtClean="0">
              <a:latin typeface="Franklin Gothic Medium Cond" pitchFamily="34" charset="0"/>
            </a:endParaRPr>
          </a:p>
        </p:txBody>
      </p:sp>
      <p:sp>
        <p:nvSpPr>
          <p:cNvPr id="3075" name="Rectangle 3"/>
          <p:cNvSpPr>
            <a:spLocks noGrp="1" noChangeArrowheads="1"/>
          </p:cNvSpPr>
          <p:nvPr>
            <p:ph type="subTitle" idx="1"/>
          </p:nvPr>
        </p:nvSpPr>
        <p:spPr>
          <a:xfrm>
            <a:off x="1428728" y="2428868"/>
            <a:ext cx="6400800" cy="571504"/>
          </a:xfrm>
        </p:spPr>
        <p:txBody>
          <a:bodyPr>
            <a:normAutofit/>
          </a:bodyPr>
          <a:lstStyle/>
          <a:p>
            <a:pPr eaLnBrk="1" hangingPunct="1"/>
            <a:endParaRPr lang="en-US" sz="2800" dirty="0" smtClean="0">
              <a:solidFill>
                <a:schemeClr val="tx1"/>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00174"/>
            <a:ext cx="4357686"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0" y="357166"/>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290" name="Rectangle 2"/>
          <p:cNvSpPr>
            <a:spLocks noGrp="1" noChangeArrowheads="1"/>
          </p:cNvSpPr>
          <p:nvPr>
            <p:ph type="title"/>
          </p:nvPr>
        </p:nvSpPr>
        <p:spPr>
          <a:xfrm>
            <a:off x="250825" y="122238"/>
            <a:ext cx="7750175" cy="1295400"/>
          </a:xfrm>
        </p:spPr>
        <p:txBody>
          <a:bodyPr/>
          <a:lstStyle/>
          <a:p>
            <a:pPr algn="ctr" eaLnBrk="1" hangingPunct="1"/>
            <a:r>
              <a:rPr lang="en-US" dirty="0" err="1" smtClean="0">
                <a:latin typeface="Franklin Gothic Medium Cond" pitchFamily="34" charset="0"/>
              </a:rPr>
              <a:t>Peran</a:t>
            </a:r>
            <a:r>
              <a:rPr lang="en-US" dirty="0" smtClean="0">
                <a:latin typeface="Franklin Gothic Medium Cond" pitchFamily="34" charset="0"/>
              </a:rPr>
              <a:t> </a:t>
            </a:r>
            <a:r>
              <a:rPr lang="id-ID" dirty="0" smtClean="0">
                <a:latin typeface="Franklin Gothic Medium Cond" pitchFamily="34" charset="0"/>
              </a:rPr>
              <a:t>PR</a:t>
            </a:r>
            <a:r>
              <a:rPr lang="en-US" dirty="0" smtClean="0">
                <a:latin typeface="Franklin Gothic Medium Cond" pitchFamily="34" charset="0"/>
              </a:rPr>
              <a:t> </a:t>
            </a:r>
            <a:r>
              <a:rPr lang="en-US" dirty="0" err="1" smtClean="0">
                <a:latin typeface="Franklin Gothic Medium Cond" pitchFamily="34" charset="0"/>
              </a:rPr>
              <a:t>dalam</a:t>
            </a:r>
            <a:r>
              <a:rPr lang="en-US" dirty="0" smtClean="0">
                <a:latin typeface="Franklin Gothic Medium Cond" pitchFamily="34" charset="0"/>
              </a:rPr>
              <a:t> </a:t>
            </a:r>
            <a:r>
              <a:rPr lang="en-US" dirty="0" err="1" smtClean="0">
                <a:latin typeface="Franklin Gothic Medium Cond" pitchFamily="34" charset="0"/>
              </a:rPr>
              <a:t>Organisasi</a:t>
            </a:r>
            <a:endParaRPr lang="en-US" dirty="0" smtClean="0">
              <a:latin typeface="Franklin Gothic Medium Cond" pitchFamily="34" charset="0"/>
            </a:endParaRPr>
          </a:p>
        </p:txBody>
      </p:sp>
      <p:sp>
        <p:nvSpPr>
          <p:cNvPr id="12291" name="Rectangle 3"/>
          <p:cNvSpPr>
            <a:spLocks noGrp="1" noChangeArrowheads="1"/>
          </p:cNvSpPr>
          <p:nvPr>
            <p:ph idx="1"/>
          </p:nvPr>
        </p:nvSpPr>
        <p:spPr/>
        <p:txBody>
          <a:bodyPr/>
          <a:lstStyle/>
          <a:p>
            <a:pPr eaLnBrk="1" hangingPunct="1">
              <a:lnSpc>
                <a:spcPct val="80000"/>
              </a:lnSpc>
              <a:buNone/>
            </a:pPr>
            <a:r>
              <a:rPr lang="en-US" sz="2800" b="1" dirty="0" smtClean="0">
                <a:latin typeface="Franklin Gothic Medium Cond" pitchFamily="34" charset="0"/>
              </a:rPr>
              <a:t>Communication </a:t>
            </a:r>
            <a:r>
              <a:rPr lang="en-US" sz="2800" b="1" dirty="0" err="1" smtClean="0">
                <a:latin typeface="Franklin Gothic Medium Cond" pitchFamily="34" charset="0"/>
              </a:rPr>
              <a:t>Tehnician</a:t>
            </a:r>
            <a:r>
              <a:rPr lang="en-US" sz="2800" b="1" dirty="0" smtClean="0">
                <a:latin typeface="Franklin Gothic Medium Cond" pitchFamily="34" charset="0"/>
              </a:rPr>
              <a:t/>
            </a:r>
            <a:br>
              <a:rPr lang="en-US" sz="2800" b="1" dirty="0" smtClean="0">
                <a:latin typeface="Franklin Gothic Medium Cond" pitchFamily="34" charset="0"/>
              </a:rPr>
            </a:br>
            <a:endParaRPr lang="en-US" sz="2800" dirty="0" smtClean="0">
              <a:latin typeface="Franklin Gothic Medium Cond" pitchFamily="34" charset="0"/>
            </a:endParaRPr>
          </a:p>
          <a:p>
            <a:pPr eaLnBrk="1" hangingPunct="1">
              <a:lnSpc>
                <a:spcPct val="80000"/>
              </a:lnSpc>
              <a:buFont typeface="Wingdings" pitchFamily="2" charset="2"/>
              <a:buNone/>
            </a:pPr>
            <a:r>
              <a:rPr lang="en-US" sz="2100" dirty="0" smtClean="0">
                <a:latin typeface="Franklin Gothic Medium Cond" pitchFamily="34" charset="0"/>
              </a:rPr>
              <a:t>	</a:t>
            </a:r>
            <a:r>
              <a:rPr lang="en-US" sz="2400" dirty="0" err="1" smtClean="0">
                <a:latin typeface="Franklin Gothic Medium Cond" pitchFamily="34" charset="0"/>
              </a:rPr>
              <a:t>Beberapa</a:t>
            </a:r>
            <a:r>
              <a:rPr lang="en-US" sz="2400" dirty="0" smtClean="0">
                <a:latin typeface="Franklin Gothic Medium Cond" pitchFamily="34" charset="0"/>
              </a:rPr>
              <a:t> </a:t>
            </a:r>
            <a:r>
              <a:rPr lang="en-US" sz="2400" dirty="0" err="1" smtClean="0">
                <a:latin typeface="Franklin Gothic Medium Cond" pitchFamily="34" charset="0"/>
              </a:rPr>
              <a:t>praktisi</a:t>
            </a:r>
            <a:r>
              <a:rPr lang="en-US" sz="2400" dirty="0" smtClean="0">
                <a:latin typeface="Franklin Gothic Medium Cond" pitchFamily="34" charset="0"/>
              </a:rPr>
              <a:t> </a:t>
            </a:r>
            <a:r>
              <a:rPr lang="en-US" sz="2400" dirty="0" err="1" smtClean="0">
                <a:latin typeface="Franklin Gothic Medium Cond" pitchFamily="34" charset="0"/>
              </a:rPr>
              <a:t>memasuki</a:t>
            </a:r>
            <a:r>
              <a:rPr lang="en-US" sz="2400" dirty="0" smtClean="0">
                <a:latin typeface="Franklin Gothic Medium Cond" pitchFamily="34" charset="0"/>
              </a:rPr>
              <a:t> </a:t>
            </a:r>
            <a:r>
              <a:rPr lang="en-US" sz="2400" dirty="0" err="1" smtClean="0">
                <a:latin typeface="Franklin Gothic Medium Cond" pitchFamily="34" charset="0"/>
              </a:rPr>
              <a:t>dunia</a:t>
            </a:r>
            <a:r>
              <a:rPr lang="en-US" sz="2400" dirty="0" smtClean="0">
                <a:latin typeface="Franklin Gothic Medium Cond" pitchFamily="34" charset="0"/>
              </a:rPr>
              <a:t> PR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teknisi</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tahap</a:t>
            </a:r>
            <a:r>
              <a:rPr lang="en-US" sz="2400" dirty="0" smtClean="0">
                <a:latin typeface="Franklin Gothic Medium Cond" pitchFamily="34" charset="0"/>
              </a:rPr>
              <a:t>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kemampuan</a:t>
            </a:r>
            <a:r>
              <a:rPr lang="en-US" sz="2400" dirty="0" smtClean="0">
                <a:latin typeface="Franklin Gothic Medium Cond" pitchFamily="34" charset="0"/>
              </a:rPr>
              <a:t> </a:t>
            </a:r>
            <a:r>
              <a:rPr lang="en-US" sz="2400" dirty="0" err="1" smtClean="0">
                <a:latin typeface="Franklin Gothic Medium Cond" pitchFamily="34" charset="0"/>
              </a:rPr>
              <a:t>jurnalistik</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sangat</a:t>
            </a:r>
            <a:r>
              <a:rPr lang="en-US" sz="2400" dirty="0" smtClean="0">
                <a:latin typeface="Franklin Gothic Medium Cond" pitchFamily="34" charset="0"/>
              </a:rPr>
              <a:t> </a:t>
            </a:r>
            <a:r>
              <a:rPr lang="en-US" sz="2400" dirty="0" err="1" smtClean="0">
                <a:latin typeface="Franklin Gothic Medium Cond" pitchFamily="34" charset="0"/>
              </a:rPr>
              <a:t>diperlukan</a:t>
            </a:r>
            <a:r>
              <a:rPr lang="en-US" sz="2400" dirty="0" smtClean="0">
                <a:latin typeface="Franklin Gothic Medium Cond" pitchFamily="34" charset="0"/>
              </a:rPr>
              <a:t>. PR </a:t>
            </a:r>
            <a:r>
              <a:rPr lang="en-US" sz="2400" dirty="0" err="1" smtClean="0">
                <a:latin typeface="Franklin Gothic Medium Cond" pitchFamily="34" charset="0"/>
              </a:rPr>
              <a:t>diarahkan</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berperan</a:t>
            </a:r>
            <a:r>
              <a:rPr lang="en-US" sz="2400" dirty="0" smtClean="0">
                <a:latin typeface="Franklin Gothic Medium Cond" pitchFamily="34" charset="0"/>
              </a:rPr>
              <a:t> </a:t>
            </a:r>
            <a:r>
              <a:rPr lang="en-US" sz="2400" dirty="0" err="1" smtClean="0">
                <a:latin typeface="Franklin Gothic Medium Cond" pitchFamily="34" charset="0"/>
              </a:rPr>
              <a:t>menulis</a:t>
            </a:r>
            <a:r>
              <a:rPr lang="en-US" sz="2400" dirty="0" smtClean="0">
                <a:latin typeface="Franklin Gothic Medium Cond" pitchFamily="34" charset="0"/>
              </a:rPr>
              <a:t>, </a:t>
            </a:r>
            <a:r>
              <a:rPr lang="en-US" sz="2400" dirty="0" err="1" smtClean="0">
                <a:latin typeface="Franklin Gothic Medium Cond" pitchFamily="34" charset="0"/>
              </a:rPr>
              <a:t>menulis</a:t>
            </a:r>
            <a:r>
              <a:rPr lang="en-US" sz="2400" dirty="0" smtClean="0">
                <a:latin typeface="Franklin Gothic Medium Cond" pitchFamily="34" charset="0"/>
              </a:rPr>
              <a:t> news letter, </a:t>
            </a:r>
            <a:r>
              <a:rPr lang="en-US" sz="2400" dirty="0" err="1" smtClean="0">
                <a:latin typeface="Franklin Gothic Medium Cond" pitchFamily="34" charset="0"/>
              </a:rPr>
              <a:t>menulis</a:t>
            </a:r>
            <a:r>
              <a:rPr lang="en-US" sz="2400" dirty="0" smtClean="0">
                <a:latin typeface="Franklin Gothic Medium Cond" pitchFamily="34" charset="0"/>
              </a:rPr>
              <a:t> in house journal, </a:t>
            </a:r>
            <a:r>
              <a:rPr lang="en-US" sz="2400" dirty="0" err="1" smtClean="0">
                <a:latin typeface="Franklin Gothic Medium Cond" pitchFamily="34" charset="0"/>
              </a:rPr>
              <a:t>menulis</a:t>
            </a:r>
            <a:r>
              <a:rPr lang="en-US" sz="2400" dirty="0" smtClean="0">
                <a:latin typeface="Franklin Gothic Medium Cond" pitchFamily="34" charset="0"/>
              </a:rPr>
              <a:t> news release, </a:t>
            </a:r>
            <a:r>
              <a:rPr lang="en-US" sz="2400" dirty="0" err="1" smtClean="0">
                <a:latin typeface="Franklin Gothic Medium Cond" pitchFamily="34" charset="0"/>
              </a:rPr>
              <a:t>menulis</a:t>
            </a:r>
            <a:r>
              <a:rPr lang="en-US" sz="2400" dirty="0" smtClean="0">
                <a:latin typeface="Franklin Gothic Medium Cond" pitchFamily="34" charset="0"/>
              </a:rPr>
              <a:t> feature, </a:t>
            </a:r>
            <a:r>
              <a:rPr lang="en-US" sz="2400" dirty="0" err="1" smtClean="0">
                <a:latin typeface="Franklin Gothic Medium Cond" pitchFamily="34" charset="0"/>
              </a:rPr>
              <a:t>dll</a:t>
            </a:r>
            <a:r>
              <a:rPr lang="en-US" sz="2400" dirty="0" smtClean="0">
                <a:latin typeface="Franklin Gothic Medium Cond" pitchFamily="34" charset="0"/>
              </a:rPr>
              <a:t>. </a:t>
            </a:r>
            <a:r>
              <a:rPr lang="en-US" sz="2400" dirty="0" err="1" smtClean="0">
                <a:latin typeface="Franklin Gothic Medium Cond" pitchFamily="34" charset="0"/>
              </a:rPr>
              <a:t>Biasanya</a:t>
            </a:r>
            <a:r>
              <a:rPr lang="en-US" sz="2400" dirty="0" smtClean="0">
                <a:latin typeface="Franklin Gothic Medium Cond" pitchFamily="34" charset="0"/>
              </a:rPr>
              <a:t> </a:t>
            </a:r>
            <a:r>
              <a:rPr lang="en-US" sz="2400" dirty="0" err="1" smtClean="0">
                <a:latin typeface="Franklin Gothic Medium Cond" pitchFamily="34" charset="0"/>
              </a:rPr>
              <a:t>praktisi</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peran</a:t>
            </a:r>
            <a:r>
              <a:rPr lang="en-US" sz="2400" dirty="0" smtClean="0">
                <a:latin typeface="Franklin Gothic Medium Cond" pitchFamily="34" charset="0"/>
              </a:rPr>
              <a:t>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tidak</a:t>
            </a:r>
            <a:r>
              <a:rPr lang="en-US" sz="2400" dirty="0" smtClean="0">
                <a:latin typeface="Franklin Gothic Medium Cond" pitchFamily="34" charset="0"/>
              </a:rPr>
              <a:t> </a:t>
            </a:r>
            <a:r>
              <a:rPr lang="en-US" sz="2400" dirty="0" err="1" smtClean="0">
                <a:latin typeface="Franklin Gothic Medium Cond" pitchFamily="34" charset="0"/>
              </a:rPr>
              <a:t>hadir</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saat</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menemui</a:t>
            </a:r>
            <a:r>
              <a:rPr lang="en-US" sz="2400" dirty="0" smtClean="0">
                <a:latin typeface="Franklin Gothic Medium Cond" pitchFamily="34" charset="0"/>
              </a:rPr>
              <a:t> </a:t>
            </a:r>
            <a:r>
              <a:rPr lang="en-US" sz="2400" dirty="0" err="1" smtClean="0">
                <a:latin typeface="Franklin Gothic Medium Cond" pitchFamily="34" charset="0"/>
              </a:rPr>
              <a:t>kesulitan</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tidak</a:t>
            </a:r>
            <a:r>
              <a:rPr lang="en-US" sz="2400" dirty="0" smtClean="0">
                <a:latin typeface="Franklin Gothic Medium Cond" pitchFamily="34" charset="0"/>
              </a:rPr>
              <a:t> </a:t>
            </a:r>
            <a:r>
              <a:rPr lang="en-US" sz="2400" dirty="0" err="1" smtClean="0">
                <a:latin typeface="Franklin Gothic Medium Cond" pitchFamily="34" charset="0"/>
              </a:rPr>
              <a:t>dilibatkan</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pengambil</a:t>
            </a:r>
            <a:r>
              <a:rPr lang="en-US" sz="2400" dirty="0" smtClean="0">
                <a:latin typeface="Franklin Gothic Medium Cond" pitchFamily="34" charset="0"/>
              </a:rPr>
              <a:t> </a:t>
            </a:r>
            <a:r>
              <a:rPr lang="en-US" sz="2400" dirty="0" err="1" smtClean="0">
                <a:latin typeface="Franklin Gothic Medium Cond" pitchFamily="34" charset="0"/>
              </a:rPr>
              <a:t>keputusan</a:t>
            </a:r>
            <a:r>
              <a:rPr lang="en-US" sz="2400" dirty="0" smtClean="0">
                <a:latin typeface="Franklin Gothic Medium Cond" pitchFamily="34" charset="0"/>
              </a:rPr>
              <a:t>. </a:t>
            </a:r>
            <a:r>
              <a:rPr lang="en-US" sz="2400" dirty="0" err="1" smtClean="0">
                <a:latin typeface="Franklin Gothic Medium Cond" pitchFamily="34" charset="0"/>
              </a:rPr>
              <a:t>Peran</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lebih</a:t>
            </a:r>
            <a:r>
              <a:rPr lang="en-US" sz="2400" dirty="0" smtClean="0">
                <a:latin typeface="Franklin Gothic Medium Cond" pitchFamily="34" charset="0"/>
              </a:rPr>
              <a:t> </a:t>
            </a:r>
            <a:r>
              <a:rPr lang="en-US" sz="2400" dirty="0" err="1" smtClean="0">
                <a:latin typeface="Franklin Gothic Medium Cond" pitchFamily="34" charset="0"/>
              </a:rPr>
              <a:t>ke</a:t>
            </a:r>
            <a:r>
              <a:rPr lang="en-US" sz="2400" dirty="0" smtClean="0">
                <a:latin typeface="Franklin Gothic Medium Cond" pitchFamily="34" charset="0"/>
              </a:rPr>
              <a:t> </a:t>
            </a:r>
            <a:r>
              <a:rPr lang="en-US" sz="2400" dirty="0" err="1" smtClean="0">
                <a:latin typeface="Franklin Gothic Medium Cond" pitchFamily="34" charset="0"/>
              </a:rPr>
              <a:t>arah</a:t>
            </a:r>
            <a:r>
              <a:rPr lang="en-US" sz="2400" dirty="0" smtClean="0">
                <a:latin typeface="Franklin Gothic Medium Cond" pitchFamily="34" charset="0"/>
              </a:rPr>
              <a:t> </a:t>
            </a:r>
            <a:r>
              <a:rPr lang="en-US" sz="2400" dirty="0" err="1" smtClean="0">
                <a:latin typeface="Franklin Gothic Medium Cond" pitchFamily="34" charset="0"/>
              </a:rPr>
              <a:t>penulisan</a:t>
            </a:r>
            <a:r>
              <a:rPr lang="en-US" sz="2400" dirty="0" smtClean="0">
                <a:latin typeface="Franklin Gothic Medium Cond" pitchFamily="34" charset="0"/>
              </a:rPr>
              <a:t> tools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mengimplementasikan</a:t>
            </a:r>
            <a:r>
              <a:rPr lang="en-US" sz="2400" dirty="0" smtClean="0">
                <a:latin typeface="Franklin Gothic Medium Cond" pitchFamily="34" charset="0"/>
              </a:rPr>
              <a:t> program.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i="1" dirty="0" smtClean="0">
                <a:latin typeface="Franklin Gothic Medium Cond" pitchFamily="34" charset="0"/>
              </a:rPr>
              <a:t>"the last to know"</a:t>
            </a:r>
            <a:r>
              <a:rPr lang="en-US" sz="2400" dirty="0" smtClean="0">
                <a:latin typeface="Franklin Gothic Medium Cond" pitchFamily="34" charset="0"/>
              </a:rPr>
              <a:t/>
            </a:r>
            <a:br>
              <a:rPr lang="en-US" sz="2400" dirty="0" smtClean="0">
                <a:latin typeface="Franklin Gothic Medium Cond" pitchFamily="34" charset="0"/>
              </a:rPr>
            </a:br>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57232"/>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3314" name="Rectangle 3"/>
          <p:cNvSpPr>
            <a:spLocks noGrp="1" noChangeArrowheads="1"/>
          </p:cNvSpPr>
          <p:nvPr>
            <p:ph idx="1"/>
          </p:nvPr>
        </p:nvSpPr>
        <p:spPr>
          <a:xfrm>
            <a:off x="457200" y="981075"/>
            <a:ext cx="8229600" cy="5149850"/>
          </a:xfrm>
        </p:spPr>
        <p:txBody>
          <a:bodyPr/>
          <a:lstStyle/>
          <a:p>
            <a:pPr eaLnBrk="1" hangingPunct="1">
              <a:lnSpc>
                <a:spcPct val="90000"/>
              </a:lnSpc>
              <a:buNone/>
            </a:pPr>
            <a:r>
              <a:rPr lang="id-ID" b="1" dirty="0" smtClean="0">
                <a:latin typeface="Franklin Gothic Medium Cond" pitchFamily="34" charset="0"/>
              </a:rPr>
              <a:t>Expert Prescriber</a:t>
            </a:r>
            <a:r>
              <a:rPr lang="id-ID" sz="2800" b="1" dirty="0" smtClean="0">
                <a:latin typeface="Franklin Gothic Medium Cond" pitchFamily="34" charset="0"/>
              </a:rPr>
              <a:t/>
            </a:r>
            <a:br>
              <a:rPr lang="id-ID" sz="2800" b="1" dirty="0" smtClean="0">
                <a:latin typeface="Franklin Gothic Medium Cond" pitchFamily="34" charset="0"/>
              </a:rPr>
            </a:br>
            <a:endParaRPr lang="id-ID" sz="2800" dirty="0" smtClean="0">
              <a:latin typeface="Franklin Gothic Medium Cond" pitchFamily="34" charset="0"/>
            </a:endParaRPr>
          </a:p>
          <a:p>
            <a:pPr eaLnBrk="1" hangingPunct="1">
              <a:lnSpc>
                <a:spcPct val="90000"/>
              </a:lnSpc>
              <a:buFont typeface="Wingdings" pitchFamily="2" charset="2"/>
              <a:buNone/>
            </a:pPr>
            <a:r>
              <a:rPr lang="id-ID" sz="2100" dirty="0" smtClean="0">
                <a:latin typeface="Franklin Gothic Medium Cond" pitchFamily="34" charset="0"/>
              </a:rPr>
              <a:t>	Praktisi PR sebagai pendefinisi problem, pengembang program dan memiliki tanggungjawab penuh untuk mengimplementasikannya. Mereka sebagai pihak yang pasif. Manajer yang lainnya menyerahkan tugas komunikasi sepenuhnya ke tangan si "komunikasi" ini sehingga mereka dapat mengerjakan pekerjaan mereka yang lainnya.Tampaknya bangga karena PR semacam ini dianugerahi kepercayaan tinggi tetapi karena tidak adanya keterlibatan top manajemen dalam peran PR maka PR seolah terisolir dari perusahaan. Ia sibuk sendiri dengan pekerjaannya. </a:t>
            </a:r>
          </a:p>
          <a:p>
            <a:pPr eaLnBrk="1" hangingPunct="1">
              <a:lnSpc>
                <a:spcPct val="90000"/>
              </a:lnSpc>
              <a:buFont typeface="Wingdings" pitchFamily="2" charset="2"/>
              <a:buNone/>
            </a:pPr>
            <a:endParaRPr lang="id-ID" sz="2100" dirty="0" smtClean="0">
              <a:latin typeface="Franklin Gothic Medium Cond" pitchFamily="34" charset="0"/>
            </a:endParaRPr>
          </a:p>
          <a:p>
            <a:pPr eaLnBrk="1" hangingPunct="1">
              <a:lnSpc>
                <a:spcPct val="90000"/>
              </a:lnSpc>
              <a:buFont typeface="Wingdings" pitchFamily="2" charset="2"/>
              <a:buNone/>
            </a:pPr>
            <a:r>
              <a:rPr lang="id-ID" sz="2100" dirty="0" smtClean="0">
                <a:latin typeface="Franklin Gothic Medium Cond" pitchFamily="34" charset="0"/>
              </a:rPr>
              <a:t>	Di pihak manajemen mereka juga menjadi sangat tergantung kepada PR nya. Mereka menjadi minim komitmen kepada tugas – tugas PR, padahal seperti diketahui seharusnya tugas PR harusnya dilakukan oleh semua orang yang ada dalam sebuah perusahaan</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4298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4338" name="Rectangle 3"/>
          <p:cNvSpPr>
            <a:spLocks noGrp="1" noChangeArrowheads="1"/>
          </p:cNvSpPr>
          <p:nvPr>
            <p:ph idx="1"/>
          </p:nvPr>
        </p:nvSpPr>
        <p:spPr>
          <a:xfrm>
            <a:off x="457200" y="1268413"/>
            <a:ext cx="8229600" cy="4862512"/>
          </a:xfrm>
        </p:spPr>
        <p:txBody>
          <a:bodyPr/>
          <a:lstStyle/>
          <a:p>
            <a:pPr eaLnBrk="1" hangingPunct="1">
              <a:lnSpc>
                <a:spcPct val="90000"/>
              </a:lnSpc>
              <a:buNone/>
            </a:pPr>
            <a:r>
              <a:rPr lang="id-ID" sz="2600" b="1" dirty="0" smtClean="0">
                <a:latin typeface="Franklin Gothic Medium Cond" pitchFamily="34" charset="0"/>
              </a:rPr>
              <a:t>Communication Facilitator</a:t>
            </a:r>
            <a:br>
              <a:rPr lang="id-ID" sz="2600" b="1" dirty="0" smtClean="0">
                <a:latin typeface="Franklin Gothic Medium Cond" pitchFamily="34" charset="0"/>
              </a:rPr>
            </a:br>
            <a:endParaRPr lang="id-ID" sz="2600" dirty="0" smtClean="0">
              <a:latin typeface="Franklin Gothic Medium Cond" pitchFamily="34" charset="0"/>
            </a:endParaRPr>
          </a:p>
          <a:p>
            <a:pPr eaLnBrk="1" hangingPunct="1">
              <a:lnSpc>
                <a:spcPct val="90000"/>
              </a:lnSpc>
              <a:buFont typeface="Wingdings" pitchFamily="2" charset="2"/>
              <a:buNone/>
            </a:pPr>
            <a:r>
              <a:rPr lang="id-ID" sz="2600" dirty="0" smtClean="0">
                <a:latin typeface="Franklin Gothic Medium Cond" pitchFamily="34" charset="0"/>
              </a:rPr>
              <a:t>	PR sebagai pendengar setia dan broker informasi. Mereka sebagai penghubung, interpreter dan mediator antara organisasi dan publiknya. Mereka mengelola </a:t>
            </a:r>
            <a:r>
              <a:rPr lang="id-ID" sz="2600" i="1" dirty="0" smtClean="0">
                <a:latin typeface="Franklin Gothic Medium Cond" pitchFamily="34" charset="0"/>
              </a:rPr>
              <a:t>two way communication-</a:t>
            </a:r>
            <a:r>
              <a:rPr lang="id-ID" sz="2600" dirty="0" smtClean="0">
                <a:latin typeface="Franklin Gothic Medium Cond" pitchFamily="34" charset="0"/>
              </a:rPr>
              <a:t>nya dengan cara membuka rintangan komunikasi yang ada/yang terjadi. Tujuannya dalam hal ini adalah untuk menyediakan kebutuhan dua belah pihak akan informasi, membuat kesepakatan yang melibatkan minat keduabelah pihak.</a:t>
            </a:r>
            <a:br>
              <a:rPr lang="id-ID" sz="2600" dirty="0" smtClean="0">
                <a:latin typeface="Franklin Gothic Medium Cond" pitchFamily="34" charset="0"/>
              </a:rPr>
            </a:br>
            <a:endParaRPr lang="id-ID" sz="26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4298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5362" name="Rectangle 3"/>
          <p:cNvSpPr>
            <a:spLocks noGrp="1" noChangeArrowheads="1"/>
          </p:cNvSpPr>
          <p:nvPr>
            <p:ph idx="1"/>
          </p:nvPr>
        </p:nvSpPr>
        <p:spPr>
          <a:xfrm>
            <a:off x="457200" y="1196975"/>
            <a:ext cx="8229600" cy="4933950"/>
          </a:xfrm>
        </p:spPr>
        <p:txBody>
          <a:bodyPr/>
          <a:lstStyle/>
          <a:p>
            <a:pPr eaLnBrk="1" hangingPunct="1">
              <a:buNone/>
            </a:pPr>
            <a:r>
              <a:rPr lang="en-US" sz="2600" b="1" dirty="0" smtClean="0">
                <a:latin typeface="Franklin Gothic Medium Cond" pitchFamily="34" charset="0"/>
              </a:rPr>
              <a:t>Problem Solving Facilitator</a:t>
            </a:r>
            <a:br>
              <a:rPr lang="en-US" sz="2600" b="1" dirty="0" smtClean="0">
                <a:latin typeface="Franklin Gothic Medium Cond" pitchFamily="34" charset="0"/>
              </a:rPr>
            </a:br>
            <a:endParaRPr lang="en-US" sz="2600" dirty="0" smtClean="0">
              <a:latin typeface="Franklin Gothic Medium Cond" pitchFamily="34" charset="0"/>
            </a:endParaRPr>
          </a:p>
          <a:p>
            <a:pPr eaLnBrk="1" hangingPunct="1">
              <a:buFont typeface="Wingdings" pitchFamily="2" charset="2"/>
              <a:buNone/>
            </a:pPr>
            <a:r>
              <a:rPr lang="en-US" sz="2600" dirty="0" smtClean="0">
                <a:latin typeface="Franklin Gothic Medium Cond" pitchFamily="34" charset="0"/>
              </a:rPr>
              <a:t>	</a:t>
            </a:r>
            <a:r>
              <a:rPr lang="en-US" sz="2600" dirty="0" err="1" smtClean="0">
                <a:latin typeface="Franklin Gothic Medium Cond" pitchFamily="34" charset="0"/>
              </a:rPr>
              <a:t>Mereka</a:t>
            </a:r>
            <a:r>
              <a:rPr lang="en-US" sz="2600" dirty="0" smtClean="0">
                <a:latin typeface="Franklin Gothic Medium Cond" pitchFamily="34" charset="0"/>
              </a:rPr>
              <a:t> </a:t>
            </a:r>
            <a:r>
              <a:rPr lang="en-US" sz="2600" dirty="0" err="1" smtClean="0">
                <a:latin typeface="Franklin Gothic Medium Cond" pitchFamily="34" charset="0"/>
              </a:rPr>
              <a:t>berkolaborasi</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manajer</a:t>
            </a:r>
            <a:r>
              <a:rPr lang="en-US" sz="2600" dirty="0" smtClean="0">
                <a:latin typeface="Franklin Gothic Medium Cond" pitchFamily="34" charset="0"/>
              </a:rPr>
              <a:t> lain </a:t>
            </a:r>
            <a:r>
              <a:rPr lang="en-US" sz="2600" dirty="0" err="1" smtClean="0">
                <a:latin typeface="Franklin Gothic Medium Cond" pitchFamily="34" charset="0"/>
              </a:rPr>
              <a:t>untuk</a:t>
            </a:r>
            <a:r>
              <a:rPr lang="en-US" sz="2600" dirty="0" smtClean="0">
                <a:latin typeface="Franklin Gothic Medium Cond" pitchFamily="34" charset="0"/>
              </a:rPr>
              <a:t> </a:t>
            </a:r>
            <a:r>
              <a:rPr lang="en-US" sz="2600" dirty="0" err="1" smtClean="0">
                <a:latin typeface="Franklin Gothic Medium Cond" pitchFamily="34" charset="0"/>
              </a:rPr>
              <a:t>mendefinisikan</a:t>
            </a:r>
            <a:r>
              <a:rPr lang="en-US" sz="2600" dirty="0" smtClean="0">
                <a:latin typeface="Franklin Gothic Medium Cond" pitchFamily="34" charset="0"/>
              </a:rPr>
              <a:t> </a:t>
            </a:r>
            <a:r>
              <a:rPr lang="en-US" sz="2600" dirty="0" err="1" smtClean="0">
                <a:latin typeface="Franklin Gothic Medium Cond" pitchFamily="34" charset="0"/>
              </a:rPr>
              <a:t>dan</a:t>
            </a:r>
            <a:r>
              <a:rPr lang="en-US" sz="2600" dirty="0" smtClean="0">
                <a:latin typeface="Franklin Gothic Medium Cond" pitchFamily="34" charset="0"/>
              </a:rPr>
              <a:t> </a:t>
            </a:r>
            <a:r>
              <a:rPr lang="en-US" sz="2600" dirty="0" err="1" smtClean="0">
                <a:latin typeface="Franklin Gothic Medium Cond" pitchFamily="34" charset="0"/>
              </a:rPr>
              <a:t>memecahkan</a:t>
            </a:r>
            <a:r>
              <a:rPr lang="en-US" sz="2600" dirty="0" smtClean="0">
                <a:latin typeface="Franklin Gothic Medium Cond" pitchFamily="34" charset="0"/>
              </a:rPr>
              <a:t> </a:t>
            </a:r>
            <a:r>
              <a:rPr lang="en-US" sz="2600" dirty="0" err="1" smtClean="0">
                <a:latin typeface="Franklin Gothic Medium Cond" pitchFamily="34" charset="0"/>
              </a:rPr>
              <a:t>masalah</a:t>
            </a:r>
            <a:r>
              <a:rPr lang="en-US" sz="2600" dirty="0" smtClean="0">
                <a:latin typeface="Franklin Gothic Medium Cond" pitchFamily="34" charset="0"/>
              </a:rPr>
              <a:t>. </a:t>
            </a:r>
            <a:r>
              <a:rPr lang="en-US" sz="2600" dirty="0" err="1" smtClean="0">
                <a:latin typeface="Franklin Gothic Medium Cond" pitchFamily="34" charset="0"/>
              </a:rPr>
              <a:t>Mereka</a:t>
            </a:r>
            <a:r>
              <a:rPr lang="en-US" sz="2600" dirty="0" smtClean="0">
                <a:latin typeface="Franklin Gothic Medium Cond" pitchFamily="34" charset="0"/>
              </a:rPr>
              <a:t> </a:t>
            </a:r>
            <a:r>
              <a:rPr lang="en-US" sz="2600" dirty="0" err="1" smtClean="0">
                <a:latin typeface="Franklin Gothic Medium Cond" pitchFamily="34" charset="0"/>
              </a:rPr>
              <a:t>menjadi</a:t>
            </a:r>
            <a:r>
              <a:rPr lang="en-US" sz="2600" dirty="0" smtClean="0">
                <a:latin typeface="Franklin Gothic Medium Cond" pitchFamily="34" charset="0"/>
              </a:rPr>
              <a:t> </a:t>
            </a:r>
            <a:r>
              <a:rPr lang="en-US" sz="2600" dirty="0" err="1" smtClean="0">
                <a:latin typeface="Franklin Gothic Medium Cond" pitchFamily="34" charset="0"/>
              </a:rPr>
              <a:t>bagian</a:t>
            </a:r>
            <a:r>
              <a:rPr lang="en-US" sz="2600" dirty="0" smtClean="0">
                <a:latin typeface="Franklin Gothic Medium Cond" pitchFamily="34" charset="0"/>
              </a:rPr>
              <a:t> </a:t>
            </a:r>
            <a:r>
              <a:rPr lang="en-US" sz="2600" dirty="0" err="1" smtClean="0">
                <a:latin typeface="Franklin Gothic Medium Cond" pitchFamily="34" charset="0"/>
              </a:rPr>
              <a:t>dalam</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a:t>
            </a:r>
            <a:r>
              <a:rPr lang="en-US" sz="2600" dirty="0" err="1" smtClean="0">
                <a:latin typeface="Franklin Gothic Medium Cond" pitchFamily="34" charset="0"/>
              </a:rPr>
              <a:t>stratejik</a:t>
            </a:r>
            <a:r>
              <a:rPr lang="en-US" sz="2600" dirty="0" smtClean="0">
                <a:latin typeface="Franklin Gothic Medium Cond" pitchFamily="34" charset="0"/>
              </a:rPr>
              <a:t> </a:t>
            </a:r>
            <a:r>
              <a:rPr lang="en-US" sz="2600" dirty="0" err="1" smtClean="0">
                <a:latin typeface="Franklin Gothic Medium Cond" pitchFamily="34" charset="0"/>
              </a:rPr>
              <a:t>perusahaan</a:t>
            </a:r>
            <a:r>
              <a:rPr lang="en-US" sz="2600" dirty="0" smtClean="0">
                <a:latin typeface="Franklin Gothic Medium Cond" pitchFamily="34" charset="0"/>
              </a:rPr>
              <a:t>. </a:t>
            </a:r>
            <a:r>
              <a:rPr lang="en-US" sz="2600" dirty="0" err="1" smtClean="0">
                <a:latin typeface="Franklin Gothic Medium Cond" pitchFamily="34" charset="0"/>
              </a:rPr>
              <a:t>Bergabung</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konsultan</a:t>
            </a:r>
            <a:r>
              <a:rPr lang="en-US" sz="2600" dirty="0" smtClean="0">
                <a:latin typeface="Franklin Gothic Medium Cond" pitchFamily="34" charset="0"/>
              </a:rPr>
              <a:t> </a:t>
            </a:r>
            <a:r>
              <a:rPr lang="en-US" sz="2600" dirty="0" err="1" smtClean="0">
                <a:latin typeface="Franklin Gothic Medium Cond" pitchFamily="34" charset="0"/>
              </a:rPr>
              <a:t>mulai</a:t>
            </a:r>
            <a:r>
              <a:rPr lang="en-US" sz="2600" dirty="0" smtClean="0">
                <a:latin typeface="Franklin Gothic Medium Cond" pitchFamily="34" charset="0"/>
              </a:rPr>
              <a:t> </a:t>
            </a:r>
            <a:r>
              <a:rPr lang="en-US" sz="2600" dirty="0" err="1" smtClean="0">
                <a:latin typeface="Franklin Gothic Medium Cond" pitchFamily="34" charset="0"/>
              </a:rPr>
              <a:t>dari</a:t>
            </a:r>
            <a:r>
              <a:rPr lang="en-US" sz="2600" dirty="0" smtClean="0">
                <a:latin typeface="Franklin Gothic Medium Cond" pitchFamily="34" charset="0"/>
              </a:rPr>
              <a:t> </a:t>
            </a:r>
            <a:r>
              <a:rPr lang="en-US" sz="2600" dirty="0" err="1" smtClean="0">
                <a:latin typeface="Franklin Gothic Medium Cond" pitchFamily="34" charset="0"/>
              </a:rPr>
              <a:t>awal</a:t>
            </a:r>
            <a:r>
              <a:rPr lang="en-US" sz="2600" dirty="0" smtClean="0">
                <a:latin typeface="Franklin Gothic Medium Cond" pitchFamily="34" charset="0"/>
              </a:rPr>
              <a:t> </a:t>
            </a:r>
            <a:r>
              <a:rPr lang="en-US" sz="2600" dirty="0" err="1" smtClean="0">
                <a:latin typeface="Franklin Gothic Medium Cond" pitchFamily="34" charset="0"/>
              </a:rPr>
              <a:t>direncanakan</a:t>
            </a:r>
            <a:r>
              <a:rPr lang="en-US" sz="2600" dirty="0" smtClean="0">
                <a:latin typeface="Franklin Gothic Medium Cond" pitchFamily="34" charset="0"/>
              </a:rPr>
              <a:t> program </a:t>
            </a:r>
            <a:r>
              <a:rPr lang="en-US" sz="2600" dirty="0" err="1" smtClean="0">
                <a:latin typeface="Franklin Gothic Medium Cond" pitchFamily="34" charset="0"/>
              </a:rPr>
              <a:t>hingga</a:t>
            </a:r>
            <a:r>
              <a:rPr lang="en-US" sz="2600" dirty="0" smtClean="0">
                <a:latin typeface="Franklin Gothic Medium Cond" pitchFamily="34" charset="0"/>
              </a:rPr>
              <a:t> </a:t>
            </a:r>
            <a:r>
              <a:rPr lang="en-US" sz="2600" dirty="0" err="1" smtClean="0">
                <a:latin typeface="Franklin Gothic Medium Cond" pitchFamily="34" charset="0"/>
              </a:rPr>
              <a:t>evaluasinya</a:t>
            </a:r>
            <a:r>
              <a:rPr lang="en-US" sz="2600" dirty="0" smtClean="0">
                <a:latin typeface="Franklin Gothic Medium Cond" pitchFamily="34" charset="0"/>
              </a:rPr>
              <a:t>. </a:t>
            </a:r>
            <a:r>
              <a:rPr lang="en-US" sz="2600" dirty="0" err="1" smtClean="0">
                <a:latin typeface="Franklin Gothic Medium Cond" pitchFamily="34" charset="0"/>
              </a:rPr>
              <a:t>Membantu</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a:t>
            </a:r>
            <a:r>
              <a:rPr lang="en-US" sz="2600" dirty="0" err="1" smtClean="0">
                <a:latin typeface="Franklin Gothic Medium Cond" pitchFamily="34" charset="0"/>
              </a:rPr>
              <a:t>menerapkan</a:t>
            </a:r>
            <a:r>
              <a:rPr lang="en-US" sz="2600" dirty="0" smtClean="0">
                <a:latin typeface="Franklin Gothic Medium Cond" pitchFamily="34" charset="0"/>
              </a:rPr>
              <a:t> PR </a:t>
            </a:r>
            <a:r>
              <a:rPr lang="en-US" sz="2600" dirty="0" err="1" smtClean="0">
                <a:latin typeface="Franklin Gothic Medium Cond" pitchFamily="34" charset="0"/>
              </a:rPr>
              <a:t>sebagai</a:t>
            </a:r>
            <a:r>
              <a:rPr lang="en-US" sz="2600" dirty="0" smtClean="0">
                <a:latin typeface="Franklin Gothic Medium Cond" pitchFamily="34" charset="0"/>
              </a:rPr>
              <a:t> </a:t>
            </a:r>
            <a:r>
              <a:rPr lang="en-US" sz="2600" dirty="0" err="1" smtClean="0">
                <a:latin typeface="Franklin Gothic Medium Cond" pitchFamily="34" charset="0"/>
              </a:rPr>
              <a:t>tahapan</a:t>
            </a:r>
            <a:r>
              <a:rPr lang="en-US" sz="2600" dirty="0" smtClean="0">
                <a:latin typeface="Franklin Gothic Medium Cond" pitchFamily="34" charset="0"/>
              </a:rPr>
              <a:t> </a:t>
            </a:r>
            <a:r>
              <a:rPr lang="en-US" sz="2600" dirty="0" err="1" smtClean="0">
                <a:latin typeface="Franklin Gothic Medium Cond" pitchFamily="34" charset="0"/>
              </a:rPr>
              <a:t>fungsi</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yang </a:t>
            </a:r>
            <a:r>
              <a:rPr lang="en-US" sz="2600" dirty="0" err="1" smtClean="0">
                <a:latin typeface="Franklin Gothic Medium Cond" pitchFamily="34" charset="0"/>
              </a:rPr>
              <a:t>sama</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kegiatan</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yang lain.</a:t>
            </a:r>
            <a:br>
              <a:rPr lang="en-US" sz="2600" dirty="0" smtClean="0">
                <a:latin typeface="Franklin Gothic Medium Cond" pitchFamily="34" charset="0"/>
              </a:rPr>
            </a:br>
            <a:endParaRPr lang="en-US" sz="2600" dirty="0" smtClean="0">
              <a:latin typeface="Franklin Gothic Medium Cond" pitchFamily="34" charset="0"/>
            </a:endParaRPr>
          </a:p>
          <a:p>
            <a:pPr eaLnBrk="1" hangingPunct="1"/>
            <a:endParaRPr lang="en-US" sz="26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386" name="Title 1"/>
          <p:cNvSpPr>
            <a:spLocks noGrp="1"/>
          </p:cNvSpPr>
          <p:nvPr>
            <p:ph type="title"/>
          </p:nvPr>
        </p:nvSpPr>
        <p:spPr/>
        <p:txBody>
          <a:bodyPr>
            <a:normAutofit/>
          </a:bodyPr>
          <a:lstStyle/>
          <a:p>
            <a:pPr algn="ctr" eaLnBrk="1" hangingPunct="1"/>
            <a:r>
              <a:rPr lang="id-ID" sz="4000" dirty="0" smtClean="0">
                <a:latin typeface="Franklin Gothic Medium Cond" pitchFamily="34" charset="0"/>
              </a:rPr>
              <a:t>	</a:t>
            </a:r>
            <a:r>
              <a:rPr lang="en-US" sz="4000" dirty="0" err="1" smtClean="0">
                <a:latin typeface="Franklin Gothic Medium Cond" pitchFamily="34" charset="0"/>
              </a:rPr>
              <a:t>Kedudukan</a:t>
            </a:r>
            <a:r>
              <a:rPr lang="en-US" sz="4000" dirty="0" smtClean="0">
                <a:latin typeface="Franklin Gothic Medium Cond" pitchFamily="34" charset="0"/>
              </a:rPr>
              <a:t> </a:t>
            </a:r>
            <a:r>
              <a:rPr lang="id-ID" sz="4000" dirty="0" smtClean="0">
                <a:latin typeface="Franklin Gothic Medium Cond" pitchFamily="34" charset="0"/>
              </a:rPr>
              <a:t>PR</a:t>
            </a:r>
            <a:r>
              <a:rPr lang="en-US" sz="4000" dirty="0" smtClean="0">
                <a:latin typeface="Franklin Gothic Medium Cond" pitchFamily="34" charset="0"/>
              </a:rPr>
              <a:t> </a:t>
            </a:r>
            <a:r>
              <a:rPr lang="en-US" sz="4000" dirty="0" err="1" smtClean="0">
                <a:latin typeface="Franklin Gothic Medium Cond" pitchFamily="34" charset="0"/>
              </a:rPr>
              <a:t>dalam</a:t>
            </a:r>
            <a:r>
              <a:rPr lang="en-US" sz="4000" dirty="0" smtClean="0">
                <a:latin typeface="Franklin Gothic Medium Cond" pitchFamily="34" charset="0"/>
              </a:rPr>
              <a:t> </a:t>
            </a:r>
            <a:r>
              <a:rPr lang="en-US" sz="4000" dirty="0" err="1" smtClean="0">
                <a:latin typeface="Franklin Gothic Medium Cond" pitchFamily="34" charset="0"/>
              </a:rPr>
              <a:t>Organisasi</a:t>
            </a:r>
            <a:endParaRPr lang="en-US" sz="4000" dirty="0" smtClean="0">
              <a:latin typeface="Franklin Gothic Medium Cond" pitchFamily="34" charset="0"/>
            </a:endParaRPr>
          </a:p>
        </p:txBody>
      </p:sp>
      <p:sp>
        <p:nvSpPr>
          <p:cNvPr id="16387" name="Content Placeholder 2"/>
          <p:cNvSpPr>
            <a:spLocks noGrp="1"/>
          </p:cNvSpPr>
          <p:nvPr>
            <p:ph idx="1"/>
          </p:nvPr>
        </p:nvSpPr>
        <p:spPr/>
        <p:txBody>
          <a:bodyPr>
            <a:normAutofit/>
          </a:bodyPr>
          <a:lstStyle/>
          <a:p>
            <a:pPr eaLnBrk="1" hangingPunct="1">
              <a:buNone/>
            </a:pPr>
            <a:r>
              <a:rPr lang="id-ID" sz="2800" dirty="0" smtClean="0">
                <a:latin typeface="Franklin Gothic Medium Cond" pitchFamily="34" charset="0"/>
              </a:rPr>
              <a:t>	</a:t>
            </a:r>
          </a:p>
          <a:p>
            <a:pPr eaLnBrk="1" hangingPunct="1">
              <a:buNone/>
            </a:pPr>
            <a:r>
              <a:rPr lang="id-ID" sz="2800" dirty="0">
                <a:latin typeface="Franklin Gothic Medium Cond" pitchFamily="34" charset="0"/>
              </a:rPr>
              <a:t>	</a:t>
            </a:r>
            <a:r>
              <a:rPr lang="en-US" sz="2800" dirty="0" smtClean="0">
                <a:latin typeface="Franklin Gothic Medium Cond" pitchFamily="34" charset="0"/>
              </a:rPr>
              <a:t>Di </a:t>
            </a:r>
            <a:r>
              <a:rPr lang="en-US" sz="2800" dirty="0" err="1" smtClean="0">
                <a:latin typeface="Franklin Gothic Medium Cond" pitchFamily="34" charset="0"/>
              </a:rPr>
              <a:t>mana</a:t>
            </a:r>
            <a:r>
              <a:rPr lang="en-US" sz="2800" dirty="0" smtClean="0">
                <a:latin typeface="Franklin Gothic Medium Cond" pitchFamily="34" charset="0"/>
              </a:rPr>
              <a:t> </a:t>
            </a:r>
            <a:r>
              <a:rPr lang="en-US" sz="2800" dirty="0" err="1" smtClean="0">
                <a:latin typeface="Franklin Gothic Medium Cond" pitchFamily="34" charset="0"/>
              </a:rPr>
              <a:t>seharusnya</a:t>
            </a:r>
            <a:r>
              <a:rPr lang="en-US" sz="2800" dirty="0" smtClean="0">
                <a:latin typeface="Franklin Gothic Medium Cond" pitchFamily="34" charset="0"/>
              </a:rPr>
              <a:t> </a:t>
            </a:r>
            <a:r>
              <a:rPr lang="en-US" sz="2800" dirty="0" err="1" smtClean="0">
                <a:latin typeface="Franklin Gothic Medium Cond" pitchFamily="34" charset="0"/>
              </a:rPr>
              <a:t>posisi</a:t>
            </a:r>
            <a:r>
              <a:rPr lang="en-US" sz="2800" dirty="0" smtClean="0">
                <a:latin typeface="Franklin Gothic Medium Cond" pitchFamily="34" charset="0"/>
              </a:rPr>
              <a:t> ideal </a:t>
            </a:r>
            <a:r>
              <a:rPr lang="id-ID" sz="2800" dirty="0" smtClean="0">
                <a:latin typeface="Franklin Gothic Medium Cond" pitchFamily="34" charset="0"/>
              </a:rPr>
              <a:t>PR</a:t>
            </a:r>
            <a:r>
              <a:rPr lang="en-US" sz="2800" dirty="0" smtClean="0">
                <a:latin typeface="Franklin Gothic Medium Cond" pitchFamily="34" charset="0"/>
              </a:rPr>
              <a:t> </a:t>
            </a:r>
            <a:r>
              <a:rPr lang="en-US" sz="2800" dirty="0" err="1" smtClean="0">
                <a:latin typeface="Franklin Gothic Medium Cond" pitchFamily="34" charset="0"/>
              </a:rPr>
              <a:t>dalam</a:t>
            </a:r>
            <a:r>
              <a:rPr lang="en-US" sz="2800" dirty="0" smtClean="0">
                <a:latin typeface="Franklin Gothic Medium Cond" pitchFamily="34" charset="0"/>
              </a:rPr>
              <a:t> </a:t>
            </a:r>
            <a:r>
              <a:rPr lang="en-US" sz="2800" dirty="0" err="1" smtClean="0">
                <a:latin typeface="Franklin Gothic Medium Cond" pitchFamily="34" charset="0"/>
              </a:rPr>
              <a:t>sebuah</a:t>
            </a:r>
            <a:r>
              <a:rPr lang="en-US" sz="2800" dirty="0" smtClean="0">
                <a:latin typeface="Franklin Gothic Medium Cond" pitchFamily="34" charset="0"/>
              </a:rPr>
              <a:t> </a:t>
            </a:r>
            <a:r>
              <a:rPr lang="en-US" sz="2800" dirty="0" err="1" smtClean="0">
                <a:latin typeface="Franklin Gothic Medium Cond" pitchFamily="34" charset="0"/>
              </a:rPr>
              <a:t>organisasi</a:t>
            </a:r>
            <a:r>
              <a:rPr lang="en-US" sz="2800" dirty="0" smtClean="0">
                <a:latin typeface="Franklin Gothic Medium Cond" pitchFamily="34" charset="0"/>
              </a:rPr>
              <a:t>?</a:t>
            </a:r>
            <a:endParaRPr lang="id-ID" sz="2800" dirty="0" smtClean="0">
              <a:latin typeface="Franklin Gothic Medium Cond" pitchFamily="34" charset="0"/>
            </a:endParaRPr>
          </a:p>
          <a:p>
            <a:pPr eaLnBrk="1" hangingPunct="1">
              <a:buNone/>
            </a:pPr>
            <a:r>
              <a:rPr lang="id-ID" sz="2800" dirty="0">
                <a:latin typeface="Franklin Gothic Medium Cond" pitchFamily="34" charset="0"/>
              </a:rPr>
              <a:t>	</a:t>
            </a:r>
            <a:r>
              <a:rPr lang="id-ID" sz="2800" dirty="0" smtClean="0">
                <a:latin typeface="Franklin Gothic Medium Cond" pitchFamily="34" charset="0"/>
              </a:rPr>
              <a:t>		</a:t>
            </a:r>
          </a:p>
          <a:p>
            <a:pPr eaLnBrk="1" hangingPunct="1">
              <a:buNone/>
            </a:pPr>
            <a:r>
              <a:rPr lang="id-ID" sz="2800" dirty="0">
                <a:latin typeface="Franklin Gothic Medium Cond" pitchFamily="34" charset="0"/>
              </a:rPr>
              <a:t>	</a:t>
            </a:r>
            <a:r>
              <a:rPr lang="id-ID" sz="2800" dirty="0" smtClean="0">
                <a:latin typeface="Franklin Gothic Medium Cond" pitchFamily="34" charset="0"/>
              </a:rPr>
              <a:t>		</a:t>
            </a:r>
            <a:r>
              <a:rPr lang="en-US" sz="2800" dirty="0" err="1" smtClean="0">
                <a:solidFill>
                  <a:srgbClr val="00B050"/>
                </a:solidFill>
                <a:latin typeface="Franklin Gothic Medium Cond" pitchFamily="34" charset="0"/>
              </a:rPr>
              <a:t>Struktur</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tingkat</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atas</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puncak</a:t>
            </a:r>
            <a:endParaRPr lang="id-ID" sz="2800" dirty="0">
              <a:solidFill>
                <a:srgbClr val="00B050"/>
              </a:solidFill>
              <a:latin typeface="Franklin Gothic Medium Cond" pitchFamily="34" charset="0"/>
            </a:endParaRPr>
          </a:p>
          <a:p>
            <a:pPr eaLnBrk="1" hangingPunct="1">
              <a:buNone/>
            </a:pPr>
            <a:r>
              <a:rPr lang="id-ID" sz="2800" dirty="0" smtClean="0">
                <a:latin typeface="Franklin Gothic Medium Cond" pitchFamily="34" charset="0"/>
              </a:rPr>
              <a:t>				         </a:t>
            </a:r>
            <a:r>
              <a:rPr lang="en-US" sz="2800" dirty="0" err="1" smtClean="0">
                <a:latin typeface="Franklin Gothic Medium Cond" pitchFamily="34" charset="0"/>
              </a:rPr>
              <a:t>Atau</a:t>
            </a:r>
            <a:endParaRPr lang="id-ID" sz="2800" dirty="0">
              <a:latin typeface="Franklin Gothic Medium Cond" pitchFamily="34" charset="0"/>
            </a:endParaRPr>
          </a:p>
          <a:p>
            <a:pPr eaLnBrk="1" hangingPunct="1">
              <a:buNone/>
            </a:pPr>
            <a:r>
              <a:rPr lang="id-ID" sz="2800" dirty="0" smtClean="0">
                <a:latin typeface="Franklin Gothic Medium Cond" pitchFamily="34" charset="0"/>
              </a:rPr>
              <a:t>			</a:t>
            </a:r>
            <a:r>
              <a:rPr lang="id-ID"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Bisa</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dimana</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saja</a:t>
            </a:r>
            <a:r>
              <a:rPr lang="en-US" sz="2800" dirty="0" smtClean="0">
                <a:solidFill>
                  <a:srgbClr val="00B050"/>
                </a:solidFill>
                <a:latin typeface="Franklin Gothic Medium Cond" pitchFamily="34" charset="0"/>
              </a:rPr>
              <a:t>?</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86314" y="1714488"/>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0" y="357166"/>
            <a:ext cx="8286776"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410" name="Title 1"/>
          <p:cNvSpPr>
            <a:spLocks noGrp="1"/>
          </p:cNvSpPr>
          <p:nvPr>
            <p:ph type="title"/>
          </p:nvPr>
        </p:nvSpPr>
        <p:spPr>
          <a:xfrm>
            <a:off x="-71470" y="142852"/>
            <a:ext cx="8229600" cy="1143000"/>
          </a:xfrm>
        </p:spPr>
        <p:txBody>
          <a:bodyPr>
            <a:normAutofit/>
          </a:bodyPr>
          <a:lstStyle/>
          <a:p>
            <a:pPr algn="ctr" eaLnBrk="1" hangingPunct="1"/>
            <a:r>
              <a:rPr lang="en-US" sz="3200" dirty="0" smtClean="0">
                <a:latin typeface="Franklin Gothic Medium Cond" pitchFamily="34" charset="0"/>
              </a:rPr>
              <a:t>3 model </a:t>
            </a:r>
            <a:r>
              <a:rPr lang="en-US" sz="3200" dirty="0" err="1" smtClean="0">
                <a:latin typeface="Franklin Gothic Medium Cond" pitchFamily="34" charset="0"/>
              </a:rPr>
              <a:t>posisi</a:t>
            </a:r>
            <a:r>
              <a:rPr lang="en-US" sz="3200" dirty="0" smtClean="0">
                <a:latin typeface="Franklin Gothic Medium Cond" pitchFamily="34" charset="0"/>
              </a:rPr>
              <a:t> PR </a:t>
            </a:r>
            <a:r>
              <a:rPr lang="en-US" sz="3200" dirty="0" err="1" smtClean="0">
                <a:latin typeface="Franklin Gothic Medium Cond" pitchFamily="34" charset="0"/>
              </a:rPr>
              <a:t>dalam</a:t>
            </a:r>
            <a:r>
              <a:rPr lang="en-US" sz="3200" dirty="0" smtClean="0">
                <a:latin typeface="Franklin Gothic Medium Cond" pitchFamily="34" charset="0"/>
              </a:rPr>
              <a:t> </a:t>
            </a:r>
            <a:r>
              <a:rPr lang="en-US" sz="3200" dirty="0" err="1" smtClean="0">
                <a:latin typeface="Franklin Gothic Medium Cond" pitchFamily="34" charset="0"/>
              </a:rPr>
              <a:t>manajemen</a:t>
            </a:r>
            <a:r>
              <a:rPr lang="en-US" sz="3200" dirty="0" smtClean="0">
                <a:latin typeface="Franklin Gothic Medium Cond" pitchFamily="34" charset="0"/>
              </a:rPr>
              <a:t> </a:t>
            </a:r>
            <a:r>
              <a:rPr lang="en-US" sz="3200" dirty="0" err="1" smtClean="0">
                <a:latin typeface="Franklin Gothic Medium Cond" pitchFamily="34" charset="0"/>
              </a:rPr>
              <a:t>perusahaan</a:t>
            </a:r>
            <a:endParaRPr lang="en-US" sz="3200" dirty="0" smtClean="0">
              <a:latin typeface="Franklin Gothic Medium Cond" pitchFamily="34" charset="0"/>
            </a:endParaRPr>
          </a:p>
        </p:txBody>
      </p:sp>
      <p:sp>
        <p:nvSpPr>
          <p:cNvPr id="3" name="Content Placeholder 2"/>
          <p:cNvSpPr>
            <a:spLocks noGrp="1"/>
          </p:cNvSpPr>
          <p:nvPr>
            <p:ph idx="1"/>
          </p:nvPr>
        </p:nvSpPr>
        <p:spPr>
          <a:xfrm>
            <a:off x="457200" y="2571744"/>
            <a:ext cx="8229600" cy="3554419"/>
          </a:xfrm>
        </p:spPr>
        <p:txBody>
          <a:bodyPr>
            <a:normAutofit/>
          </a:bodyPr>
          <a:lstStyle/>
          <a:p>
            <a:pPr lvl="1" eaLnBrk="1" hangingPunct="1">
              <a:buFont typeface="Wingdings" pitchFamily="2" charset="2"/>
              <a:buNone/>
              <a:defRPr/>
            </a:pPr>
            <a:r>
              <a:rPr lang="en-US" sz="2200" dirty="0" smtClean="0">
                <a:latin typeface="Franklin Gothic Medium Cond" pitchFamily="34" charset="0"/>
              </a:rPr>
              <a:t>	Model </a:t>
            </a:r>
            <a:r>
              <a:rPr lang="en-US" sz="2200" dirty="0" err="1" smtClean="0">
                <a:latin typeface="Franklin Gothic Medium Cond" pitchFamily="34" charset="0"/>
              </a:rPr>
              <a:t>ini</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 PR </a:t>
            </a:r>
            <a:r>
              <a:rPr lang="en-US" sz="2200" dirty="0" err="1" smtClean="0">
                <a:latin typeface="Franklin Gothic Medium Cond" pitchFamily="34" charset="0"/>
              </a:rPr>
              <a:t>terletak</a:t>
            </a:r>
            <a:r>
              <a:rPr lang="en-US" sz="2200" dirty="0" smtClean="0">
                <a:latin typeface="Franklin Gothic Medium Cond" pitchFamily="34" charset="0"/>
              </a:rPr>
              <a:t> ‘</a:t>
            </a:r>
            <a:r>
              <a:rPr lang="en-US" sz="2200" dirty="0" err="1" smtClean="0">
                <a:latin typeface="Franklin Gothic Medium Cond" pitchFamily="34" charset="0"/>
              </a:rPr>
              <a:t>di</a:t>
            </a:r>
            <a:r>
              <a:rPr lang="id-ID" sz="2200" dirty="0" smtClean="0">
                <a:latin typeface="Franklin Gothic Medium Cond" pitchFamily="34" charset="0"/>
              </a:rPr>
              <a:t> </a:t>
            </a:r>
            <a:r>
              <a:rPr lang="en-US" sz="2200" dirty="0" err="1" smtClean="0">
                <a:latin typeface="Franklin Gothic Medium Cond" pitchFamily="34" charset="0"/>
              </a:rPr>
              <a:t>leher</a:t>
            </a:r>
            <a:r>
              <a:rPr lang="en-US" sz="2200" dirty="0" smtClean="0">
                <a:latin typeface="Franklin Gothic Medium Cond" pitchFamily="34" charset="0"/>
              </a:rPr>
              <a:t>’ </a:t>
            </a:r>
            <a:r>
              <a:rPr lang="en-US" sz="2200" dirty="0" err="1" smtClean="0">
                <a:latin typeface="Franklin Gothic Medium Cond" pitchFamily="34" charset="0"/>
              </a:rPr>
              <a:t>pada</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organisasi</a:t>
            </a:r>
            <a:r>
              <a:rPr lang="en-US" sz="2200" dirty="0" smtClean="0">
                <a:latin typeface="Franklin Gothic Medium Cond" pitchFamily="34" charset="0"/>
              </a:rPr>
              <a:t> </a:t>
            </a:r>
            <a:r>
              <a:rPr lang="en-US" sz="2200" dirty="0" err="1" smtClean="0">
                <a:latin typeface="Franklin Gothic Medium Cond" pitchFamily="34" charset="0"/>
              </a:rPr>
              <a:t>tertinggi</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a:t>
            </a:r>
            <a:r>
              <a:rPr lang="en-US" sz="2200" dirty="0" err="1" smtClean="0">
                <a:latin typeface="Franklin Gothic Medium Cond" pitchFamily="34" charset="0"/>
              </a:rPr>
              <a:t>dibawah</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a:t>
            </a:r>
            <a:r>
              <a:rPr lang="en-US" sz="2200" dirty="0" err="1" smtClean="0">
                <a:latin typeface="Franklin Gothic Medium Cond" pitchFamily="34" charset="0"/>
              </a:rPr>
              <a:t>Direktur</a:t>
            </a:r>
            <a:r>
              <a:rPr lang="en-US" sz="2200" dirty="0" smtClean="0">
                <a:latin typeface="Franklin Gothic Medium Cond" pitchFamily="34" charset="0"/>
              </a:rPr>
              <a:t> </a:t>
            </a:r>
            <a:r>
              <a:rPr lang="en-US" sz="2200" dirty="0" err="1" smtClean="0">
                <a:latin typeface="Franklin Gothic Medium Cond" pitchFamily="34" charset="0"/>
              </a:rPr>
              <a:t>Utama</a:t>
            </a:r>
            <a:r>
              <a:rPr lang="en-US" sz="2200" dirty="0" smtClean="0">
                <a:latin typeface="Franklin Gothic Medium Cond" pitchFamily="34" charset="0"/>
              </a:rPr>
              <a:t>), </a:t>
            </a:r>
            <a:endParaRPr lang="id-ID" sz="2200" dirty="0" smtClean="0">
              <a:latin typeface="Franklin Gothic Medium Cond" pitchFamily="34" charset="0"/>
            </a:endParaRPr>
          </a:p>
          <a:p>
            <a:pPr lvl="1" eaLnBrk="1" hangingPunct="1">
              <a:buFont typeface="Wingdings" pitchFamily="2" charset="2"/>
              <a:buNone/>
              <a:defRPr/>
            </a:pPr>
            <a:r>
              <a:rPr lang="id-ID" sz="2200" dirty="0">
                <a:latin typeface="Franklin Gothic Medium Cond" pitchFamily="34" charset="0"/>
              </a:rPr>
              <a:t>	</a:t>
            </a:r>
            <a:endParaRPr lang="id-ID" sz="2200" dirty="0" smtClean="0">
              <a:latin typeface="Franklin Gothic Medium Cond" pitchFamily="34" charset="0"/>
            </a:endParaRPr>
          </a:p>
          <a:p>
            <a:pPr lvl="1" eaLnBrk="1" hangingPunct="1">
              <a:buFont typeface="Wingdings" pitchFamily="2" charset="2"/>
              <a:buNone/>
              <a:defRPr/>
            </a:pPr>
            <a:r>
              <a:rPr lang="id-ID" sz="2200" dirty="0">
                <a:latin typeface="Franklin Gothic Medium Cond" pitchFamily="34" charset="0"/>
              </a:rPr>
              <a:t>	</a:t>
            </a:r>
            <a:r>
              <a:rPr lang="en-US" sz="2200" dirty="0" err="1" smtClean="0">
                <a:latin typeface="Franklin Gothic Medium Cond" pitchFamily="34" charset="0"/>
              </a:rPr>
              <a:t>misalnya</a:t>
            </a:r>
            <a:r>
              <a:rPr lang="en-US" sz="2200" dirty="0" smtClean="0">
                <a:latin typeface="Franklin Gothic Medium Cond" pitchFamily="34" charset="0"/>
              </a:rPr>
              <a:t> </a:t>
            </a:r>
            <a:r>
              <a:rPr lang="en-US" sz="2200" dirty="0" err="1" smtClean="0">
                <a:latin typeface="Franklin Gothic Medium Cond" pitchFamily="34" charset="0"/>
              </a:rPr>
              <a:t>pada</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staff </a:t>
            </a:r>
            <a:r>
              <a:rPr lang="en-US" sz="2200" dirty="0" err="1" smtClean="0">
                <a:latin typeface="Franklin Gothic Medium Cond" pitchFamily="34" charset="0"/>
              </a:rPr>
              <a:t>fungsi</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nama</a:t>
            </a:r>
            <a:r>
              <a:rPr lang="en-US" sz="2200" dirty="0" smtClean="0">
                <a:latin typeface="Franklin Gothic Medium Cond" pitchFamily="34" charset="0"/>
              </a:rPr>
              <a:t> </a:t>
            </a:r>
            <a:r>
              <a:rPr lang="en-US" sz="2200" i="1" dirty="0" smtClean="0">
                <a:latin typeface="Franklin Gothic Medium Cond" pitchFamily="34" charset="0"/>
              </a:rPr>
              <a:t>Corporate Secretary </a:t>
            </a:r>
            <a:r>
              <a:rPr lang="en-US" sz="2200" dirty="0" err="1" smtClean="0">
                <a:latin typeface="Franklin Gothic Medium Cond" pitchFamily="34" charset="0"/>
              </a:rPr>
              <a:t>atau</a:t>
            </a:r>
            <a:r>
              <a:rPr lang="en-US" sz="2200" i="1" dirty="0" smtClean="0">
                <a:latin typeface="Franklin Gothic Medium Cond" pitchFamily="34" charset="0"/>
              </a:rPr>
              <a:t> Corporate Communication</a:t>
            </a:r>
            <a:r>
              <a:rPr lang="en-US" sz="2200" dirty="0" smtClean="0">
                <a:latin typeface="Franklin Gothic Medium Cond" pitchFamily="34" charset="0"/>
              </a:rPr>
              <a:t> yang </a:t>
            </a:r>
            <a:r>
              <a:rPr lang="en-US" sz="2200" dirty="0" err="1" smtClean="0">
                <a:latin typeface="Franklin Gothic Medium Cond" pitchFamily="34" charset="0"/>
              </a:rPr>
              <a:t>tugas</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kewajibannya</a:t>
            </a:r>
            <a:r>
              <a:rPr lang="en-US" sz="2200" dirty="0" smtClean="0">
                <a:latin typeface="Franklin Gothic Medium Cond" pitchFamily="34" charset="0"/>
              </a:rPr>
              <a:t> </a:t>
            </a:r>
            <a:r>
              <a:rPr lang="en-US" sz="2200" dirty="0" err="1" smtClean="0">
                <a:latin typeface="Franklin Gothic Medium Cond" pitchFamily="34" charset="0"/>
              </a:rPr>
              <a:t>adalah</a:t>
            </a:r>
            <a:r>
              <a:rPr lang="en-US" sz="2200" dirty="0" smtClean="0">
                <a:latin typeface="Franklin Gothic Medium Cond" pitchFamily="34" charset="0"/>
              </a:rPr>
              <a:t> </a:t>
            </a:r>
            <a:r>
              <a:rPr lang="en-US" sz="2200" dirty="0" err="1" smtClean="0">
                <a:latin typeface="Franklin Gothic Medium Cond" pitchFamily="34" charset="0"/>
              </a:rPr>
              <a:t>bertanggung</a:t>
            </a:r>
            <a:r>
              <a:rPr lang="en-US" sz="2200" dirty="0" smtClean="0">
                <a:latin typeface="Franklin Gothic Medium Cond" pitchFamily="34" charset="0"/>
              </a:rPr>
              <a:t> </a:t>
            </a:r>
            <a:r>
              <a:rPr lang="en-US" sz="2200" dirty="0" err="1" smtClean="0">
                <a:latin typeface="Franklin Gothic Medium Cond" pitchFamily="34" charset="0"/>
              </a:rPr>
              <a:t>jawab</a:t>
            </a:r>
            <a:r>
              <a:rPr lang="en-US" sz="2200" dirty="0" smtClean="0">
                <a:latin typeface="Franklin Gothic Medium Cond" pitchFamily="34" charset="0"/>
              </a:rPr>
              <a:t> </a:t>
            </a:r>
            <a:r>
              <a:rPr lang="en-US" sz="2200" dirty="0" err="1" smtClean="0">
                <a:latin typeface="Franklin Gothic Medium Cond" pitchFamily="34" charset="0"/>
              </a:rPr>
              <a:t>langsung</a:t>
            </a:r>
            <a:r>
              <a:rPr lang="en-US" sz="2200" dirty="0" smtClean="0">
                <a:latin typeface="Franklin Gothic Medium Cond" pitchFamily="34" charset="0"/>
              </a:rPr>
              <a:t> </a:t>
            </a:r>
            <a:r>
              <a:rPr lang="en-US" sz="2200" dirty="0" err="1" smtClean="0">
                <a:latin typeface="Franklin Gothic Medium Cond" pitchFamily="34" charset="0"/>
              </a:rPr>
              <a:t>kepada</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(top </a:t>
            </a:r>
            <a:r>
              <a:rPr lang="en-US" sz="2200" dirty="0" err="1" smtClean="0">
                <a:latin typeface="Franklin Gothic Medium Cond" pitchFamily="34" charset="0"/>
              </a:rPr>
              <a:t>pimpinan</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koordinasi</a:t>
            </a:r>
            <a:r>
              <a:rPr lang="en-US" sz="2200" dirty="0" smtClean="0">
                <a:latin typeface="Franklin Gothic Medium Cond" pitchFamily="34" charset="0"/>
              </a:rPr>
              <a:t> </a:t>
            </a:r>
            <a:r>
              <a:rPr lang="en-US" sz="2200" dirty="0" err="1" smtClean="0">
                <a:latin typeface="Franklin Gothic Medium Cond" pitchFamily="34" charset="0"/>
              </a:rPr>
              <a:t>pelaksanaan</a:t>
            </a:r>
            <a:r>
              <a:rPr lang="en-US" sz="2200" dirty="0" smtClean="0">
                <a:latin typeface="Franklin Gothic Medium Cond" pitchFamily="34" charset="0"/>
              </a:rPr>
              <a:t> </a:t>
            </a:r>
            <a:r>
              <a:rPr lang="en-US" sz="2200" dirty="0" err="1" smtClean="0">
                <a:latin typeface="Franklin Gothic Medium Cond" pitchFamily="34" charset="0"/>
              </a:rPr>
              <a:t>operasional</a:t>
            </a:r>
            <a:r>
              <a:rPr lang="en-US" sz="2200" dirty="0" smtClean="0">
                <a:latin typeface="Franklin Gothic Medium Cond" pitchFamily="34" charset="0"/>
              </a:rPr>
              <a:t> </a:t>
            </a:r>
            <a:r>
              <a:rPr lang="en-US" sz="2200" dirty="0" err="1" smtClean="0">
                <a:latin typeface="Franklin Gothic Medium Cond" pitchFamily="34" charset="0"/>
              </a:rPr>
              <a:t>lapangan</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jajaran</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 </a:t>
            </a:r>
            <a:r>
              <a:rPr lang="en-US" sz="2200" dirty="0" err="1" smtClean="0">
                <a:latin typeface="Franklin Gothic Medium Cond" pitchFamily="34" charset="0"/>
              </a:rPr>
              <a:t>di</a:t>
            </a:r>
            <a:r>
              <a:rPr lang="en-US" sz="2200" dirty="0" smtClean="0">
                <a:latin typeface="Franklin Gothic Medium Cond" pitchFamily="34" charset="0"/>
              </a:rPr>
              <a:t> </a:t>
            </a:r>
            <a:r>
              <a:rPr lang="en-US" sz="2200" dirty="0" err="1" smtClean="0">
                <a:latin typeface="Franklin Gothic Medium Cond" pitchFamily="34" charset="0"/>
              </a:rPr>
              <a:t>bawahnya</a:t>
            </a:r>
            <a:r>
              <a:rPr lang="en-US" sz="2200" dirty="0" smtClean="0">
                <a:latin typeface="Franklin Gothic Medium Cond" pitchFamily="34" charset="0"/>
              </a:rPr>
              <a:t> (</a:t>
            </a:r>
            <a:r>
              <a:rPr lang="en-US" sz="2200" dirty="0" err="1" smtClean="0">
                <a:latin typeface="Franklin Gothic Medium Cond" pitchFamily="34" charset="0"/>
              </a:rPr>
              <a:t>para</a:t>
            </a:r>
            <a:r>
              <a:rPr lang="en-US" sz="2200" dirty="0" smtClean="0">
                <a:latin typeface="Franklin Gothic Medium Cond" pitchFamily="34" charset="0"/>
              </a:rPr>
              <a:t> </a:t>
            </a:r>
            <a:r>
              <a:rPr lang="en-US" sz="2200" dirty="0" err="1" smtClean="0">
                <a:latin typeface="Franklin Gothic Medium Cond" pitchFamily="34" charset="0"/>
              </a:rPr>
              <a:t>direktur</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a:t>
            </a:r>
            <a:r>
              <a:rPr lang="en-US" sz="2200" dirty="0" err="1" smtClean="0">
                <a:latin typeface="Franklin Gothic Medium Cond" pitchFamily="34" charset="0"/>
              </a:rPr>
              <a:t>manajer</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a:t>
            </a:r>
          </a:p>
          <a:p>
            <a:pPr eaLnBrk="1" hangingPunct="1">
              <a:defRPr/>
            </a:pPr>
            <a:endParaRPr lang="en-US" sz="2200" dirty="0" smtClean="0">
              <a:latin typeface="Franklin Gothic Medium Cond" pitchFamily="34" charset="0"/>
            </a:endParaRPr>
          </a:p>
        </p:txBody>
      </p:sp>
      <p:sp>
        <p:nvSpPr>
          <p:cNvPr id="5" name="Rectangle 4"/>
          <p:cNvSpPr/>
          <p:nvPr/>
        </p:nvSpPr>
        <p:spPr>
          <a:xfrm>
            <a:off x="4143372" y="1785926"/>
            <a:ext cx="4572000" cy="523220"/>
          </a:xfrm>
          <a:prstGeom prst="rect">
            <a:avLst/>
          </a:prstGeom>
        </p:spPr>
        <p:txBody>
          <a:bodyPr>
            <a:spAutoFit/>
          </a:bodyPr>
          <a:lstStyle/>
          <a:p>
            <a:pPr marL="1208087" lvl="2" indent="-514350" eaLnBrk="1" hangingPunct="1">
              <a:buClr>
                <a:srgbClr val="FF0000"/>
              </a:buClr>
              <a:buNone/>
              <a:defRPr/>
            </a:pPr>
            <a:r>
              <a:rPr lang="en-US" sz="2800" dirty="0">
                <a:solidFill>
                  <a:schemeClr val="tx1">
                    <a:lumMod val="95000"/>
                    <a:lumOff val="5000"/>
                  </a:schemeClr>
                </a:solidFill>
                <a:latin typeface="Franklin Gothic Medium Cond" pitchFamily="34" charset="0"/>
              </a:rPr>
              <a:t>Model  Function  Staff</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85926"/>
            <a:ext cx="8229600" cy="4059247"/>
          </a:xfrm>
        </p:spPr>
        <p:txBody>
          <a:bodyPr/>
          <a:lstStyle/>
          <a:p>
            <a:pPr lvl="1" eaLnBrk="1" hangingPunct="1">
              <a:buFont typeface="Wingdings" pitchFamily="2" charset="2"/>
              <a:buNone/>
              <a:defRPr/>
            </a:pPr>
            <a:r>
              <a:rPr lang="en-US" sz="2400" dirty="0" smtClean="0">
                <a:latin typeface="Franklin Gothic Medium Cond" pitchFamily="34" charset="0"/>
              </a:rPr>
              <a:t>	</a:t>
            </a:r>
          </a:p>
          <a:p>
            <a:pPr lvl="1" eaLnBrk="1" hangingPunct="1">
              <a:buFont typeface="Wingdings" pitchFamily="2" charset="2"/>
              <a:buNone/>
              <a:defRPr/>
            </a:pPr>
            <a:r>
              <a:rPr lang="en-US" sz="2400" dirty="0" smtClean="0">
                <a:latin typeface="Franklin Gothic Medium Cond" pitchFamily="34" charset="0"/>
              </a:rPr>
              <a:t>	Model </a:t>
            </a:r>
            <a:r>
              <a:rPr lang="en-US" sz="2400" dirty="0" err="1" smtClean="0">
                <a:latin typeface="Franklin Gothic Medium Cond" pitchFamily="34" charset="0"/>
              </a:rPr>
              <a:t>ini</a:t>
            </a:r>
            <a:r>
              <a:rPr lang="en-US" sz="2400" dirty="0" smtClean="0">
                <a:latin typeface="Franklin Gothic Medium Cond" pitchFamily="34" charset="0"/>
              </a:rPr>
              <a:t> PR</a:t>
            </a:r>
            <a:r>
              <a:rPr lang="id-ID"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staff </a:t>
            </a:r>
            <a:r>
              <a:rPr lang="en-US" sz="2400" dirty="0" err="1" smtClean="0">
                <a:latin typeface="Franklin Gothic Medium Cond" pitchFamily="34" charset="0"/>
              </a:rPr>
              <a:t>pelaksana</a:t>
            </a:r>
            <a:r>
              <a:rPr lang="en-US" sz="2400" dirty="0" smtClean="0">
                <a:latin typeface="Franklin Gothic Medium Cond" pitchFamily="34" charset="0"/>
              </a:rPr>
              <a:t> Line-</a:t>
            </a:r>
            <a:r>
              <a:rPr lang="en-US" sz="2400" dirty="0" err="1" smtClean="0">
                <a:latin typeface="Franklin Gothic Medium Cond" pitchFamily="34" charset="0"/>
              </a:rPr>
              <a:t>operasional</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bentuk</a:t>
            </a:r>
            <a:r>
              <a:rPr lang="en-US" sz="2400" dirty="0" smtClean="0">
                <a:latin typeface="Franklin Gothic Medium Cond" pitchFamily="34" charset="0"/>
              </a:rPr>
              <a:t> </a:t>
            </a:r>
            <a:r>
              <a:rPr lang="en-US" sz="2400" dirty="0" err="1" smtClean="0">
                <a:latin typeface="Franklin Gothic Medium Cond" pitchFamily="34" charset="0"/>
              </a:rPr>
              <a:t>jajaran</a:t>
            </a:r>
            <a:r>
              <a:rPr lang="en-US" sz="2400" dirty="0" smtClean="0">
                <a:latin typeface="Franklin Gothic Medium Cond" pitchFamily="34" charset="0"/>
              </a:rPr>
              <a:t>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Dirut</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Departemen</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Biro, </a:t>
            </a:r>
            <a:r>
              <a:rPr lang="en-US" sz="2400" dirty="0" err="1" smtClean="0">
                <a:latin typeface="Franklin Gothic Medium Cond" pitchFamily="34" charset="0"/>
              </a:rPr>
              <a:t>yakni</a:t>
            </a:r>
            <a:r>
              <a:rPr lang="en-US" sz="2400" dirty="0" smtClean="0">
                <a:latin typeface="Franklin Gothic Medium Cond" pitchFamily="34" charset="0"/>
              </a:rPr>
              <a:t> </a:t>
            </a:r>
            <a:r>
              <a:rPr lang="en-US" sz="2400" dirty="0" err="1" smtClean="0">
                <a:latin typeface="Franklin Gothic Medium Cond" pitchFamily="34" charset="0"/>
              </a:rPr>
              <a:t>bertanggung</a:t>
            </a:r>
            <a:r>
              <a:rPr lang="en-US" sz="2400" dirty="0" smtClean="0">
                <a:latin typeface="Franklin Gothic Medium Cond" pitchFamily="34" charset="0"/>
              </a:rPr>
              <a:t> </a:t>
            </a:r>
            <a:r>
              <a:rPr lang="en-US" sz="2400" dirty="0" err="1" smtClean="0">
                <a:latin typeface="Franklin Gothic Medium Cond" pitchFamily="34" charset="0"/>
              </a:rPr>
              <a:t>jawab</a:t>
            </a:r>
            <a:r>
              <a:rPr lang="en-US" sz="2400" dirty="0" smtClean="0">
                <a:latin typeface="Franklin Gothic Medium Cond" pitchFamily="34" charset="0"/>
              </a:rPr>
              <a:t> </a:t>
            </a:r>
            <a:r>
              <a:rPr lang="en-US" sz="2400" dirty="0" err="1" smtClean="0">
                <a:latin typeface="Franklin Gothic Medium Cond" pitchFamily="34" charset="0"/>
              </a:rPr>
              <a:t>kepada</a:t>
            </a:r>
            <a:r>
              <a:rPr lang="en-US" sz="2400" dirty="0" smtClean="0">
                <a:latin typeface="Franklin Gothic Medium Cond" pitchFamily="34" charset="0"/>
              </a:rPr>
              <a:t> </a:t>
            </a:r>
            <a:r>
              <a:rPr lang="en-US" sz="2400" dirty="0" err="1" smtClean="0">
                <a:latin typeface="Franklin Gothic Medium Cond" pitchFamily="34" charset="0"/>
              </a:rPr>
              <a:t>atasan</a:t>
            </a:r>
            <a:r>
              <a:rPr lang="en-US" sz="2400" dirty="0" smtClean="0">
                <a:latin typeface="Franklin Gothic Medium Cond" pitchFamily="34" charset="0"/>
              </a:rPr>
              <a:t>  yang </a:t>
            </a:r>
            <a:r>
              <a:rPr lang="en-US" sz="2400" dirty="0" err="1" smtClean="0">
                <a:latin typeface="Franklin Gothic Medium Cond" pitchFamily="34" charset="0"/>
              </a:rPr>
              <a:t>sekaligus</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Pimpinannya</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Direksi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General </a:t>
            </a:r>
            <a:r>
              <a:rPr lang="en-US" sz="2400" dirty="0" err="1" smtClean="0">
                <a:latin typeface="Franklin Gothic Medium Cond" pitchFamily="34" charset="0"/>
              </a:rPr>
              <a:t>Manajer</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Manajer</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yang </a:t>
            </a:r>
            <a:r>
              <a:rPr lang="en-US" sz="2400" dirty="0" err="1" smtClean="0">
                <a:latin typeface="Franklin Gothic Medium Cond" pitchFamily="34" charset="0"/>
              </a:rPr>
              <a:t>melaksanakan</a:t>
            </a:r>
            <a:r>
              <a:rPr lang="en-US" sz="2400" dirty="0" smtClean="0">
                <a:latin typeface="Franklin Gothic Medium Cond" pitchFamily="34" charset="0"/>
              </a:rPr>
              <a:t> </a:t>
            </a:r>
            <a:r>
              <a:rPr lang="en-US" sz="2400" dirty="0" err="1" smtClean="0">
                <a:latin typeface="Franklin Gothic Medium Cond" pitchFamily="34" charset="0"/>
              </a:rPr>
              <a:t>fungsi</a:t>
            </a:r>
            <a:r>
              <a:rPr lang="en-US" sz="2400" dirty="0" smtClean="0">
                <a:latin typeface="Franklin Gothic Medium Cond" pitchFamily="34" charset="0"/>
              </a:rPr>
              <a:t> </a:t>
            </a:r>
            <a:r>
              <a:rPr lang="en-US" sz="2400" dirty="0" err="1" smtClean="0">
                <a:latin typeface="Franklin Gothic Medium Cond" pitchFamily="34" charset="0"/>
              </a:rPr>
              <a:t>serta</a:t>
            </a:r>
            <a:r>
              <a:rPr lang="en-US" sz="2400" dirty="0" smtClean="0">
                <a:latin typeface="Franklin Gothic Medium Cond" pitchFamily="34" charset="0"/>
              </a:rPr>
              <a:t> </a:t>
            </a:r>
            <a:r>
              <a:rPr lang="en-US" sz="2400" dirty="0" err="1" smtClean="0">
                <a:latin typeface="Franklin Gothic Medium Cond" pitchFamily="34" charset="0"/>
              </a:rPr>
              <a:t>tanggung-jawab</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kewenangan</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pimpinan</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departemennya</a:t>
            </a:r>
            <a:r>
              <a:rPr lang="en-US" sz="2400" dirty="0" smtClean="0">
                <a:latin typeface="Franklin Gothic Medium Cond" pitchFamily="34" charset="0"/>
              </a:rPr>
              <a:t> </a:t>
            </a:r>
            <a:r>
              <a:rPr lang="en-US" sz="2400" dirty="0" err="1" smtClean="0">
                <a:latin typeface="Franklin Gothic Medium Cond" pitchFamily="34" charset="0"/>
              </a:rPr>
              <a:t>masing-masing</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menjalankan</a:t>
            </a:r>
            <a:r>
              <a:rPr lang="en-US" sz="2400" dirty="0" smtClean="0">
                <a:latin typeface="Franklin Gothic Medium Cond" pitchFamily="34" charset="0"/>
              </a:rPr>
              <a:t> </a:t>
            </a:r>
            <a:r>
              <a:rPr lang="en-US" sz="2400" dirty="0" err="1" smtClean="0">
                <a:latin typeface="Franklin Gothic Medium Cond" pitchFamily="34" charset="0"/>
              </a:rPr>
              <a:t>operasional</a:t>
            </a:r>
            <a:r>
              <a:rPr lang="en-US" sz="2400" dirty="0" smtClean="0">
                <a:latin typeface="Franklin Gothic Medium Cond" pitchFamily="34" charset="0"/>
              </a:rPr>
              <a:t> </a:t>
            </a:r>
            <a:r>
              <a:rPr lang="en-US" sz="2400" dirty="0" err="1" smtClean="0">
                <a:latin typeface="Franklin Gothic Medium Cond" pitchFamily="34" charset="0"/>
              </a:rPr>
              <a:t>kebijakan</a:t>
            </a:r>
            <a:r>
              <a:rPr lang="en-US" sz="2400" dirty="0" smtClean="0">
                <a:latin typeface="Franklin Gothic Medium Cond" pitchFamily="34" charset="0"/>
              </a:rPr>
              <a:t> masing-2 </a:t>
            </a:r>
            <a:r>
              <a:rPr lang="en-US" sz="2400" dirty="0" err="1" smtClean="0">
                <a:latin typeface="Franklin Gothic Medium Cond" pitchFamily="34" charset="0"/>
              </a:rPr>
              <a:t>departemennya</a:t>
            </a:r>
            <a:r>
              <a:rPr lang="en-US" sz="2400" dirty="0" smtClean="0">
                <a:latin typeface="Franklin Gothic Medium Cond" pitchFamily="34" charset="0"/>
              </a:rPr>
              <a:t> yang </a:t>
            </a:r>
            <a:r>
              <a:rPr lang="en-US" sz="2400" dirty="0" err="1" smtClean="0">
                <a:latin typeface="Franklin Gothic Medium Cond" pitchFamily="34" charset="0"/>
              </a:rPr>
              <a:t>telah</a:t>
            </a:r>
            <a:r>
              <a:rPr lang="en-US" sz="2400" dirty="0" smtClean="0">
                <a:latin typeface="Franklin Gothic Medium Cond" pitchFamily="34" charset="0"/>
              </a:rPr>
              <a:t> </a:t>
            </a:r>
            <a:r>
              <a:rPr lang="en-US" sz="2400" dirty="0" err="1" smtClean="0">
                <a:latin typeface="Franklin Gothic Medium Cond" pitchFamily="34" charset="0"/>
              </a:rPr>
              <a:t>digariskan</a:t>
            </a:r>
            <a:r>
              <a:rPr lang="en-US" sz="2400" dirty="0" smtClean="0">
                <a:latin typeface="Franklin Gothic Medium Cond" pitchFamily="34" charset="0"/>
              </a:rPr>
              <a:t> </a:t>
            </a:r>
            <a:r>
              <a:rPr lang="en-US" sz="2400" dirty="0" err="1" smtClean="0">
                <a:latin typeface="Franklin Gothic Medium Cond" pitchFamily="34" charset="0"/>
              </a:rPr>
              <a:t>oleh</a:t>
            </a:r>
            <a:r>
              <a:rPr lang="en-US" sz="2400" dirty="0" smtClean="0">
                <a:latin typeface="Franklin Gothic Medium Cond" pitchFamily="34" charset="0"/>
              </a:rPr>
              <a:t> top </a:t>
            </a:r>
            <a:r>
              <a:rPr lang="en-US" sz="2400" dirty="0" err="1" smtClean="0">
                <a:latin typeface="Franklin Gothic Medium Cond" pitchFamily="34" charset="0"/>
              </a:rPr>
              <a:t>pimpinan</a:t>
            </a:r>
            <a:r>
              <a:rPr lang="en-US" sz="2400" dirty="0" smtClean="0">
                <a:latin typeface="Franklin Gothic Medium Cond" pitchFamily="34" charset="0"/>
              </a:rPr>
              <a:t> </a:t>
            </a:r>
            <a:r>
              <a:rPr lang="en-US" sz="2400" dirty="0" err="1" smtClean="0">
                <a:latin typeface="Franklin Gothic Medium Cond" pitchFamily="34" charset="0"/>
              </a:rPr>
              <a:t>perusahaan</a:t>
            </a:r>
            <a:r>
              <a:rPr lang="en-US" sz="2400" dirty="0" smtClean="0">
                <a:latin typeface="Franklin Gothic Medium Cond" pitchFamily="34" charset="0"/>
              </a:rPr>
              <a:t>. </a:t>
            </a:r>
          </a:p>
          <a:p>
            <a:pPr eaLnBrk="1" hangingPunct="1">
              <a:defRPr/>
            </a:pPr>
            <a:endParaRPr lang="en-US" sz="2000" dirty="0" smtClean="0">
              <a:latin typeface="Franklin Gothic Medium Cond" pitchFamily="34" charset="0"/>
            </a:endParaRPr>
          </a:p>
        </p:txBody>
      </p:sp>
      <p:sp>
        <p:nvSpPr>
          <p:cNvPr id="4" name="Rectangle 3"/>
          <p:cNvSpPr/>
          <p:nvPr/>
        </p:nvSpPr>
        <p:spPr>
          <a:xfrm>
            <a:off x="4786314" y="78579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8087" lvl="2" indent="-514350" algn="l" eaLnBrk="1" hangingPunct="1">
              <a:buClr>
                <a:srgbClr val="FF0000"/>
              </a:buClr>
              <a:buNone/>
              <a:defRPr/>
            </a:pPr>
            <a:r>
              <a:rPr lang="en-US" sz="3200" dirty="0">
                <a:solidFill>
                  <a:schemeClr val="tx1">
                    <a:lumMod val="95000"/>
                    <a:lumOff val="5000"/>
                  </a:schemeClr>
                </a:solidFill>
                <a:latin typeface="Franklin Gothic Medium Cond" pitchFamily="34" charset="0"/>
              </a:rPr>
              <a:t>Model Line Staff</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130685"/>
          </a:xfrm>
        </p:spPr>
        <p:txBody>
          <a:bodyPr>
            <a:normAutofit lnSpcReduction="10000"/>
          </a:bodyPr>
          <a:lstStyle/>
          <a:p>
            <a:pPr lvl="1" eaLnBrk="1" hangingPunct="1">
              <a:defRPr/>
            </a:pPr>
            <a:endParaRPr lang="en-US" sz="1200" dirty="0" smtClean="0">
              <a:latin typeface="Franklin Gothic Medium Cond" pitchFamily="34" charset="0"/>
            </a:endParaRPr>
          </a:p>
          <a:p>
            <a:pPr lvl="1" eaLnBrk="1" hangingPunct="1">
              <a:buFont typeface="Wingdings" pitchFamily="2" charset="2"/>
              <a:buNone/>
              <a:defRPr/>
            </a:pPr>
            <a:r>
              <a:rPr lang="en-US" sz="1200" dirty="0" smtClean="0">
                <a:latin typeface="Franklin Gothic Medium Cond" pitchFamily="34" charset="0"/>
              </a:rPr>
              <a:t>	</a:t>
            </a:r>
            <a:r>
              <a:rPr lang="en-US" sz="2400" dirty="0" smtClean="0">
                <a:latin typeface="Franklin Gothic Medium Cond" pitchFamily="34" charset="0"/>
              </a:rPr>
              <a:t>Model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posisi</a:t>
            </a:r>
            <a:r>
              <a:rPr lang="en-US" sz="2400" dirty="0" smtClean="0">
                <a:latin typeface="Franklin Gothic Medium Cond" pitchFamily="34" charset="0"/>
              </a:rPr>
              <a:t> PR yang </a:t>
            </a:r>
            <a:r>
              <a:rPr lang="en-US" sz="2400" dirty="0" err="1" smtClean="0">
                <a:latin typeface="Franklin Gothic Medium Cond" pitchFamily="34" charset="0"/>
              </a:rPr>
              <a:t>terendah</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koordinasi</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Biro </a:t>
            </a:r>
            <a:r>
              <a:rPr lang="en-US" sz="2400" dirty="0" err="1" smtClean="0">
                <a:latin typeface="Franklin Gothic Medium Cond" pitchFamily="34" charset="0"/>
              </a:rPr>
              <a:t>lainnya</a:t>
            </a:r>
            <a:r>
              <a:rPr lang="en-US" sz="2400" dirty="0" smtClean="0">
                <a:latin typeface="Franklin Gothic Medium Cond" pitchFamily="34" charset="0"/>
              </a:rPr>
              <a:t>, </a:t>
            </a:r>
            <a:r>
              <a:rPr lang="en-US" sz="2400" dirty="0" err="1" smtClean="0">
                <a:latin typeface="Franklin Gothic Medium Cond" pitchFamily="34" charset="0"/>
              </a:rPr>
              <a:t>seperti</a:t>
            </a:r>
            <a:r>
              <a:rPr lang="en-US" sz="2400" dirty="0" smtClean="0">
                <a:latin typeface="Franklin Gothic Medium Cond" pitchFamily="34" charset="0"/>
              </a:rPr>
              <a:t> staff  </a:t>
            </a:r>
            <a:r>
              <a:rPr lang="en-US" sz="2400" dirty="0" err="1" smtClean="0">
                <a:latin typeface="Franklin Gothic Medium Cond" pitchFamily="34" charset="0"/>
              </a:rPr>
              <a:t>pelaksana</a:t>
            </a:r>
            <a:r>
              <a:rPr lang="en-US" sz="2400" dirty="0" smtClean="0">
                <a:latin typeface="Franklin Gothic Medium Cond" pitchFamily="34" charset="0"/>
              </a:rPr>
              <a:t> </a:t>
            </a:r>
            <a:r>
              <a:rPr lang="en-US" sz="2400" dirty="0" err="1" smtClean="0">
                <a:latin typeface="Franklin Gothic Medium Cond" pitchFamily="34" charset="0"/>
              </a:rPr>
              <a:t>pembantu</a:t>
            </a:r>
            <a:r>
              <a:rPr lang="en-US" sz="2400" dirty="0" smtClean="0">
                <a:latin typeface="Franklin Gothic Medium Cond" pitchFamily="34" charset="0"/>
              </a:rPr>
              <a:t> </a:t>
            </a:r>
            <a:r>
              <a:rPr lang="en-US" sz="2400" dirty="0" err="1" smtClean="0">
                <a:latin typeface="Franklin Gothic Medium Cond" pitchFamily="34" charset="0"/>
              </a:rPr>
              <a:t>teknis</a:t>
            </a:r>
            <a:r>
              <a:rPr lang="en-US" sz="2400" dirty="0" smtClean="0">
                <a:latin typeface="Franklin Gothic Medium Cond" pitchFamily="34" charset="0"/>
              </a:rPr>
              <a:t> (</a:t>
            </a:r>
            <a:r>
              <a:rPr lang="en-US" sz="2400" i="1" dirty="0" smtClean="0">
                <a:latin typeface="Franklin Gothic Medium Cond" pitchFamily="34" charset="0"/>
              </a:rPr>
              <a:t>assistant staff</a:t>
            </a:r>
            <a:r>
              <a:rPr lang="en-US" sz="2400" dirty="0" smtClean="0">
                <a:latin typeface="Franklin Gothic Medium Cond" pitchFamily="34" charset="0"/>
              </a:rPr>
              <a:t>) </a:t>
            </a:r>
            <a:r>
              <a:rPr lang="en-US" sz="2400" dirty="0" err="1" smtClean="0">
                <a:latin typeface="Franklin Gothic Medium Cond" pitchFamily="34" charset="0"/>
              </a:rPr>
              <a:t>Kehumasan</a:t>
            </a:r>
            <a:r>
              <a:rPr lang="en-US" sz="2400" dirty="0" smtClean="0">
                <a:latin typeface="Franklin Gothic Medium Cond" pitchFamily="34" charset="0"/>
              </a:rPr>
              <a:t> yang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naungan</a:t>
            </a:r>
            <a:r>
              <a:rPr lang="en-US" sz="2400" dirty="0" smtClean="0">
                <a:latin typeface="Franklin Gothic Medium Cond" pitchFamily="34" charset="0"/>
              </a:rPr>
              <a:t> </a:t>
            </a:r>
            <a:r>
              <a:rPr lang="en-US" sz="2400" dirty="0" err="1" smtClean="0">
                <a:latin typeface="Franklin Gothic Medium Cond" pitchFamily="34" charset="0"/>
              </a:rPr>
              <a:t>koordinasi</a:t>
            </a:r>
            <a:r>
              <a:rPr lang="en-US" sz="2400" dirty="0" smtClean="0">
                <a:latin typeface="Franklin Gothic Medium Cond" pitchFamily="34" charset="0"/>
              </a:rPr>
              <a:t>, </a:t>
            </a:r>
            <a:r>
              <a:rPr lang="en-US" sz="2400" dirty="0" err="1" smtClean="0">
                <a:latin typeface="Franklin Gothic Medium Cond" pitchFamily="34" charset="0"/>
              </a:rPr>
              <a:t>misalnya</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Pemasaran</a:t>
            </a:r>
            <a:r>
              <a:rPr lang="en-US" sz="2400" dirty="0" smtClean="0">
                <a:latin typeface="Franklin Gothic Medium Cond" pitchFamily="34" charset="0"/>
              </a:rPr>
              <a:t>, HRD, </a:t>
            </a:r>
            <a:r>
              <a:rPr lang="en-US" sz="2400" dirty="0" err="1" smtClean="0">
                <a:latin typeface="Franklin Gothic Medium Cond" pitchFamily="34" charset="0"/>
              </a:rPr>
              <a:t>Hukum</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Protokoler</a:t>
            </a:r>
            <a:r>
              <a:rPr lang="en-US" sz="2400" dirty="0" smtClean="0">
                <a:latin typeface="Franklin Gothic Medium Cond" pitchFamily="34" charset="0"/>
              </a:rPr>
              <a:t>/MC. </a:t>
            </a:r>
            <a:endParaRPr lang="id-ID" sz="2400" dirty="0" smtClean="0">
              <a:latin typeface="Franklin Gothic Medium Cond" pitchFamily="34" charset="0"/>
            </a:endParaRPr>
          </a:p>
          <a:p>
            <a:pPr lvl="1" eaLnBrk="1" hangingPunct="1">
              <a:buFont typeface="Wingdings" pitchFamily="2" charset="2"/>
              <a:buNone/>
              <a:defRPr/>
            </a:pPr>
            <a:r>
              <a:rPr lang="id-ID" sz="2400" dirty="0">
                <a:latin typeface="Franklin Gothic Medium Cond" pitchFamily="34" charset="0"/>
              </a:rPr>
              <a:t>	</a:t>
            </a:r>
            <a:endParaRPr lang="id-ID" sz="2400" dirty="0" smtClean="0">
              <a:latin typeface="Franklin Gothic Medium Cond" pitchFamily="34" charset="0"/>
            </a:endParaRPr>
          </a:p>
          <a:p>
            <a:pPr lvl="1" eaLnBrk="1" hangingPunct="1">
              <a:buFont typeface="Wingdings" pitchFamily="2" charset="2"/>
              <a:buNone/>
              <a:defRPr/>
            </a:pPr>
            <a:r>
              <a:rPr lang="id-ID" sz="2400" dirty="0">
                <a:latin typeface="Franklin Gothic Medium Cond" pitchFamily="34" charset="0"/>
              </a:rPr>
              <a:t>	</a:t>
            </a:r>
            <a:r>
              <a:rPr lang="id-ID" sz="2400" dirty="0" smtClean="0">
                <a:latin typeface="Franklin Gothic Medium Cond" pitchFamily="34" charset="0"/>
              </a:rPr>
              <a:t>T</a:t>
            </a:r>
            <a:r>
              <a:rPr lang="en-US" sz="2400" dirty="0" err="1" smtClean="0">
                <a:latin typeface="Franklin Gothic Medium Cond" pitchFamily="34" charset="0"/>
              </a:rPr>
              <a:t>ugas</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kewajibannya</a:t>
            </a:r>
            <a:r>
              <a:rPr lang="en-US" sz="2400" dirty="0" smtClean="0">
                <a:latin typeface="Franklin Gothic Medium Cond" pitchFamily="34" charset="0"/>
              </a:rPr>
              <a:t> </a:t>
            </a:r>
            <a:r>
              <a:rPr lang="en-US" sz="2400" dirty="0" err="1" smtClean="0">
                <a:latin typeface="Franklin Gothic Medium Cond" pitchFamily="34" charset="0"/>
              </a:rPr>
              <a:t>hanya</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teknis-pelaksana</a:t>
            </a:r>
            <a:r>
              <a:rPr lang="en-US" sz="2400" dirty="0" smtClean="0">
                <a:latin typeface="Franklin Gothic Medium Cond" pitchFamily="34" charset="0"/>
              </a:rPr>
              <a:t>, </a:t>
            </a:r>
            <a:r>
              <a:rPr lang="en-US" sz="2400" dirty="0" err="1" smtClean="0">
                <a:latin typeface="Franklin Gothic Medium Cond" pitchFamily="34" charset="0"/>
              </a:rPr>
              <a:t>seperti</a:t>
            </a:r>
            <a:r>
              <a:rPr lang="en-US" sz="2400" dirty="0" smtClean="0">
                <a:latin typeface="Franklin Gothic Medium Cond" pitchFamily="34" charset="0"/>
              </a:rPr>
              <a:t> </a:t>
            </a:r>
            <a:r>
              <a:rPr lang="en-US" sz="2400" dirty="0" err="1" smtClean="0">
                <a:latin typeface="Franklin Gothic Medium Cond" pitchFamily="34" charset="0"/>
              </a:rPr>
              <a:t>membuat</a:t>
            </a:r>
            <a:r>
              <a:rPr lang="en-US" sz="2400" dirty="0" smtClean="0">
                <a:latin typeface="Franklin Gothic Medium Cond" pitchFamily="34" charset="0"/>
              </a:rPr>
              <a:t> </a:t>
            </a:r>
            <a:r>
              <a:rPr lang="en-US" sz="2400" i="1" dirty="0" smtClean="0">
                <a:latin typeface="Franklin Gothic Medium Cond" pitchFamily="34" charset="0"/>
              </a:rPr>
              <a:t>news clipping, news release</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hingga</a:t>
            </a:r>
            <a:r>
              <a:rPr lang="en-US" sz="2400" dirty="0" smtClean="0">
                <a:latin typeface="Franklin Gothic Medium Cond" pitchFamily="34" charset="0"/>
              </a:rPr>
              <a:t> </a:t>
            </a:r>
            <a:r>
              <a:rPr lang="en-US" sz="2400" dirty="0" err="1" smtClean="0">
                <a:latin typeface="Franklin Gothic Medium Cond" pitchFamily="34" charset="0"/>
              </a:rPr>
              <a:t>melaksanakan</a:t>
            </a:r>
            <a:r>
              <a:rPr lang="en-US" sz="2400" dirty="0" smtClean="0">
                <a:latin typeface="Franklin Gothic Medium Cond" pitchFamily="34" charset="0"/>
              </a:rPr>
              <a:t> </a:t>
            </a:r>
            <a:r>
              <a:rPr lang="en-US" sz="2400" dirty="0" err="1" smtClean="0">
                <a:latin typeface="Franklin Gothic Medium Cond" pitchFamily="34" charset="0"/>
              </a:rPr>
              <a:t>kegiatan</a:t>
            </a:r>
            <a:r>
              <a:rPr lang="en-US" sz="2400" dirty="0" smtClean="0">
                <a:latin typeface="Franklin Gothic Medium Cond" pitchFamily="34" charset="0"/>
              </a:rPr>
              <a:t> acara-2 </a:t>
            </a:r>
            <a:r>
              <a:rPr lang="en-US" sz="2400" dirty="0" err="1" smtClean="0">
                <a:latin typeface="Franklin Gothic Medium Cond" pitchFamily="34" charset="0"/>
              </a:rPr>
              <a:t>seremonial</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MC/</a:t>
            </a:r>
            <a:r>
              <a:rPr lang="en-US" sz="2400" dirty="0" err="1" smtClean="0">
                <a:latin typeface="Franklin Gothic Medium Cond" pitchFamily="34" charset="0"/>
              </a:rPr>
              <a:t>Protokoler</a:t>
            </a:r>
            <a:r>
              <a:rPr lang="en-US" sz="2400" dirty="0" smtClean="0">
                <a:latin typeface="Franklin Gothic Medium Cond" pitchFamily="34" charset="0"/>
              </a:rPr>
              <a:t>. </a:t>
            </a:r>
            <a:r>
              <a:rPr lang="en-US" sz="2400" dirty="0" err="1" smtClean="0">
                <a:latin typeface="Franklin Gothic Medium Cond" pitchFamily="34" charset="0"/>
              </a:rPr>
              <a:t>Posisi</a:t>
            </a:r>
            <a:r>
              <a:rPr lang="en-US" sz="2400" dirty="0" smtClean="0">
                <a:latin typeface="Franklin Gothic Medium Cond" pitchFamily="34" charset="0"/>
              </a:rPr>
              <a:t> </a:t>
            </a:r>
            <a:r>
              <a:rPr lang="en-US" sz="2400" dirty="0" err="1" smtClean="0">
                <a:latin typeface="Franklin Gothic Medium Cond" pitchFamily="34" charset="0"/>
              </a:rPr>
              <a:t>jabatannya</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PRO (</a:t>
            </a:r>
            <a:r>
              <a:rPr lang="en-US" sz="2400" i="1" dirty="0" smtClean="0">
                <a:latin typeface="Franklin Gothic Medium Cond" pitchFamily="34" charset="0"/>
              </a:rPr>
              <a:t>public relations officer</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staff </a:t>
            </a:r>
            <a:r>
              <a:rPr lang="en-US" sz="2400" dirty="0" err="1" smtClean="0">
                <a:latin typeface="Franklin Gothic Medium Cond" pitchFamily="34" charset="0"/>
              </a:rPr>
              <a:t>Humas</a:t>
            </a:r>
            <a:r>
              <a:rPr lang="en-US" sz="2400" dirty="0" smtClean="0">
                <a:latin typeface="Franklin Gothic Medium Cond" pitchFamily="34" charset="0"/>
              </a:rPr>
              <a:t>)</a:t>
            </a:r>
          </a:p>
          <a:p>
            <a:pPr eaLnBrk="1" hangingPunct="1">
              <a:defRPr/>
            </a:pPr>
            <a:endParaRPr lang="en-US" sz="1600" dirty="0" smtClean="0">
              <a:latin typeface="Franklin Gothic Medium Cond" pitchFamily="34" charset="0"/>
            </a:endParaRPr>
          </a:p>
        </p:txBody>
      </p:sp>
      <p:sp>
        <p:nvSpPr>
          <p:cNvPr id="4" name="Rectangle 3"/>
          <p:cNvSpPr/>
          <p:nvPr/>
        </p:nvSpPr>
        <p:spPr>
          <a:xfrm>
            <a:off x="4429124" y="785794"/>
            <a:ext cx="471487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8087" lvl="2" indent="-514350" algn="l" eaLnBrk="1" hangingPunct="1">
              <a:buClr>
                <a:srgbClr val="FF0000"/>
              </a:buClr>
              <a:buNone/>
              <a:defRPr/>
            </a:pPr>
            <a:r>
              <a:rPr lang="en-US" sz="3200" dirty="0">
                <a:solidFill>
                  <a:schemeClr val="tx1">
                    <a:lumMod val="95000"/>
                    <a:lumOff val="5000"/>
                  </a:schemeClr>
                </a:solidFill>
                <a:latin typeface="Franklin Gothic Medium Cond" pitchFamily="34" charset="0"/>
              </a:rPr>
              <a:t>Model </a:t>
            </a:r>
            <a:r>
              <a:rPr lang="en-US" sz="3200" dirty="0" err="1" smtClean="0">
                <a:solidFill>
                  <a:schemeClr val="tx1">
                    <a:lumMod val="95000"/>
                    <a:lumOff val="5000"/>
                  </a:schemeClr>
                </a:solidFill>
                <a:latin typeface="Franklin Gothic Medium Cond" pitchFamily="34" charset="0"/>
              </a:rPr>
              <a:t>Assi</a:t>
            </a:r>
            <a:r>
              <a:rPr lang="id-ID" sz="3200" dirty="0" smtClean="0">
                <a:solidFill>
                  <a:schemeClr val="tx1">
                    <a:lumMod val="95000"/>
                    <a:lumOff val="5000"/>
                  </a:schemeClr>
                </a:solidFill>
                <a:latin typeface="Franklin Gothic Medium Cond" pitchFamily="34" charset="0"/>
              </a:rPr>
              <a:t>s</a:t>
            </a:r>
            <a:r>
              <a:rPr lang="en-US" sz="3200" dirty="0" err="1" smtClean="0">
                <a:solidFill>
                  <a:schemeClr val="tx1">
                    <a:lumMod val="95000"/>
                    <a:lumOff val="5000"/>
                  </a:schemeClr>
                </a:solidFill>
                <a:latin typeface="Franklin Gothic Medium Cond" pitchFamily="34" charset="0"/>
              </a:rPr>
              <a:t>tant</a:t>
            </a:r>
            <a:r>
              <a:rPr lang="en-US" sz="3200" dirty="0" smtClean="0">
                <a:solidFill>
                  <a:schemeClr val="tx1">
                    <a:lumMod val="95000"/>
                    <a:lumOff val="5000"/>
                  </a:schemeClr>
                </a:solidFill>
                <a:latin typeface="Franklin Gothic Medium Cond" pitchFamily="34" charset="0"/>
              </a:rPr>
              <a:t>-Staff</a:t>
            </a:r>
            <a:endParaRPr lang="en-US" sz="3200" dirty="0">
              <a:solidFill>
                <a:schemeClr val="tx1">
                  <a:lumMod val="95000"/>
                  <a:lumOff val="5000"/>
                </a:schemeClr>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
          <p:cNvSpPr>
            <a:spLocks noGrp="1"/>
          </p:cNvSpPr>
          <p:nvPr>
            <p:ph type="title"/>
          </p:nvPr>
        </p:nvSpPr>
        <p:spPr>
          <a:xfrm>
            <a:off x="457200" y="122238"/>
            <a:ext cx="8401080" cy="1092200"/>
          </a:xfrm>
        </p:spPr>
        <p:txBody>
          <a:bodyPr>
            <a:normAutofit/>
          </a:bodyPr>
          <a:lstStyle/>
          <a:p>
            <a:pPr algn="ctr" eaLnBrk="1" hangingPunct="1"/>
            <a:r>
              <a:rPr lang="en-US" sz="2200" dirty="0" err="1" smtClean="0">
                <a:latin typeface="Franklin Gothic Medium Cond" pitchFamily="34" charset="0"/>
              </a:rPr>
              <a:t>Contoh</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Organisasi</a:t>
            </a:r>
            <a:r>
              <a:rPr lang="en-US" sz="2200" dirty="0" smtClean="0">
                <a:latin typeface="Franklin Gothic Medium Cond" pitchFamily="34" charset="0"/>
              </a:rPr>
              <a:t> </a:t>
            </a:r>
            <a:r>
              <a:rPr lang="en-US" sz="2200" dirty="0" err="1" smtClean="0">
                <a:latin typeface="Franklin Gothic Medium Cond" pitchFamily="34" charset="0"/>
              </a:rPr>
              <a:t>Humas</a:t>
            </a:r>
            <a:r>
              <a:rPr lang="en-US" sz="2200" dirty="0" smtClean="0">
                <a:latin typeface="Franklin Gothic Medium Cond" pitchFamily="34" charset="0"/>
              </a:rPr>
              <a:t> </a:t>
            </a:r>
            <a:r>
              <a:rPr lang="en-US" sz="2200" dirty="0" err="1" smtClean="0">
                <a:latin typeface="Franklin Gothic Medium Cond" pitchFamily="34" charset="0"/>
              </a:rPr>
              <a:t>dalam</a:t>
            </a:r>
            <a:r>
              <a:rPr lang="en-US" sz="2200" dirty="0" smtClean="0">
                <a:latin typeface="Franklin Gothic Medium Cond" pitchFamily="34" charset="0"/>
              </a:rPr>
              <a:t> </a:t>
            </a:r>
            <a:r>
              <a:rPr lang="en-US" sz="2200" dirty="0" err="1" smtClean="0">
                <a:latin typeface="Franklin Gothic Medium Cond" pitchFamily="34" charset="0"/>
              </a:rPr>
              <a:t>Manajemen</a:t>
            </a:r>
            <a:r>
              <a:rPr lang="en-US" sz="2200" dirty="0" smtClean="0">
                <a:latin typeface="Franklin Gothic Medium Cond" pitchFamily="34" charset="0"/>
              </a:rPr>
              <a:t> Perusahaan</a:t>
            </a:r>
          </a:p>
        </p:txBody>
      </p:sp>
      <p:graphicFrame>
        <p:nvGraphicFramePr>
          <p:cNvPr id="4" name="Content Placeholder 3"/>
          <p:cNvGraphicFramePr>
            <a:graphicFrameLocks noGrp="1"/>
          </p:cNvGraphicFramePr>
          <p:nvPr>
            <p:ph sz="half" idx="1"/>
          </p:nvPr>
        </p:nvGraphicFramePr>
        <p:xfrm>
          <a:off x="0" y="1285860"/>
          <a:ext cx="5214974" cy="4630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Content Placeholder 9"/>
          <p:cNvSpPr>
            <a:spLocks noGrp="1"/>
          </p:cNvSpPr>
          <p:nvPr>
            <p:ph sz="half" idx="2"/>
          </p:nvPr>
        </p:nvSpPr>
        <p:spPr>
          <a:xfrm>
            <a:off x="5429250" y="1719263"/>
            <a:ext cx="3257550" cy="4411662"/>
          </a:xfrm>
        </p:spPr>
        <p:txBody>
          <a:bodyPr/>
          <a:lstStyle/>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1. </a:t>
            </a:r>
            <a:r>
              <a:rPr lang="en-US" sz="2000" b="1" dirty="0" err="1" smtClean="0">
                <a:latin typeface="Franklin Gothic Medium Cond" pitchFamily="34" charset="0"/>
              </a:rPr>
              <a:t>Posisi</a:t>
            </a:r>
            <a:r>
              <a:rPr lang="en-US" sz="2000" b="1" dirty="0" smtClean="0">
                <a:latin typeface="Franklin Gothic Medium Cond" pitchFamily="34" charset="0"/>
              </a:rPr>
              <a:t> PR   </a:t>
            </a:r>
          </a:p>
          <a:p>
            <a:pPr eaLnBrk="1" hangingPunct="1">
              <a:buFont typeface="Wingdings" pitchFamily="2" charset="2"/>
              <a:buNone/>
            </a:pPr>
            <a:r>
              <a:rPr lang="en-US" sz="2000" b="1" dirty="0" smtClean="0">
                <a:latin typeface="Franklin Gothic Medium Cond" pitchFamily="34" charset="0"/>
              </a:rPr>
              <a:t>           Function-  Staff</a:t>
            </a:r>
          </a:p>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2. </a:t>
            </a:r>
            <a:r>
              <a:rPr lang="en-US" sz="2000" b="1" dirty="0" err="1" smtClean="0">
                <a:latin typeface="Franklin Gothic Medium Cond" pitchFamily="34" charset="0"/>
              </a:rPr>
              <a:t>Posisi</a:t>
            </a:r>
            <a:r>
              <a:rPr lang="en-US" sz="2000" b="1" dirty="0" smtClean="0">
                <a:latin typeface="Franklin Gothic Medium Cond" pitchFamily="34" charset="0"/>
              </a:rPr>
              <a:t> PR</a:t>
            </a:r>
          </a:p>
          <a:p>
            <a:pPr eaLnBrk="1" hangingPunct="1">
              <a:buFont typeface="Wingdings" pitchFamily="2" charset="2"/>
              <a:buNone/>
            </a:pPr>
            <a:r>
              <a:rPr lang="en-US" sz="2000" b="1" dirty="0" smtClean="0">
                <a:latin typeface="Franklin Gothic Medium Cond" pitchFamily="34" charset="0"/>
              </a:rPr>
              <a:t>           Line-staff</a:t>
            </a:r>
          </a:p>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3. </a:t>
            </a:r>
            <a:r>
              <a:rPr lang="en-US" sz="2000" b="1" dirty="0" err="1" smtClean="0">
                <a:latin typeface="Franklin Gothic Medium Cond" pitchFamily="34" charset="0"/>
              </a:rPr>
              <a:t>Posisi</a:t>
            </a:r>
            <a:r>
              <a:rPr lang="en-US" sz="2000" b="1" dirty="0" smtClean="0">
                <a:latin typeface="Franklin Gothic Medium Cond" pitchFamily="34" charset="0"/>
              </a:rPr>
              <a:t> PR         	Assistant</a:t>
            </a:r>
          </a:p>
          <a:p>
            <a:pPr eaLnBrk="1" hangingPunct="1">
              <a:buFont typeface="Wingdings" pitchFamily="2" charset="2"/>
              <a:buNone/>
            </a:pPr>
            <a:r>
              <a:rPr lang="en-US" sz="2000" b="1" dirty="0" smtClean="0">
                <a:latin typeface="Franklin Gothic Medium Cond" pitchFamily="34" charset="0"/>
              </a:rPr>
              <a:t>		Tech. Staff</a:t>
            </a:r>
          </a:p>
          <a:p>
            <a:pPr eaLnBrk="1" hangingPunct="1">
              <a:buFont typeface="Wingdings" pitchFamily="2" charset="2"/>
              <a:buNone/>
            </a:pPr>
            <a:r>
              <a:rPr lang="en-US" sz="2000" b="1" dirty="0" smtClean="0">
                <a:latin typeface="Franklin Gothic Medium Cond" pitchFamily="34" charset="0"/>
              </a:rPr>
              <a:t>		</a:t>
            </a:r>
          </a:p>
        </p:txBody>
      </p:sp>
      <p:sp>
        <p:nvSpPr>
          <p:cNvPr id="11" name="Right Brace 10"/>
          <p:cNvSpPr/>
          <p:nvPr/>
        </p:nvSpPr>
        <p:spPr bwMode="auto">
          <a:xfrm>
            <a:off x="5500688" y="1928813"/>
            <a:ext cx="357187"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
        <p:nvSpPr>
          <p:cNvPr id="12" name="Right Brace 11"/>
          <p:cNvSpPr/>
          <p:nvPr/>
        </p:nvSpPr>
        <p:spPr bwMode="auto">
          <a:xfrm>
            <a:off x="5572125" y="3214688"/>
            <a:ext cx="285750"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
        <p:nvSpPr>
          <p:cNvPr id="13" name="Right Brace 12"/>
          <p:cNvSpPr/>
          <p:nvPr/>
        </p:nvSpPr>
        <p:spPr bwMode="auto">
          <a:xfrm>
            <a:off x="5572125" y="4357688"/>
            <a:ext cx="357188"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28604"/>
            <a:ext cx="9144000" cy="114300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506" name="Title 1"/>
          <p:cNvSpPr>
            <a:spLocks noGrp="1"/>
          </p:cNvSpPr>
          <p:nvPr>
            <p:ph type="title"/>
          </p:nvPr>
        </p:nvSpPr>
        <p:spPr>
          <a:xfrm>
            <a:off x="928662" y="285728"/>
            <a:ext cx="7186613" cy="1162050"/>
          </a:xfrm>
        </p:spPr>
        <p:txBody>
          <a:bodyPr>
            <a:normAutofit/>
          </a:bodyPr>
          <a:lstStyle/>
          <a:p>
            <a:pPr algn="ctr" eaLnBrk="1" hangingPunct="1"/>
            <a:r>
              <a:rPr lang="en-US" sz="3600" dirty="0" err="1" smtClean="0">
                <a:latin typeface="Franklin Gothic Medium Cond" pitchFamily="34" charset="0"/>
              </a:rPr>
              <a:t>Struktur</a:t>
            </a:r>
            <a:r>
              <a:rPr lang="en-US" sz="3600" dirty="0" smtClean="0">
                <a:latin typeface="Franklin Gothic Medium Cond" pitchFamily="34" charset="0"/>
              </a:rPr>
              <a:t> </a:t>
            </a:r>
            <a:r>
              <a:rPr lang="en-US" sz="3600" dirty="0" err="1" smtClean="0">
                <a:latin typeface="Franklin Gothic Medium Cond" pitchFamily="34" charset="0"/>
              </a:rPr>
              <a:t>Bagian</a:t>
            </a:r>
            <a:r>
              <a:rPr lang="en-US" sz="3600" dirty="0" smtClean="0">
                <a:latin typeface="Franklin Gothic Medium Cond" pitchFamily="34" charset="0"/>
              </a:rPr>
              <a:t> </a:t>
            </a:r>
            <a:r>
              <a:rPr lang="en-US" sz="3600" dirty="0" err="1" smtClean="0">
                <a:latin typeface="Franklin Gothic Medium Cond" pitchFamily="34" charset="0"/>
              </a:rPr>
              <a:t>Humas</a:t>
            </a:r>
            <a:r>
              <a:rPr lang="en-US" sz="3600" dirty="0" smtClean="0">
                <a:latin typeface="Franklin Gothic Medium Cond" pitchFamily="34" charset="0"/>
              </a:rPr>
              <a:t/>
            </a:r>
            <a:br>
              <a:rPr lang="en-US" sz="3600" dirty="0" smtClean="0">
                <a:latin typeface="Franklin Gothic Medium Cond" pitchFamily="34" charset="0"/>
              </a:rPr>
            </a:br>
            <a:r>
              <a:rPr lang="en-US" sz="2400" dirty="0" smtClean="0">
                <a:latin typeface="Franklin Gothic Medium Cond" pitchFamily="34" charset="0"/>
              </a:rPr>
              <a:t>(</a:t>
            </a:r>
            <a:r>
              <a:rPr lang="id-ID" sz="2400" dirty="0" smtClean="0">
                <a:latin typeface="Franklin Gothic Medium Cond" pitchFamily="34" charset="0"/>
              </a:rPr>
              <a:t>menurut </a:t>
            </a:r>
            <a:r>
              <a:rPr lang="en-US" sz="2400" dirty="0" smtClean="0">
                <a:latin typeface="Franklin Gothic Medium Cond" pitchFamily="34" charset="0"/>
              </a:rPr>
              <a:t>James Van Leuven, 1991)</a:t>
            </a:r>
          </a:p>
        </p:txBody>
      </p:sp>
      <p:graphicFrame>
        <p:nvGraphicFramePr>
          <p:cNvPr id="7" name="Content Placeholder 6"/>
          <p:cNvGraphicFramePr>
            <a:graphicFrameLocks noGrp="1"/>
          </p:cNvGraphicFramePr>
          <p:nvPr>
            <p:ph idx="1"/>
          </p:nvPr>
        </p:nvGraphicFramePr>
        <p:xfrm>
          <a:off x="642910" y="3500438"/>
          <a:ext cx="7543824" cy="2411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Text Placeholder 5"/>
          <p:cNvSpPr>
            <a:spLocks noGrp="1"/>
          </p:cNvSpPr>
          <p:nvPr>
            <p:ph type="body" sz="half" idx="2"/>
          </p:nvPr>
        </p:nvSpPr>
        <p:spPr>
          <a:xfrm>
            <a:off x="428596" y="1857364"/>
            <a:ext cx="8329613" cy="993775"/>
          </a:xfrm>
        </p:spPr>
        <p:txBody>
          <a:bodyPr>
            <a:noAutofit/>
          </a:bodyPr>
          <a:lstStyle/>
          <a:p>
            <a:pPr eaLnBrk="1" hangingPunct="1"/>
            <a:r>
              <a:rPr lang="en-US" sz="2200" dirty="0" err="1" smtClean="0">
                <a:latin typeface="Franklin Gothic Medium Cond" pitchFamily="34" charset="0"/>
              </a:rPr>
              <a:t>Ada</a:t>
            </a:r>
            <a:r>
              <a:rPr lang="en-US" sz="2200" dirty="0" smtClean="0">
                <a:latin typeface="Franklin Gothic Medium Cond" pitchFamily="34" charset="0"/>
              </a:rPr>
              <a:t> 6 </a:t>
            </a:r>
            <a:r>
              <a:rPr lang="en-US" sz="2200" dirty="0" err="1" smtClean="0">
                <a:latin typeface="Franklin Gothic Medium Cond" pitchFamily="34" charset="0"/>
              </a:rPr>
              <a:t>pendekatan</a:t>
            </a:r>
            <a:r>
              <a:rPr lang="en-US" sz="2200" dirty="0" smtClean="0">
                <a:latin typeface="Franklin Gothic Medium Cond" pitchFamily="34" charset="0"/>
              </a:rPr>
              <a:t> yang </a:t>
            </a:r>
            <a:r>
              <a:rPr lang="en-US" sz="2200" dirty="0" err="1" smtClean="0">
                <a:latin typeface="Franklin Gothic Medium Cond" pitchFamily="34" charset="0"/>
              </a:rPr>
              <a:t>dapat</a:t>
            </a:r>
            <a:r>
              <a:rPr lang="en-US" sz="2200" dirty="0" smtClean="0">
                <a:latin typeface="Franklin Gothic Medium Cond" pitchFamily="34" charset="0"/>
              </a:rPr>
              <a:t> </a:t>
            </a:r>
            <a:r>
              <a:rPr lang="en-US" sz="2200" dirty="0" err="1" smtClean="0">
                <a:latin typeface="Franklin Gothic Medium Cond" pitchFamily="34" charset="0"/>
              </a:rPr>
              <a:t>digunakan</a:t>
            </a:r>
            <a:r>
              <a:rPr lang="en-US" sz="2200" dirty="0" smtClean="0">
                <a:latin typeface="Franklin Gothic Medium Cond" pitchFamily="34" charset="0"/>
              </a:rPr>
              <a:t> </a:t>
            </a:r>
            <a:r>
              <a:rPr lang="en-US" sz="2200" dirty="0" err="1" smtClean="0">
                <a:latin typeface="Franklin Gothic Medium Cond" pitchFamily="34" charset="0"/>
              </a:rPr>
              <a:t>dalam</a:t>
            </a:r>
            <a:r>
              <a:rPr lang="en-US" sz="2200" dirty="0" smtClean="0">
                <a:latin typeface="Franklin Gothic Medium Cond" pitchFamily="34" charset="0"/>
              </a:rPr>
              <a:t> </a:t>
            </a:r>
            <a:r>
              <a:rPr lang="en-US" sz="2200" dirty="0" err="1" smtClean="0">
                <a:latin typeface="Franklin Gothic Medium Cond" pitchFamily="34" charset="0"/>
              </a:rPr>
              <a:t>menyusun</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bagian</a:t>
            </a:r>
            <a:r>
              <a:rPr lang="en-US" sz="2200" dirty="0" smtClean="0">
                <a:latin typeface="Franklin Gothic Medium Cond" pitchFamily="34" charset="0"/>
              </a:rPr>
              <a:t> </a:t>
            </a:r>
            <a:r>
              <a:rPr lang="en-US" sz="2200" dirty="0" err="1" smtClean="0">
                <a:latin typeface="Franklin Gothic Medium Cond" pitchFamily="34" charset="0"/>
              </a:rPr>
              <a:t>humas</a:t>
            </a:r>
            <a:r>
              <a:rPr lang="en-US" sz="2200" dirty="0" smtClean="0">
                <a:latin typeface="Franklin Gothic Medium Cond" pitchFamily="34" charset="0"/>
              </a:rPr>
              <a:t>:</a:t>
            </a:r>
          </a:p>
          <a:p>
            <a:pPr marL="857250" lvl="1" indent="-514350" algn="ctr" eaLnBrk="1" hangingPunct="1">
              <a:buFont typeface="Arial" charset="0"/>
              <a:buAutoNum type="arabicPeriod"/>
            </a:pPr>
            <a:r>
              <a:rPr lang="en-US" sz="2400" dirty="0" err="1" smtClean="0">
                <a:latin typeface="Franklin Gothic Medium Cond" pitchFamily="34" charset="0"/>
              </a:rPr>
              <a:t>Struktur</a:t>
            </a:r>
            <a:r>
              <a:rPr lang="en-US" sz="2400" dirty="0" smtClean="0">
                <a:latin typeface="Franklin Gothic Medium Cond" pitchFamily="34" charset="0"/>
              </a:rPr>
              <a:t> </a:t>
            </a:r>
            <a:r>
              <a:rPr lang="en-US" sz="2400" dirty="0" err="1" smtClean="0">
                <a:latin typeface="Franklin Gothic Medium Cond" pitchFamily="34" charset="0"/>
              </a:rPr>
              <a:t>berdasarkan</a:t>
            </a:r>
            <a:r>
              <a:rPr lang="en-US" sz="2400" dirty="0" smtClean="0">
                <a:latin typeface="Franklin Gothic Medium Cond" pitchFamily="34" charset="0"/>
              </a:rPr>
              <a:t> </a:t>
            </a:r>
            <a:r>
              <a:rPr lang="en-US" sz="2400" dirty="0" err="1" smtClean="0">
                <a:latin typeface="Franklin Gothic Medium Cond" pitchFamily="34" charset="0"/>
              </a:rPr>
              <a:t>publik</a:t>
            </a:r>
            <a:endParaRPr lang="en-US" sz="2400" dirty="0" smtClean="0">
              <a:latin typeface="Franklin Gothic Medium Cond" pitchFamily="34" charset="0"/>
            </a:endParaRPr>
          </a:p>
          <a:p>
            <a:pPr eaLnBrk="1" hangingPunct="1"/>
            <a:endParaRPr lang="en-US" sz="22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98" name="Rectangle 2"/>
          <p:cNvSpPr>
            <a:spLocks noGrp="1" noChangeArrowheads="1"/>
          </p:cNvSpPr>
          <p:nvPr>
            <p:ph type="title"/>
          </p:nvPr>
        </p:nvSpPr>
        <p:spPr/>
        <p:txBody>
          <a:bodyPr/>
          <a:lstStyle/>
          <a:p>
            <a:pPr algn="ctr" eaLnBrk="1" hangingPunct="1"/>
            <a:r>
              <a:rPr lang="id-ID" sz="2800" dirty="0" smtClean="0">
                <a:latin typeface="Franklin Gothic Medium Cond" pitchFamily="34" charset="0"/>
              </a:rPr>
              <a:t>	</a:t>
            </a:r>
            <a:r>
              <a:rPr lang="en-US" sz="2800" dirty="0" smtClean="0">
                <a:latin typeface="Franklin Gothic Medium Cond" pitchFamily="34" charset="0"/>
              </a:rPr>
              <a:t>TUJUAN </a:t>
            </a:r>
            <a:r>
              <a:rPr lang="id-ID" sz="2800" dirty="0" smtClean="0">
                <a:latin typeface="Franklin Gothic Medium Cond" pitchFamily="34" charset="0"/>
              </a:rPr>
              <a:t>PUBLIC RELATIONS</a:t>
            </a:r>
            <a:r>
              <a:rPr lang="en-US" sz="2800" dirty="0" smtClean="0">
                <a:latin typeface="Franklin Gothic Medium Cond" pitchFamily="34" charset="0"/>
              </a:rPr>
              <a:t> (</a:t>
            </a:r>
            <a:r>
              <a:rPr lang="en-US" sz="2800" dirty="0" err="1" smtClean="0">
                <a:latin typeface="Franklin Gothic Medium Cond" pitchFamily="34" charset="0"/>
              </a:rPr>
              <a:t>Kriyantono</a:t>
            </a:r>
            <a:r>
              <a:rPr lang="en-US" sz="2800" dirty="0" smtClean="0">
                <a:latin typeface="Franklin Gothic Medium Cond" pitchFamily="34" charset="0"/>
              </a:rPr>
              <a:t>, 2008)</a:t>
            </a:r>
          </a:p>
        </p:txBody>
      </p:sp>
      <p:sp>
        <p:nvSpPr>
          <p:cNvPr id="4099" name="Rectangle 3"/>
          <p:cNvSpPr>
            <a:spLocks noGrp="1" noChangeArrowheads="1"/>
          </p:cNvSpPr>
          <p:nvPr>
            <p:ph idx="1"/>
          </p:nvPr>
        </p:nvSpPr>
        <p:spPr/>
        <p:txBody>
          <a:bodyPr>
            <a:normAutofit/>
          </a:bodyPr>
          <a:lstStyle/>
          <a:p>
            <a:pPr eaLnBrk="1" hangingPunct="1"/>
            <a:r>
              <a:rPr lang="en-US" sz="2800" dirty="0" err="1" smtClean="0">
                <a:latin typeface="Franklin Gothic Medium Cond" pitchFamily="34" charset="0"/>
              </a:rPr>
              <a:t>Menciptakan</a:t>
            </a:r>
            <a:r>
              <a:rPr lang="en-US" sz="2800" dirty="0" smtClean="0">
                <a:latin typeface="Franklin Gothic Medium Cond" pitchFamily="34" charset="0"/>
              </a:rPr>
              <a:t> </a:t>
            </a:r>
            <a:r>
              <a:rPr lang="en-US" sz="2800" dirty="0" err="1" smtClean="0">
                <a:latin typeface="Franklin Gothic Medium Cond" pitchFamily="34" charset="0"/>
              </a:rPr>
              <a:t>pemahaman</a:t>
            </a:r>
            <a:r>
              <a:rPr lang="en-US" sz="2800" dirty="0" smtClean="0">
                <a:latin typeface="Franklin Gothic Medium Cond" pitchFamily="34" charset="0"/>
              </a:rPr>
              <a:t> (</a:t>
            </a:r>
            <a:r>
              <a:rPr lang="en-US" sz="2800" i="1" dirty="0" smtClean="0">
                <a:latin typeface="Franklin Gothic Medium Cond" pitchFamily="34" charset="0"/>
              </a:rPr>
              <a:t>mutual understanding</a:t>
            </a:r>
            <a:r>
              <a:rPr lang="en-US" sz="2800" dirty="0" smtClean="0">
                <a:latin typeface="Franklin Gothic Medium Cond" pitchFamily="34" charset="0"/>
              </a:rPr>
              <a:t>) </a:t>
            </a:r>
            <a:r>
              <a:rPr lang="en-US" sz="2800" dirty="0" err="1" smtClean="0">
                <a:latin typeface="Franklin Gothic Medium Cond" pitchFamily="34" charset="0"/>
              </a:rPr>
              <a:t>antara</a:t>
            </a:r>
            <a:r>
              <a:rPr lang="en-US" sz="2800" dirty="0" smtClean="0">
                <a:latin typeface="Franklin Gothic Medium Cond" pitchFamily="34" charset="0"/>
              </a:rPr>
              <a:t> </a:t>
            </a:r>
            <a:r>
              <a:rPr lang="en-US" sz="2800" dirty="0" err="1" smtClean="0">
                <a:latin typeface="Franklin Gothic Medium Cond" pitchFamily="34" charset="0"/>
              </a:rPr>
              <a:t>perusahaan</a:t>
            </a:r>
            <a:r>
              <a:rPr lang="en-US" sz="2800" dirty="0" smtClean="0">
                <a:latin typeface="Franklin Gothic Medium Cond" pitchFamily="34" charset="0"/>
              </a:rPr>
              <a:t> </a:t>
            </a:r>
            <a:r>
              <a:rPr lang="en-US" sz="2800" dirty="0" err="1" smtClean="0">
                <a:latin typeface="Franklin Gothic Medium Cond" pitchFamily="34" charset="0"/>
              </a:rPr>
              <a:t>dengan</a:t>
            </a:r>
            <a:r>
              <a:rPr lang="en-US" sz="2800" dirty="0" smtClean="0">
                <a:latin typeface="Franklin Gothic Medium Cond" pitchFamily="34" charset="0"/>
              </a:rPr>
              <a:t> </a:t>
            </a:r>
            <a:r>
              <a:rPr lang="en-US" sz="2800" dirty="0" err="1" smtClean="0">
                <a:latin typeface="Franklin Gothic Medium Cond" pitchFamily="34" charset="0"/>
              </a:rPr>
              <a:t>publiknya</a:t>
            </a:r>
            <a:endParaRPr lang="en-US" sz="2800" dirty="0" smtClean="0">
              <a:latin typeface="Franklin Gothic Medium Cond" pitchFamily="34" charset="0"/>
            </a:endParaRPr>
          </a:p>
          <a:p>
            <a:pPr eaLnBrk="1" hangingPunct="1"/>
            <a:r>
              <a:rPr lang="en-US" sz="2800" dirty="0" err="1" smtClean="0">
                <a:latin typeface="Franklin Gothic Medium Cond" pitchFamily="34" charset="0"/>
              </a:rPr>
              <a:t>Membangun</a:t>
            </a:r>
            <a:r>
              <a:rPr lang="en-US" sz="2800" dirty="0" smtClean="0">
                <a:latin typeface="Franklin Gothic Medium Cond" pitchFamily="34" charset="0"/>
              </a:rPr>
              <a:t> </a:t>
            </a:r>
            <a:r>
              <a:rPr lang="en-US" sz="2800" dirty="0" err="1" smtClean="0">
                <a:latin typeface="Franklin Gothic Medium Cond" pitchFamily="34" charset="0"/>
              </a:rPr>
              <a:t>citra</a:t>
            </a:r>
            <a:r>
              <a:rPr lang="en-US" sz="2800" dirty="0" smtClean="0">
                <a:latin typeface="Franklin Gothic Medium Cond" pitchFamily="34" charset="0"/>
              </a:rPr>
              <a:t> </a:t>
            </a:r>
            <a:r>
              <a:rPr lang="en-US" sz="2800" dirty="0" err="1" smtClean="0">
                <a:latin typeface="Franklin Gothic Medium Cond" pitchFamily="34" charset="0"/>
              </a:rPr>
              <a:t>korporat</a:t>
            </a:r>
            <a:endParaRPr lang="en-US" sz="2800" dirty="0" smtClean="0">
              <a:latin typeface="Franklin Gothic Medium Cond" pitchFamily="34" charset="0"/>
            </a:endParaRPr>
          </a:p>
          <a:p>
            <a:pPr eaLnBrk="1" hangingPunct="1"/>
            <a:r>
              <a:rPr lang="en-US" sz="2800" dirty="0" err="1" smtClean="0">
                <a:latin typeface="Franklin Gothic Medium Cond" pitchFamily="34" charset="0"/>
              </a:rPr>
              <a:t>Menjalankan</a:t>
            </a:r>
            <a:r>
              <a:rPr lang="en-US" sz="2800" dirty="0" smtClean="0">
                <a:latin typeface="Franklin Gothic Medium Cond" pitchFamily="34" charset="0"/>
              </a:rPr>
              <a:t> </a:t>
            </a:r>
            <a:r>
              <a:rPr lang="en-US" sz="2800" dirty="0" err="1" smtClean="0">
                <a:latin typeface="Franklin Gothic Medium Cond" pitchFamily="34" charset="0"/>
              </a:rPr>
              <a:t>tanggung</a:t>
            </a:r>
            <a:r>
              <a:rPr lang="en-US" sz="2800" dirty="0" smtClean="0">
                <a:latin typeface="Franklin Gothic Medium Cond" pitchFamily="34" charset="0"/>
              </a:rPr>
              <a:t> </a:t>
            </a:r>
            <a:r>
              <a:rPr lang="en-US" sz="2800" dirty="0" err="1" smtClean="0">
                <a:latin typeface="Franklin Gothic Medium Cond" pitchFamily="34" charset="0"/>
              </a:rPr>
              <a:t>jawab</a:t>
            </a:r>
            <a:r>
              <a:rPr lang="en-US" sz="2800" dirty="0" smtClean="0">
                <a:latin typeface="Franklin Gothic Medium Cond" pitchFamily="34" charset="0"/>
              </a:rPr>
              <a:t> </a:t>
            </a:r>
            <a:r>
              <a:rPr lang="en-US" sz="2800" dirty="0" err="1" smtClean="0">
                <a:latin typeface="Franklin Gothic Medium Cond" pitchFamily="34" charset="0"/>
              </a:rPr>
              <a:t>sosial</a:t>
            </a:r>
            <a:r>
              <a:rPr lang="en-US" sz="2800" dirty="0" smtClean="0">
                <a:latin typeface="Franklin Gothic Medium Cond" pitchFamily="34" charset="0"/>
              </a:rPr>
              <a:t> </a:t>
            </a:r>
            <a:r>
              <a:rPr lang="en-US" sz="2800" dirty="0" err="1" smtClean="0">
                <a:latin typeface="Franklin Gothic Medium Cond" pitchFamily="34" charset="0"/>
              </a:rPr>
              <a:t>korporat</a:t>
            </a:r>
            <a:r>
              <a:rPr lang="en-US" sz="2800" dirty="0" smtClean="0">
                <a:latin typeface="Franklin Gothic Medium Cond" pitchFamily="34" charset="0"/>
              </a:rPr>
              <a:t> (CSR)</a:t>
            </a:r>
          </a:p>
          <a:p>
            <a:pPr eaLnBrk="1" hangingPunct="1"/>
            <a:r>
              <a:rPr lang="en-US" sz="2800" dirty="0" err="1" smtClean="0">
                <a:latin typeface="Franklin Gothic Medium Cond" pitchFamily="34" charset="0"/>
              </a:rPr>
              <a:t>Membentuk</a:t>
            </a:r>
            <a:r>
              <a:rPr lang="en-US" sz="2800" dirty="0" smtClean="0">
                <a:latin typeface="Franklin Gothic Medium Cond" pitchFamily="34" charset="0"/>
              </a:rPr>
              <a:t> </a:t>
            </a:r>
            <a:r>
              <a:rPr lang="en-US" sz="2800" dirty="0" err="1" smtClean="0">
                <a:latin typeface="Franklin Gothic Medium Cond" pitchFamily="34" charset="0"/>
              </a:rPr>
              <a:t>opini</a:t>
            </a:r>
            <a:r>
              <a:rPr lang="en-US" sz="2800" dirty="0" smtClean="0">
                <a:latin typeface="Franklin Gothic Medium Cond" pitchFamily="34" charset="0"/>
              </a:rPr>
              <a:t> </a:t>
            </a:r>
            <a:r>
              <a:rPr lang="en-US" sz="2800" dirty="0" err="1" smtClean="0">
                <a:latin typeface="Franklin Gothic Medium Cond" pitchFamily="34" charset="0"/>
              </a:rPr>
              <a:t>publik</a:t>
            </a:r>
            <a:r>
              <a:rPr lang="en-US" sz="2800" dirty="0" smtClean="0">
                <a:latin typeface="Franklin Gothic Medium Cond" pitchFamily="34" charset="0"/>
              </a:rPr>
              <a:t> yang </a:t>
            </a:r>
            <a:r>
              <a:rPr lang="en-US" sz="2800" i="1" dirty="0" smtClean="0">
                <a:latin typeface="Franklin Gothic Medium Cond" pitchFamily="34" charset="0"/>
              </a:rPr>
              <a:t>favorable</a:t>
            </a:r>
          </a:p>
          <a:p>
            <a:pPr eaLnBrk="1" hangingPunct="1"/>
            <a:r>
              <a:rPr lang="en-US" sz="2800" dirty="0" err="1" smtClean="0">
                <a:latin typeface="Franklin Gothic Medium Cond" pitchFamily="34" charset="0"/>
              </a:rPr>
              <a:t>Membentuk</a:t>
            </a:r>
            <a:r>
              <a:rPr lang="en-US" sz="2800" dirty="0" smtClean="0">
                <a:latin typeface="Franklin Gothic Medium Cond" pitchFamily="34" charset="0"/>
              </a:rPr>
              <a:t> </a:t>
            </a:r>
            <a:r>
              <a:rPr lang="en-US" sz="2800" i="1" dirty="0" smtClean="0">
                <a:latin typeface="Franklin Gothic Medium Cond" pitchFamily="34" charset="0"/>
              </a:rPr>
              <a:t>goodwill </a:t>
            </a:r>
            <a:r>
              <a:rPr lang="en-US" sz="2800" dirty="0" err="1" smtClean="0">
                <a:latin typeface="Franklin Gothic Medium Cond" pitchFamily="34" charset="0"/>
              </a:rPr>
              <a:t>dan</a:t>
            </a:r>
            <a:r>
              <a:rPr lang="en-US" sz="2800" dirty="0" smtClean="0">
                <a:latin typeface="Franklin Gothic Medium Cond" pitchFamily="34" charset="0"/>
              </a:rPr>
              <a:t> </a:t>
            </a:r>
            <a:r>
              <a:rPr lang="en-US" sz="2800" dirty="0" err="1" smtClean="0">
                <a:latin typeface="Franklin Gothic Medium Cond" pitchFamily="34" charset="0"/>
              </a:rPr>
              <a:t>kerja</a:t>
            </a:r>
            <a:r>
              <a:rPr lang="en-US" sz="2800" dirty="0" smtClean="0">
                <a:latin typeface="Franklin Gothic Medium Cond" pitchFamily="34" charset="0"/>
              </a:rPr>
              <a:t> </a:t>
            </a:r>
            <a:r>
              <a:rPr lang="en-US" sz="2800" dirty="0" err="1" smtClean="0">
                <a:latin typeface="Franklin Gothic Medium Cond" pitchFamily="34" charset="0"/>
              </a:rPr>
              <a:t>sama</a:t>
            </a:r>
            <a:endParaRPr lang="en-US" sz="28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normAutofit/>
          </a:bodyPr>
          <a:lstStyle/>
          <a:p>
            <a:pPr marL="514350" indent="-514350" eaLnBrk="1" hangingPunct="1">
              <a:buFontTx/>
              <a:buAutoNum type="arabicPeriod" startAt="2"/>
            </a:pPr>
            <a:r>
              <a:rPr lang="en-US" sz="2400" dirty="0" err="1" smtClean="0">
                <a:solidFill>
                  <a:schemeClr val="tx1"/>
                </a:solidFill>
                <a:latin typeface="Franklin Gothic Medium Cond" pitchFamily="34" charset="0"/>
              </a:rPr>
              <a:t>Struktur</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berdasarkan</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proses-proses</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manajemen</a:t>
            </a:r>
            <a:endParaRPr lang="en-US" sz="2400" dirty="0" smtClean="0">
              <a:solidFill>
                <a:schemeClr val="tx1"/>
              </a:solidFill>
              <a:latin typeface="Franklin Gothic Medium Cond" pitchFamily="34" charset="0"/>
            </a:endParaRPr>
          </a:p>
        </p:txBody>
      </p:sp>
      <p:graphicFrame>
        <p:nvGraphicFramePr>
          <p:cNvPr id="7" name="Content Placeholder 6"/>
          <p:cNvGraphicFramePr>
            <a:graphicFrameLocks noGrp="1"/>
          </p:cNvGraphicFramePr>
          <p:nvPr>
            <p:ph idx="1"/>
          </p:nvPr>
        </p:nvGraphicFramePr>
        <p:xfrm>
          <a:off x="500034" y="1428736"/>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marL="742950" indent="-742950" eaLnBrk="1" hangingPunct="1">
              <a:buFontTx/>
              <a:buAutoNum type="arabicPeriod" startAt="3"/>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teknik-teknik</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komunikasi</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marL="742950" indent="-742950" eaLnBrk="1" hangingPunct="1">
              <a:buFontTx/>
              <a:buAutoNum type="arabicPeriod" startAt="4"/>
            </a:pPr>
            <a:r>
              <a:rPr lang="en-US" sz="2400" smtClean="0">
                <a:solidFill>
                  <a:schemeClr val="tx1"/>
                </a:solidFill>
                <a:latin typeface="Franklin Gothic Medium Cond" pitchFamily="34" charset="0"/>
              </a:rPr>
              <a:t>Struktur berdasarkan daerah geografis atau cabang perusahaan</a:t>
            </a:r>
          </a:p>
        </p:txBody>
      </p:sp>
      <p:graphicFrame>
        <p:nvGraphicFramePr>
          <p:cNvPr id="4" name="Content Placeholder 6"/>
          <p:cNvGraphicFramePr>
            <a:graphicFrameLocks noGrp="1"/>
          </p:cNvGraphicFramePr>
          <p:nvPr>
            <p:ph idx="1"/>
          </p:nvPr>
        </p:nvGraphicFramePr>
        <p:xfrm>
          <a:off x="428596" y="1643050"/>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marL="742950" indent="-742950" eaLnBrk="1" hangingPunct="1">
              <a:buFontTx/>
              <a:buAutoNum type="arabicPeriod" startAt="5"/>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sub </a:t>
            </a:r>
            <a:r>
              <a:rPr lang="en-US" sz="2800" dirty="0" err="1" smtClean="0">
                <a:solidFill>
                  <a:schemeClr val="tx1"/>
                </a:solidFill>
                <a:latin typeface="Franklin Gothic Medium Cond" pitchFamily="34" charset="0"/>
              </a:rPr>
              <a:t>sistem</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organisasi</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28596" y="1285860"/>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marL="742950" indent="-742950" eaLnBrk="1" hangingPunct="1">
              <a:buFontTx/>
              <a:buAutoNum type="arabicPeriod" startAt="6"/>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kebutuhan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klien</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28596" y="1428736"/>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78" name="Group 66"/>
          <p:cNvGraphicFramePr>
            <a:graphicFrameLocks noGrp="1"/>
          </p:cNvGraphicFramePr>
          <p:nvPr>
            <p:ph/>
          </p:nvPr>
        </p:nvGraphicFramePr>
        <p:xfrm>
          <a:off x="457200" y="522815"/>
          <a:ext cx="8362950" cy="5763705"/>
        </p:xfrm>
        <a:graphic>
          <a:graphicData uri="http://schemas.openxmlformats.org/drawingml/2006/table">
            <a:tbl>
              <a:tblPr/>
              <a:tblGrid>
                <a:gridCol w="4181475"/>
                <a:gridCol w="4181475"/>
              </a:tblGrid>
              <a:tr h="569913">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03550">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Memposisikan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sebagai</a:t>
                      </a:r>
                      <a:r>
                        <a:rPr kumimoji="0" lang="en-US" sz="1800" b="0" i="0" u="none" strike="noStrike" cap="none" normalizeH="0" baseline="0" dirty="0" smtClean="0">
                          <a:ln>
                            <a:noFill/>
                          </a:ln>
                          <a:solidFill>
                            <a:schemeClr val="tx1"/>
                          </a:solidFill>
                          <a:effectLst/>
                          <a:latin typeface="Franklin Gothic Medium Cond" pitchFamily="34" charset="0"/>
                        </a:rPr>
                        <a:t> “leader” </a:t>
                      </a:r>
                      <a:r>
                        <a:rPr kumimoji="0" lang="en-US" sz="1800" b="0" i="0" u="none" strike="noStrike" cap="none" normalizeH="0" baseline="0" dirty="0" err="1" smtClean="0">
                          <a:ln>
                            <a:noFill/>
                          </a:ln>
                          <a:solidFill>
                            <a:schemeClr val="tx1"/>
                          </a:solidFill>
                          <a:effectLst/>
                          <a:latin typeface="Franklin Gothic Medium Cond" pitchFamily="34" charset="0"/>
                        </a:rPr>
                        <a:t>atau</a:t>
                      </a:r>
                      <a:r>
                        <a:rPr kumimoji="0" lang="en-US" sz="1800" b="0" i="0" u="none" strike="noStrike" cap="none" normalizeH="0" baseline="0" dirty="0" smtClean="0">
                          <a:ln>
                            <a:noFill/>
                          </a:ln>
                          <a:solidFill>
                            <a:schemeClr val="tx1"/>
                          </a:solidFill>
                          <a:effectLst/>
                          <a:latin typeface="Franklin Gothic Medium Cond" pitchFamily="34" charset="0"/>
                        </a:rPr>
                        <a:t> “expert”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Membangun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kepercayaan</a:t>
                      </a:r>
                      <a:r>
                        <a:rPr kumimoji="0" lang="en-US" sz="1800" b="0" i="0" u="none" strike="noStrike" cap="none" normalizeH="0" baseline="0" dirty="0" smtClean="0">
                          <a:ln>
                            <a:noFill/>
                          </a:ln>
                          <a:solidFill>
                            <a:schemeClr val="tx1"/>
                          </a:solidFill>
                          <a:effectLst/>
                          <a:latin typeface="Franklin Gothic Medium Cond" pitchFamily="34" charset="0"/>
                        </a:rPr>
                        <a:t> (confidence </a:t>
                      </a:r>
                      <a:r>
                        <a:rPr kumimoji="0" lang="en-US" sz="1800" b="0" i="0" u="none" strike="noStrike" cap="none" normalizeH="0" baseline="0" dirty="0" err="1" smtClean="0">
                          <a:ln>
                            <a:noFill/>
                          </a:ln>
                          <a:solidFill>
                            <a:schemeClr val="tx1"/>
                          </a:solidFill>
                          <a:effectLst/>
                          <a:latin typeface="Franklin Gothic Medium Cond" pitchFamily="34" charset="0"/>
                        </a:rPr>
                        <a:t>dan</a:t>
                      </a:r>
                      <a:r>
                        <a:rPr kumimoji="0" lang="en-US" sz="1800" b="0" i="0" u="none" strike="noStrike" cap="none" normalizeH="0" baseline="0" dirty="0" smtClean="0">
                          <a:ln>
                            <a:noFill/>
                          </a:ln>
                          <a:solidFill>
                            <a:schemeClr val="tx1"/>
                          </a:solidFill>
                          <a:effectLst/>
                          <a:latin typeface="Franklin Gothic Medium Cond" pitchFamily="34" charset="0"/>
                        </a:rPr>
                        <a:t> trust) </a:t>
                      </a:r>
                      <a:r>
                        <a:rPr kumimoji="0" lang="en-US" sz="1800" b="0" i="0" u="none" strike="noStrike" cap="none" normalizeH="0" baseline="0" dirty="0" err="1" smtClean="0">
                          <a:ln>
                            <a:noFill/>
                          </a:ln>
                          <a:solidFill>
                            <a:schemeClr val="tx1"/>
                          </a:solidFill>
                          <a:effectLst/>
                          <a:latin typeface="Franklin Gothic Medium Cond" pitchFamily="34" charset="0"/>
                        </a:rPr>
                        <a:t>konsumen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Memperkenalkan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baru</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Menghapus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meluncurkan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kembali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sudah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dewasa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Mengkomunikasikan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keuntungan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lama</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Mempromosikan</a:t>
                      </a:r>
                      <a:r>
                        <a:rPr kumimoji="0" lang="en-US" sz="1800" b="0" i="0" u="none" strike="noStrike" cap="none" normalizeH="0" baseline="0" dirty="0" smtClean="0">
                          <a:ln>
                            <a:noFill/>
                          </a:ln>
                          <a:solidFill>
                            <a:schemeClr val="tx1"/>
                          </a:solidFill>
                          <a:effectLst/>
                          <a:latin typeface="Franklin Gothic Medium Cond" pitchFamily="34" charset="0"/>
                        </a:rPr>
                        <a:t> cara2 </a:t>
                      </a:r>
                      <a:r>
                        <a:rPr kumimoji="0" lang="en-US" sz="1800" b="0" i="0" u="none" strike="noStrike" cap="none" normalizeH="0" baseline="0" dirty="0" err="1" smtClean="0">
                          <a:ln>
                            <a:noFill/>
                          </a:ln>
                          <a:solidFill>
                            <a:schemeClr val="tx1"/>
                          </a:solidFill>
                          <a:effectLst/>
                          <a:latin typeface="Franklin Gothic Medium Cond" pitchFamily="34" charset="0"/>
                        </a:rPr>
                        <a:t>pemakaian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baru</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sudah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dikenal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Melibatkan</a:t>
                      </a:r>
                      <a:r>
                        <a:rPr kumimoji="0" lang="en-US" sz="1800" b="0" i="0" u="none" strike="noStrike" cap="none" normalizeH="0" baseline="0" dirty="0" smtClean="0">
                          <a:ln>
                            <a:noFill/>
                          </a:ln>
                          <a:solidFill>
                            <a:schemeClr val="tx1"/>
                          </a:solidFill>
                          <a:effectLst/>
                          <a:latin typeface="Franklin Gothic Medium Cond" pitchFamily="34" charset="0"/>
                        </a:rPr>
                        <a:t>/</a:t>
                      </a:r>
                      <a:r>
                        <a:rPr kumimoji="0" lang="en-US" sz="1800" b="0" i="0" u="none" strike="noStrike" cap="none" normalizeH="0" baseline="0" dirty="0" err="1" smtClean="0">
                          <a:ln>
                            <a:noFill/>
                          </a:ln>
                          <a:solidFill>
                            <a:schemeClr val="tx1"/>
                          </a:solidFill>
                          <a:effectLst/>
                          <a:latin typeface="Franklin Gothic Medium Cond" pitchFamily="34" charset="0"/>
                        </a:rPr>
                        <a:t>menggerakkan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masyarakat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terhadap</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Menjangkau</a:t>
                      </a:r>
                      <a:r>
                        <a:rPr kumimoji="0" lang="en-US" sz="1800" b="0" i="0" u="none" strike="noStrike" cap="none" normalizeH="0" baseline="0" dirty="0" smtClean="0">
                          <a:ln>
                            <a:noFill/>
                          </a:ln>
                          <a:solidFill>
                            <a:schemeClr val="tx1"/>
                          </a:solidFill>
                          <a:effectLst/>
                          <a:latin typeface="Franklin Gothic Medium Cond" pitchFamily="34" charset="0"/>
                        </a:rPr>
                        <a:t> “secondary markets”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pemerintah</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Lobi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mempercepat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proses</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prosedur</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perizinan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moril</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izin-izil</a:t>
                      </a:r>
                      <a:r>
                        <a:rPr kumimoji="0" lang="en-US" sz="1800" b="0" i="0" u="none" strike="noStrike" cap="none" normalizeH="0" baseline="0" dirty="0" smtClean="0">
                          <a:ln>
                            <a:noFill/>
                          </a:ln>
                          <a:solidFill>
                            <a:schemeClr val="tx1"/>
                          </a:solidFill>
                          <a:effectLst/>
                          <a:latin typeface="Franklin Gothic Medium Cond" pitchFamily="34" charset="0"/>
                        </a:rPr>
                        <a:t> legal </a:t>
                      </a:r>
                      <a:r>
                        <a:rPr kumimoji="0" lang="en-US" sz="1800" b="0" i="0" u="none" strike="noStrike" cap="none" normalizeH="0" baseline="0" dirty="0" err="1" smtClean="0">
                          <a:ln>
                            <a:noFill/>
                          </a:ln>
                          <a:solidFill>
                            <a:schemeClr val="tx1"/>
                          </a:solidFill>
                          <a:effectLst/>
                          <a:latin typeface="Franklin Gothic Medium Cond" pitchFamily="34" charset="0"/>
                        </a:rPr>
                        <a:t>lainnya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2"/>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komunitas</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polusi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keamanan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fasilitas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sosial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keterlibatan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komunitas</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menjadi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warga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kota</a:t>
                      </a:r>
                      <a:r>
                        <a:rPr kumimoji="0" lang="en-US" sz="1800" b="0" i="0" u="none" strike="noStrike" cap="none" normalizeH="0" baseline="0" dirty="0" smtClean="0">
                          <a:ln>
                            <a:noFill/>
                          </a:ln>
                          <a:solidFill>
                            <a:schemeClr val="tx1"/>
                          </a:solidFill>
                          <a:effectLst/>
                          <a:latin typeface="Franklin Gothic Medium Cond" pitchFamily="34" charset="0"/>
                        </a:rPr>
                        <a:t>/</a:t>
                      </a:r>
                      <a:r>
                        <a:rPr kumimoji="0" lang="en-US" sz="1800" b="0" i="0" u="none" strike="noStrike" cap="none" normalizeH="0" baseline="0" dirty="0" err="1" smtClean="0">
                          <a:ln>
                            <a:noFill/>
                          </a:ln>
                          <a:solidFill>
                            <a:schemeClr val="tx1"/>
                          </a:solidFill>
                          <a:effectLst/>
                          <a:latin typeface="Franklin Gothic Medium Cond" pitchFamily="34" charset="0"/>
                        </a:rPr>
                        <a:t>negara</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baik</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3"/>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media </a:t>
                      </a:r>
                      <a:r>
                        <a:rPr kumimoji="0" lang="en-US" sz="1800" b="0" i="0" u="none" strike="noStrike" cap="none" normalizeH="0" baseline="0" dirty="0" err="1" smtClean="0">
                          <a:ln>
                            <a:noFill/>
                          </a:ln>
                          <a:solidFill>
                            <a:schemeClr val="tx1"/>
                          </a:solidFill>
                          <a:effectLst/>
                          <a:latin typeface="Franklin Gothic Medium Cond" pitchFamily="34" charset="0"/>
                        </a:rPr>
                        <a:t>melalui</a:t>
                      </a:r>
                      <a:r>
                        <a:rPr kumimoji="0" lang="en-US" sz="1800" b="0" i="0" u="none" strike="noStrike" cap="none" normalizeH="0" baseline="0" dirty="0" smtClean="0">
                          <a:ln>
                            <a:noFill/>
                          </a:ln>
                          <a:solidFill>
                            <a:schemeClr val="tx1"/>
                          </a:solidFill>
                          <a:effectLst/>
                          <a:latin typeface="Franklin Gothic Medium Cond" pitchFamily="34" charset="0"/>
                        </a:rPr>
                        <a:t> press release, press conference, media tour, interview, </a:t>
                      </a:r>
                      <a:r>
                        <a:rPr kumimoji="0" lang="en-US" sz="1800" b="0" i="0" u="none" strike="noStrike" cap="none" normalizeH="0" baseline="0" dirty="0" err="1" smtClean="0">
                          <a:ln>
                            <a:noFill/>
                          </a:ln>
                          <a:solidFill>
                            <a:schemeClr val="tx1"/>
                          </a:solidFill>
                          <a:effectLst/>
                          <a:latin typeface="Franklin Gothic Medium Cond" pitchFamily="34" charset="0"/>
                        </a:rPr>
                        <a:t>jurnalisme</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foto</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dll</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8" name="Group 28"/>
          <p:cNvGraphicFramePr>
            <a:graphicFrameLocks noGrp="1"/>
          </p:cNvGraphicFramePr>
          <p:nvPr>
            <p:ph/>
          </p:nvPr>
        </p:nvGraphicFramePr>
        <p:xfrm>
          <a:off x="457200" y="618635"/>
          <a:ext cx="8229600" cy="5382133"/>
        </p:xfrm>
        <a:graphic>
          <a:graphicData uri="http://schemas.openxmlformats.org/drawingml/2006/table">
            <a:tbl>
              <a:tblPr/>
              <a:tblGrid>
                <a:gridCol w="4114800"/>
                <a:gridCol w="4114800"/>
              </a:tblGrid>
              <a:tr h="51752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03550">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Menekan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pasar</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lemah</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Memperluas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jangkauan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iklan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Menyebarkan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berita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sebelum</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beriklan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Membuat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iklan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lebih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berbunyi</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Menjelaskan</a:t>
                      </a:r>
                      <a:r>
                        <a:rPr kumimoji="0" lang="en-US" sz="1800" b="0" i="0" u="none" strike="noStrike" cap="none" normalizeH="0" baseline="0" dirty="0" smtClean="0">
                          <a:ln>
                            <a:noFill/>
                          </a:ln>
                          <a:solidFill>
                            <a:schemeClr val="tx1"/>
                          </a:solidFill>
                          <a:effectLst/>
                          <a:latin typeface="Franklin Gothic Medium Cond" pitchFamily="34" charset="0"/>
                        </a:rPr>
                        <a:t> “product story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lebih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detil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publissitas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tidak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diiklankan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pemberitaan</a:t>
                      </a:r>
                      <a:r>
                        <a:rPr kumimoji="0" lang="en-US" sz="1800" b="0" i="0" u="none" strike="noStrike" cap="none" normalizeH="0" baseline="0" dirty="0" smtClean="0">
                          <a:ln>
                            <a:noFill/>
                          </a:ln>
                          <a:solidFill>
                            <a:schemeClr val="tx1"/>
                          </a:solidFill>
                          <a:effectLst/>
                          <a:latin typeface="Franklin Gothic Medium Cond" pitchFamily="34" charset="0"/>
                        </a:rPr>
                        <a:t> TV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produk2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tabu</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diiklankan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a:t>
                      </a:r>
                      <a:r>
                        <a:rPr kumimoji="0" lang="en-US" sz="1800" b="0" i="0" u="none" strike="noStrike" cap="none" normalizeH="0" baseline="0" dirty="0" smtClean="0">
                          <a:ln>
                            <a:noFill/>
                          </a:ln>
                          <a:solidFill>
                            <a:schemeClr val="tx1"/>
                          </a:solidFill>
                          <a:effectLst/>
                          <a:latin typeface="Franklin Gothic Medium Cond" pitchFamily="34" charset="0"/>
                        </a:rPr>
                        <a:t> TV</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Mengetes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konsep</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pemasaran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Mengidentifikasikan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merk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nama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4"/>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moral </a:t>
                      </a:r>
                      <a:r>
                        <a:rPr kumimoji="0" lang="en-US" sz="1800" b="0" i="0" u="none" strike="noStrike" cap="none" normalizeH="0" baseline="0" dirty="0" err="1" smtClean="0">
                          <a:ln>
                            <a:noFill/>
                          </a:ln>
                          <a:solidFill>
                            <a:schemeClr val="tx1"/>
                          </a:solidFill>
                          <a:effectLst/>
                          <a:latin typeface="Franklin Gothic Medium Cond" pitchFamily="34" charset="0"/>
                        </a:rPr>
                        <a:t>kerja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citra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budaya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filosofi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media internal</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kegiatan2 </a:t>
                      </a:r>
                      <a:r>
                        <a:rPr kumimoji="0" lang="en-US" sz="1800" b="0" i="0" u="none" strike="noStrike" cap="none" normalizeH="0" baseline="0" dirty="0" err="1" smtClean="0">
                          <a:ln>
                            <a:noFill/>
                          </a:ln>
                          <a:solidFill>
                            <a:schemeClr val="tx1"/>
                          </a:solidFill>
                          <a:effectLst/>
                          <a:latin typeface="Franklin Gothic Medium Cond" pitchFamily="34" charset="0"/>
                        </a:rPr>
                        <a:t>karyawan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pemegang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saham</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bank</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pemimpin-pemimpin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opini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akademisi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28" name="Group 20"/>
          <p:cNvGraphicFramePr>
            <a:graphicFrameLocks noGrp="1"/>
          </p:cNvGraphicFramePr>
          <p:nvPr>
            <p:ph sz="half" idx="1"/>
          </p:nvPr>
        </p:nvGraphicFramePr>
        <p:xfrm>
          <a:off x="395288" y="620713"/>
          <a:ext cx="8229600" cy="3024188"/>
        </p:xfrm>
        <a:graphic>
          <a:graphicData uri="http://schemas.openxmlformats.org/drawingml/2006/table">
            <a:tbl>
              <a:tblPr/>
              <a:tblGrid>
                <a:gridCol w="4114800"/>
                <a:gridCol w="4114800"/>
              </a:tblGrid>
              <a:tr h="5207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503488">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Mendapatkan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dari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konsumen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menjelaskan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misi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Mendorong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motivasi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tenaga-tenaga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penjual</a:t>
                      </a:r>
                      <a:r>
                        <a:rPr kumimoji="0" lang="en-US" sz="1800" b="0" i="0" u="none" strike="noStrike" cap="none" normalizeH="0" baseline="0" dirty="0" smtClean="0">
                          <a:ln>
                            <a:noFill/>
                          </a:ln>
                          <a:solidFill>
                            <a:schemeClr val="tx1"/>
                          </a:solidFill>
                          <a:effectLst/>
                          <a:latin typeface="Franklin Gothic Medium Cond" pitchFamily="34" charset="0"/>
                        </a:rPr>
                        <a:t> (sales force)</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dari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para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penyalur</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pengecer</a:t>
                      </a:r>
                      <a:r>
                        <a:rPr kumimoji="0" lang="en-US" sz="1800" b="0" i="0" u="none" strike="noStrike" cap="none" normalizeH="0" baseline="0" dirty="0" smtClean="0">
                          <a:ln>
                            <a:noFill/>
                          </a:ln>
                          <a:solidFill>
                            <a:schemeClr val="tx1"/>
                          </a:solidFill>
                          <a:effectLst/>
                          <a:latin typeface="Franklin Gothic Medium Cond"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akademisi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Mengatasi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krisis</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Ketika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menurun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Krisis</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meluas</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27" name="Rectangle 19"/>
          <p:cNvSpPr>
            <a:spLocks noGrp="1" noChangeArrowheads="1"/>
          </p:cNvSpPr>
          <p:nvPr>
            <p:ph type="body" sz="half" idx="2"/>
          </p:nvPr>
        </p:nvSpPr>
        <p:spPr>
          <a:xfrm>
            <a:off x="395288" y="3644900"/>
            <a:ext cx="8229600" cy="2130425"/>
          </a:xfrm>
        </p:spPr>
        <p:txBody>
          <a:bodyPr/>
          <a:lstStyle/>
          <a:p>
            <a:pPr>
              <a:buFont typeface="Wingdings" pitchFamily="2" charset="2"/>
              <a:buNone/>
            </a:pPr>
            <a:endParaRPr lang="id-ID" sz="1800" dirty="0" smtClean="0">
              <a:latin typeface="Franklin Gothic Medium Cond" pitchFamily="34" charset="0"/>
            </a:endParaRPr>
          </a:p>
          <a:p>
            <a:pPr>
              <a:buFont typeface="Wingdings" pitchFamily="2" charset="2"/>
              <a:buNone/>
            </a:pPr>
            <a:r>
              <a:rPr lang="en-US" sz="1800" dirty="0" err="1" smtClean="0">
                <a:latin typeface="Franklin Gothic Medium Cond" pitchFamily="34" charset="0"/>
              </a:rPr>
              <a:t>Sumber</a:t>
            </a:r>
            <a:r>
              <a:rPr lang="en-US" sz="1800" dirty="0" smtClean="0">
                <a:latin typeface="Franklin Gothic Medium Cond" pitchFamily="34" charset="0"/>
              </a:rPr>
              <a:t>: </a:t>
            </a:r>
            <a:r>
              <a:rPr lang="en-US" sz="1800" dirty="0" err="1" smtClean="0">
                <a:latin typeface="Franklin Gothic Medium Cond" pitchFamily="34" charset="0"/>
              </a:rPr>
              <a:t>Rhenald</a:t>
            </a:r>
            <a:r>
              <a:rPr lang="en-US" sz="1800" dirty="0" smtClean="0">
                <a:latin typeface="Franklin Gothic Medium Cond" pitchFamily="34" charset="0"/>
              </a:rPr>
              <a:t> </a:t>
            </a:r>
            <a:r>
              <a:rPr lang="en-US" sz="1800" dirty="0" err="1" smtClean="0">
                <a:latin typeface="Franklin Gothic Medium Cond" pitchFamily="34" charset="0"/>
              </a:rPr>
              <a:t>Kasali</a:t>
            </a:r>
            <a:r>
              <a:rPr lang="en-US" sz="1800" dirty="0" smtClean="0">
                <a:latin typeface="Franklin Gothic Medium Cond" pitchFamily="34" charset="0"/>
              </a:rPr>
              <a:t>, </a:t>
            </a:r>
            <a:r>
              <a:rPr lang="en-US" sz="1800" i="1" dirty="0" err="1" smtClean="0">
                <a:latin typeface="Franklin Gothic Medium Cond" pitchFamily="34" charset="0"/>
              </a:rPr>
              <a:t>Manajemen</a:t>
            </a:r>
            <a:r>
              <a:rPr lang="en-US" sz="1800" i="1" dirty="0" smtClean="0">
                <a:latin typeface="Franklin Gothic Medium Cond" pitchFamily="34" charset="0"/>
              </a:rPr>
              <a:t> Public Relations</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14290"/>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125" name="Rectangle 8"/>
          <p:cNvSpPr>
            <a:spLocks noGrp="1" noChangeArrowheads="1"/>
          </p:cNvSpPr>
          <p:nvPr>
            <p:ph type="title"/>
          </p:nvPr>
        </p:nvSpPr>
        <p:spPr>
          <a:xfrm>
            <a:off x="457200" y="122238"/>
            <a:ext cx="7543800" cy="930275"/>
          </a:xfrm>
        </p:spPr>
        <p:txBody>
          <a:bodyPr>
            <a:normAutofit/>
          </a:bodyPr>
          <a:lstStyle/>
          <a:p>
            <a:pPr eaLnBrk="1" hangingPunct="1"/>
            <a:r>
              <a:rPr lang="en-US" sz="3600" dirty="0" err="1" smtClean="0">
                <a:latin typeface="Franklin Gothic Medium Cond" pitchFamily="34" charset="0"/>
              </a:rPr>
              <a:t>Tujuan</a:t>
            </a:r>
            <a:r>
              <a:rPr lang="en-US" sz="3600" dirty="0" smtClean="0">
                <a:latin typeface="Franklin Gothic Medium Cond" pitchFamily="34" charset="0"/>
              </a:rPr>
              <a:t> PR (Universal)</a:t>
            </a:r>
          </a:p>
        </p:txBody>
      </p:sp>
      <p:sp>
        <p:nvSpPr>
          <p:cNvPr id="5122" name="Rectangle 2"/>
          <p:cNvSpPr>
            <a:spLocks noGrp="1" noChangeArrowheads="1"/>
          </p:cNvSpPr>
          <p:nvPr>
            <p:ph idx="1"/>
          </p:nvPr>
        </p:nvSpPr>
        <p:spPr>
          <a:xfrm>
            <a:off x="395288" y="1412875"/>
            <a:ext cx="8229600" cy="4916488"/>
          </a:xfrm>
        </p:spPr>
        <p:txBody>
          <a:bodyPr/>
          <a:lstStyle/>
          <a:p>
            <a:pPr marL="463550" lvl="1" indent="-6350" algn="ctr" eaLnBrk="1" hangingPunct="1">
              <a:buFontTx/>
              <a:buNone/>
            </a:pPr>
            <a:r>
              <a:rPr lang="en-US" b="1" dirty="0" smtClean="0">
                <a:latin typeface="Franklin Gothic Medium Cond" pitchFamily="34" charset="0"/>
              </a:rPr>
              <a:t>“</a:t>
            </a:r>
            <a:r>
              <a:rPr lang="en-US" dirty="0" err="1" smtClean="0">
                <a:latin typeface="Franklin Gothic Medium Cond" pitchFamily="34" charset="0"/>
              </a:rPr>
              <a:t>Untuk</a:t>
            </a:r>
            <a:r>
              <a:rPr lang="en-US" dirty="0" smtClean="0">
                <a:latin typeface="Franklin Gothic Medium Cond" pitchFamily="34" charset="0"/>
              </a:rPr>
              <a:t> </a:t>
            </a:r>
            <a:r>
              <a:rPr lang="en-US" dirty="0" err="1" smtClean="0">
                <a:latin typeface="Franklin Gothic Medium Cond" pitchFamily="34" charset="0"/>
              </a:rPr>
              <a:t>menciptakan</a:t>
            </a:r>
            <a:r>
              <a:rPr lang="en-US" dirty="0" smtClean="0">
                <a:latin typeface="Franklin Gothic Medium Cond" pitchFamily="34" charset="0"/>
              </a:rPr>
              <a:t>, </a:t>
            </a:r>
            <a:r>
              <a:rPr lang="en-US" dirty="0" err="1" smtClean="0">
                <a:latin typeface="Franklin Gothic Medium Cond" pitchFamily="34" charset="0"/>
              </a:rPr>
              <a:t>memelihara</a:t>
            </a:r>
            <a:r>
              <a:rPr lang="en-US" dirty="0" smtClean="0">
                <a:latin typeface="Franklin Gothic Medium Cond" pitchFamily="34" charset="0"/>
              </a:rPr>
              <a:t>, </a:t>
            </a:r>
            <a:r>
              <a:rPr lang="en-US" dirty="0" err="1" smtClean="0">
                <a:latin typeface="Franklin Gothic Medium Cond" pitchFamily="34" charset="0"/>
              </a:rPr>
              <a:t>meningkatkan</a:t>
            </a:r>
            <a:r>
              <a:rPr lang="en-US" dirty="0" smtClean="0">
                <a:latin typeface="Franklin Gothic Medium Cond" pitchFamily="34" charset="0"/>
              </a:rPr>
              <a:t> </a:t>
            </a:r>
            <a:r>
              <a:rPr lang="en-US" dirty="0" err="1" smtClean="0">
                <a:latin typeface="Franklin Gothic Medium Cond" pitchFamily="34" charset="0"/>
              </a:rPr>
              <a:t>dan</a:t>
            </a:r>
            <a:r>
              <a:rPr lang="en-US" dirty="0" smtClean="0">
                <a:latin typeface="Franklin Gothic Medium Cond" pitchFamily="34" charset="0"/>
              </a:rPr>
              <a:t> </a:t>
            </a:r>
            <a:r>
              <a:rPr lang="en-US" dirty="0" err="1" smtClean="0">
                <a:latin typeface="Franklin Gothic Medium Cond" pitchFamily="34" charset="0"/>
              </a:rPr>
              <a:t>memperbaiki</a:t>
            </a:r>
            <a:r>
              <a:rPr lang="en-US" dirty="0" smtClean="0">
                <a:latin typeface="Franklin Gothic Medium Cond" pitchFamily="34" charset="0"/>
              </a:rPr>
              <a:t> </a:t>
            </a:r>
            <a:r>
              <a:rPr lang="en-US" dirty="0" err="1" smtClean="0">
                <a:latin typeface="Franklin Gothic Medium Cond" pitchFamily="34" charset="0"/>
              </a:rPr>
              <a:t>citra</a:t>
            </a:r>
            <a:r>
              <a:rPr lang="en-US" dirty="0" smtClean="0">
                <a:latin typeface="Franklin Gothic Medium Cond" pitchFamily="34" charset="0"/>
              </a:rPr>
              <a:t> </a:t>
            </a:r>
            <a:r>
              <a:rPr lang="en-US" dirty="0" err="1" smtClean="0">
                <a:latin typeface="Franklin Gothic Medium Cond" pitchFamily="34" charset="0"/>
              </a:rPr>
              <a:t>organisasi</a:t>
            </a:r>
            <a:r>
              <a:rPr lang="en-US" dirty="0" smtClean="0">
                <a:latin typeface="Franklin Gothic Medium Cond" pitchFamily="34" charset="0"/>
              </a:rPr>
              <a:t> </a:t>
            </a:r>
            <a:r>
              <a:rPr lang="en-US" dirty="0" err="1" smtClean="0">
                <a:latin typeface="Franklin Gothic Medium Cond" pitchFamily="34" charset="0"/>
              </a:rPr>
              <a:t>di</a:t>
            </a:r>
            <a:r>
              <a:rPr lang="en-US" dirty="0" smtClean="0">
                <a:latin typeface="Franklin Gothic Medium Cond" pitchFamily="34" charset="0"/>
              </a:rPr>
              <a:t> </a:t>
            </a:r>
            <a:r>
              <a:rPr lang="en-US" dirty="0" err="1" smtClean="0">
                <a:latin typeface="Franklin Gothic Medium Cond" pitchFamily="34" charset="0"/>
              </a:rPr>
              <a:t>mata</a:t>
            </a:r>
            <a:r>
              <a:rPr lang="en-US" dirty="0" smtClean="0">
                <a:latin typeface="Franklin Gothic Medium Cond" pitchFamily="34" charset="0"/>
              </a:rPr>
              <a:t> </a:t>
            </a:r>
            <a:r>
              <a:rPr lang="en-US" dirty="0" err="1" smtClean="0">
                <a:latin typeface="Franklin Gothic Medium Cond" pitchFamily="34" charset="0"/>
              </a:rPr>
              <a:t>publik</a:t>
            </a:r>
            <a:r>
              <a:rPr lang="en-US" dirty="0" smtClean="0">
                <a:latin typeface="Franklin Gothic Medium Cond" pitchFamily="34" charset="0"/>
              </a:rPr>
              <a:t> yang </a:t>
            </a:r>
            <a:r>
              <a:rPr lang="en-US" dirty="0" err="1" smtClean="0">
                <a:latin typeface="Franklin Gothic Medium Cond" pitchFamily="34" charset="0"/>
              </a:rPr>
              <a:t>disesuaikan</a:t>
            </a:r>
            <a:r>
              <a:rPr lang="en-US" dirty="0" smtClean="0">
                <a:latin typeface="Franklin Gothic Medium Cond" pitchFamily="34" charset="0"/>
              </a:rPr>
              <a:t> </a:t>
            </a:r>
            <a:r>
              <a:rPr lang="en-US" dirty="0" err="1" smtClean="0">
                <a:latin typeface="Franklin Gothic Medium Cond" pitchFamily="34" charset="0"/>
              </a:rPr>
              <a:t>dengan</a:t>
            </a:r>
            <a:r>
              <a:rPr lang="en-US" dirty="0" smtClean="0">
                <a:latin typeface="Franklin Gothic Medium Cond" pitchFamily="34" charset="0"/>
              </a:rPr>
              <a:t> </a:t>
            </a:r>
            <a:r>
              <a:rPr lang="en-US" dirty="0" err="1" smtClean="0">
                <a:latin typeface="Franklin Gothic Medium Cond" pitchFamily="34" charset="0"/>
              </a:rPr>
              <a:t>kondisi-kondisi</a:t>
            </a:r>
            <a:r>
              <a:rPr lang="en-US" dirty="0" smtClean="0">
                <a:latin typeface="Franklin Gothic Medium Cond" pitchFamily="34" charset="0"/>
              </a:rPr>
              <a:t> </a:t>
            </a:r>
            <a:r>
              <a:rPr lang="en-US" dirty="0" err="1" smtClean="0">
                <a:latin typeface="Franklin Gothic Medium Cond" pitchFamily="34" charset="0"/>
              </a:rPr>
              <a:t>daripada</a:t>
            </a:r>
            <a:r>
              <a:rPr lang="en-US" dirty="0" smtClean="0">
                <a:latin typeface="Franklin Gothic Medium Cond" pitchFamily="34" charset="0"/>
              </a:rPr>
              <a:t> </a:t>
            </a:r>
            <a:r>
              <a:rPr lang="en-US" dirty="0" err="1" smtClean="0">
                <a:latin typeface="Franklin Gothic Medium Cond" pitchFamily="34" charset="0"/>
              </a:rPr>
              <a:t>publik</a:t>
            </a:r>
            <a:r>
              <a:rPr lang="en-US" dirty="0" smtClean="0">
                <a:latin typeface="Franklin Gothic Medium Cond" pitchFamily="34" charset="0"/>
              </a:rPr>
              <a:t> yang </a:t>
            </a:r>
            <a:r>
              <a:rPr lang="en-US" dirty="0" err="1" smtClean="0">
                <a:latin typeface="Franklin Gothic Medium Cond" pitchFamily="34" charset="0"/>
              </a:rPr>
              <a:t>bersangkutan</a:t>
            </a:r>
            <a:r>
              <a:rPr lang="en-US" dirty="0" smtClean="0">
                <a:latin typeface="Franklin Gothic Medium Cond" pitchFamily="34" charset="0"/>
              </a:rPr>
              <a:t> “</a:t>
            </a:r>
          </a:p>
        </p:txBody>
      </p:sp>
      <p:sp>
        <p:nvSpPr>
          <p:cNvPr id="5124" name="AutoShape 5"/>
          <p:cNvSpPr>
            <a:spLocks/>
          </p:cNvSpPr>
          <p:nvPr/>
        </p:nvSpPr>
        <p:spPr bwMode="auto">
          <a:xfrm>
            <a:off x="5643570" y="4491054"/>
            <a:ext cx="228600" cy="1295400"/>
          </a:xfrm>
          <a:prstGeom prst="rightBrace">
            <a:avLst>
              <a:gd name="adj1" fmla="val 47222"/>
              <a:gd name="adj2" fmla="val 50000"/>
            </a:avLst>
          </a:prstGeom>
          <a:noFill/>
          <a:ln w="28575">
            <a:solidFill>
              <a:srgbClr val="000000"/>
            </a:solidFill>
            <a:round/>
            <a:headEnd/>
            <a:tailEnd/>
          </a:ln>
        </p:spPr>
        <p:txBody>
          <a:bodyPr wrap="none" anchor="ctr"/>
          <a:lstStyle/>
          <a:p>
            <a:pPr algn="l"/>
            <a:endParaRPr lang="id-ID" sz="2800" b="0">
              <a:solidFill>
                <a:schemeClr val="tx1"/>
              </a:solidFill>
              <a:latin typeface="Franklin Gothic Medium Cond" pitchFamily="34" charset="0"/>
            </a:endParaRPr>
          </a:p>
        </p:txBody>
      </p:sp>
      <p:sp>
        <p:nvSpPr>
          <p:cNvPr id="5126" name="AutoShape 9"/>
          <p:cNvSpPr>
            <a:spLocks noChangeArrowheads="1"/>
          </p:cNvSpPr>
          <p:nvPr/>
        </p:nvSpPr>
        <p:spPr bwMode="auto">
          <a:xfrm>
            <a:off x="4067175" y="3213100"/>
            <a:ext cx="360363" cy="792163"/>
          </a:xfrm>
          <a:prstGeom prst="downArrow">
            <a:avLst>
              <a:gd name="adj1" fmla="val 50000"/>
              <a:gd name="adj2" fmla="val 54956"/>
            </a:avLst>
          </a:prstGeom>
          <a:solidFill>
            <a:srgbClr val="B9D749"/>
          </a:solidFill>
          <a:ln w="9525" algn="ctr">
            <a:solidFill>
              <a:schemeClr val="tx1"/>
            </a:solidFill>
            <a:miter lim="800000"/>
            <a:headEnd/>
            <a:tailEnd/>
          </a:ln>
        </p:spPr>
        <p:txBody>
          <a:bodyPr wrap="none" anchor="ctr"/>
          <a:lstStyle/>
          <a:p>
            <a:endParaRPr lang="id-ID" sz="2800">
              <a:latin typeface="Franklin Gothic Medium Cond" pitchFamily="34" charset="0"/>
            </a:endParaRPr>
          </a:p>
        </p:txBody>
      </p:sp>
      <p:sp>
        <p:nvSpPr>
          <p:cNvPr id="5127" name="Rectangle 6"/>
          <p:cNvSpPr>
            <a:spLocks noChangeArrowheads="1"/>
          </p:cNvSpPr>
          <p:nvPr/>
        </p:nvSpPr>
        <p:spPr bwMode="auto">
          <a:xfrm>
            <a:off x="5715008" y="4854588"/>
            <a:ext cx="1657350" cy="503238"/>
          </a:xfrm>
          <a:prstGeom prst="rect">
            <a:avLst/>
          </a:prstGeom>
          <a:noFill/>
          <a:ln w="3175">
            <a:solidFill>
              <a:schemeClr val="bg1"/>
            </a:solidFill>
            <a:miter lim="800000"/>
            <a:headEnd/>
            <a:tailEnd/>
          </a:ln>
        </p:spPr>
        <p:txBody>
          <a:bodyPr anchor="ctr"/>
          <a:lstStyle/>
          <a:p>
            <a:r>
              <a:rPr lang="en-US" sz="2800" dirty="0">
                <a:solidFill>
                  <a:srgbClr val="00B050"/>
                </a:solidFill>
                <a:latin typeface="Franklin Gothic Medium Cond" pitchFamily="34" charset="0"/>
              </a:rPr>
              <a:t>CITRA</a:t>
            </a:r>
          </a:p>
        </p:txBody>
      </p:sp>
      <p:sp>
        <p:nvSpPr>
          <p:cNvPr id="9" name="Oval 8"/>
          <p:cNvSpPr/>
          <p:nvPr/>
        </p:nvSpPr>
        <p:spPr>
          <a:xfrm>
            <a:off x="3000364" y="4000504"/>
            <a:ext cx="2428892" cy="2428892"/>
          </a:xfrm>
          <a:prstGeom prst="ellipse">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solidFill>
                  <a:srgbClr val="00B050"/>
                </a:solidFill>
                <a:latin typeface="Franklin Gothic Medium Cond" pitchFamily="34" charset="0"/>
              </a:rPr>
              <a:t>Menciptakan</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Memelihara</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Meningkatkan</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Memperbaiki</a:t>
            </a:r>
            <a:endParaRPr lang="en-US" sz="2000" dirty="0" smtClean="0">
              <a:solidFill>
                <a:srgbClr val="00B050"/>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57364"/>
            <a:ext cx="350043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46" name="Rectangle 2"/>
          <p:cNvSpPr>
            <a:spLocks noGrp="1" noChangeArrowheads="1"/>
          </p:cNvSpPr>
          <p:nvPr>
            <p:ph type="title"/>
          </p:nvPr>
        </p:nvSpPr>
        <p:spPr/>
        <p:txBody>
          <a:bodyPr>
            <a:normAutofit/>
          </a:bodyPr>
          <a:lstStyle/>
          <a:p>
            <a:pPr algn="ctr" eaLnBrk="1" hangingPunct="1"/>
            <a:r>
              <a:rPr lang="id-ID" sz="3600" dirty="0" smtClean="0">
                <a:latin typeface="Franklin Gothic Medium Cond" pitchFamily="34" charset="0"/>
              </a:rPr>
              <a:t>		</a:t>
            </a:r>
            <a:r>
              <a:rPr lang="en-US" sz="3600" dirty="0" smtClean="0">
                <a:latin typeface="Franklin Gothic Medium Cond" pitchFamily="34" charset="0"/>
              </a:rPr>
              <a:t>FUNGSI </a:t>
            </a:r>
            <a:r>
              <a:rPr lang="id-ID" sz="3600" dirty="0" smtClean="0">
                <a:latin typeface="Franklin Gothic Medium Cond" pitchFamily="34" charset="0"/>
              </a:rPr>
              <a:t>PUBLIC RELATIONS</a:t>
            </a:r>
            <a:r>
              <a:rPr lang="en-US" sz="3600" dirty="0" smtClean="0">
                <a:latin typeface="Franklin Gothic Medium Cond" pitchFamily="34" charset="0"/>
              </a:rPr>
              <a:t> </a:t>
            </a:r>
          </a:p>
        </p:txBody>
      </p:sp>
      <p:sp>
        <p:nvSpPr>
          <p:cNvPr id="6147" name="Rectangle 3"/>
          <p:cNvSpPr>
            <a:spLocks noGrp="1" noChangeArrowheads="1"/>
          </p:cNvSpPr>
          <p:nvPr>
            <p:ph idx="1"/>
          </p:nvPr>
        </p:nvSpPr>
        <p:spPr>
          <a:xfrm>
            <a:off x="457200" y="1928802"/>
            <a:ext cx="8229600" cy="4197361"/>
          </a:xfrm>
        </p:spPr>
        <p:txBody>
          <a:bodyPr/>
          <a:lstStyle/>
          <a:p>
            <a:pPr eaLnBrk="1" hangingPunct="1">
              <a:buNone/>
            </a:pPr>
            <a:r>
              <a:rPr lang="en-US" sz="2400" dirty="0" smtClean="0">
                <a:latin typeface="Franklin Gothic Medium Cond" pitchFamily="34" charset="0"/>
              </a:rPr>
              <a:t>FUNGSI KONSTRUKTIF</a:t>
            </a:r>
            <a:endParaRPr lang="id-ID" sz="2400" dirty="0" smtClean="0">
              <a:latin typeface="Franklin Gothic Medium Cond" pitchFamily="34" charset="0"/>
            </a:endParaRPr>
          </a:p>
          <a:p>
            <a:pPr eaLnBrk="1" hangingPunct="1">
              <a:buNone/>
            </a:pPr>
            <a:endParaRPr lang="en-US" sz="2400" dirty="0" smtClean="0">
              <a:latin typeface="Franklin Gothic Medium Cond" pitchFamily="34" charset="0"/>
            </a:endParaRPr>
          </a:p>
          <a:p>
            <a:pPr lvl="1" eaLnBrk="1" hangingPunct="1">
              <a:buFont typeface="Wingdings" pitchFamily="2" charset="2"/>
              <a:buNone/>
            </a:pP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berperan</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menyiapkan</a:t>
            </a:r>
            <a:r>
              <a:rPr lang="en-US" sz="2400" dirty="0" smtClean="0">
                <a:latin typeface="Franklin Gothic Medium Cond" pitchFamily="34" charset="0"/>
              </a:rPr>
              <a:t> “mental”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menerima</a:t>
            </a:r>
            <a:r>
              <a:rPr lang="en-US" sz="2400" dirty="0" smtClean="0">
                <a:latin typeface="Franklin Gothic Medium Cond" pitchFamily="34" charset="0"/>
              </a:rPr>
              <a:t> </a:t>
            </a:r>
            <a:r>
              <a:rPr lang="en-US" sz="2400" dirty="0" err="1" smtClean="0">
                <a:latin typeface="Franklin Gothic Medium Cond" pitchFamily="34" charset="0"/>
              </a:rPr>
              <a:t>kebijakan</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sebaliknya</a:t>
            </a:r>
            <a:r>
              <a:rPr lang="en-US" sz="2400" dirty="0" smtClean="0">
                <a:latin typeface="Franklin Gothic Medium Cond" pitchFamily="34" charset="0"/>
              </a:rPr>
              <a:t>, </a:t>
            </a:r>
            <a:r>
              <a:rPr lang="en-US" sz="2400" dirty="0" err="1" smtClean="0">
                <a:latin typeface="Franklin Gothic Medium Cond" pitchFamily="34" charset="0"/>
              </a:rPr>
              <a:t>menyiapkan</a:t>
            </a:r>
            <a:r>
              <a:rPr lang="en-US" sz="2400" dirty="0" smtClean="0">
                <a:latin typeface="Franklin Gothic Medium Cond" pitchFamily="34" charset="0"/>
              </a:rPr>
              <a:t> mental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memahami</a:t>
            </a:r>
            <a:r>
              <a:rPr lang="en-US" sz="2400" dirty="0" smtClean="0">
                <a:latin typeface="Franklin Gothic Medium Cond" pitchFamily="34" charset="0"/>
              </a:rPr>
              <a:t> </a:t>
            </a:r>
            <a:r>
              <a:rPr lang="en-US" sz="2400" dirty="0" err="1" smtClean="0">
                <a:latin typeface="Franklin Gothic Medium Cond" pitchFamily="34" charset="0"/>
              </a:rPr>
              <a:t>kepentingan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Juga</a:t>
            </a:r>
            <a:r>
              <a:rPr lang="en-US" sz="2400" dirty="0" smtClean="0">
                <a:latin typeface="Franklin Gothic Medium Cond" pitchFamily="34" charset="0"/>
              </a:rPr>
              <a:t> </a:t>
            </a:r>
            <a:r>
              <a:rPr lang="en-US" sz="2400" dirty="0" err="1" smtClean="0">
                <a:latin typeface="Franklin Gothic Medium Cond" pitchFamily="34" charset="0"/>
              </a:rPr>
              <a:t>mengevaluasi</a:t>
            </a:r>
            <a:r>
              <a:rPr lang="en-US" sz="2400" dirty="0" smtClean="0">
                <a:latin typeface="Franklin Gothic Medium Cond" pitchFamily="34" charset="0"/>
              </a:rPr>
              <a:t> </a:t>
            </a:r>
            <a:r>
              <a:rPr lang="en-US" sz="2400" dirty="0" err="1" smtClean="0">
                <a:latin typeface="Franklin Gothic Medium Cond" pitchFamily="34" charset="0"/>
              </a:rPr>
              <a:t>perilaku</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kepada</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a:t>
            </a:r>
          </a:p>
          <a:p>
            <a:pPr lvl="1" eaLnBrk="1" hangingPunct="1">
              <a:buFont typeface="Wingdings" pitchFamily="2" charset="2"/>
              <a:buNone/>
            </a:pP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bukan</a:t>
            </a:r>
            <a:r>
              <a:rPr lang="en-US" sz="2400" dirty="0" smtClean="0">
                <a:latin typeface="Franklin Gothic Medium Cond" pitchFamily="34" charset="0"/>
              </a:rPr>
              <a:t> </a:t>
            </a:r>
            <a:r>
              <a:rPr lang="en-US" sz="2400" dirty="0" err="1" smtClean="0">
                <a:latin typeface="Franklin Gothic Medium Cond" pitchFamily="34" charset="0"/>
              </a:rPr>
              <a:t>hanya</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proaktif</a:t>
            </a:r>
            <a:r>
              <a:rPr lang="en-US" sz="2400" dirty="0" smtClean="0">
                <a:latin typeface="Franklin Gothic Medium Cond" pitchFamily="34" charset="0"/>
              </a:rPr>
              <a:t>, </a:t>
            </a:r>
            <a:r>
              <a:rPr lang="en-US" sz="2400" dirty="0" err="1" smtClean="0">
                <a:latin typeface="Franklin Gothic Medium Cond" pitchFamily="34" charset="0"/>
              </a:rPr>
              <a:t>tetapi</a:t>
            </a:r>
            <a:r>
              <a:rPr lang="en-US" sz="2400" dirty="0" smtClean="0">
                <a:latin typeface="Franklin Gothic Medium Cond" pitchFamily="34" charset="0"/>
              </a:rPr>
              <a:t> </a:t>
            </a:r>
            <a:r>
              <a:rPr lang="en-US" sz="2400" dirty="0" err="1" smtClean="0">
                <a:latin typeface="Franklin Gothic Medium Cond" pitchFamily="34" charset="0"/>
              </a:rPr>
              <a:t>juga</a:t>
            </a:r>
            <a:r>
              <a:rPr lang="en-US" sz="2400" dirty="0" smtClean="0">
                <a:latin typeface="Franklin Gothic Medium Cond" pitchFamily="34" charset="0"/>
              </a:rPr>
              <a:t> </a:t>
            </a:r>
            <a:r>
              <a:rPr lang="en-US" sz="2400" dirty="0" err="1" smtClean="0">
                <a:latin typeface="Franklin Gothic Medium Cond" pitchFamily="34" charset="0"/>
              </a:rPr>
              <a:t>preventif</a:t>
            </a:r>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5794"/>
            <a:ext cx="350043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Franklin Gothic Medium Cond" pitchFamily="34" charset="0"/>
              </a:rPr>
              <a:t>FUNGSI KOREKTIF</a:t>
            </a:r>
            <a:endParaRPr lang="id-ID" sz="2800" dirty="0">
              <a:solidFill>
                <a:schemeClr val="tx1"/>
              </a:solidFill>
            </a:endParaRPr>
          </a:p>
        </p:txBody>
      </p:sp>
      <p:sp>
        <p:nvSpPr>
          <p:cNvPr id="7171" name="Rectangle 3"/>
          <p:cNvSpPr>
            <a:spLocks noGrp="1" noChangeArrowheads="1"/>
          </p:cNvSpPr>
          <p:nvPr>
            <p:ph idx="1"/>
          </p:nvPr>
        </p:nvSpPr>
        <p:spPr>
          <a:xfrm>
            <a:off x="285720" y="1714488"/>
            <a:ext cx="3143272" cy="4383087"/>
          </a:xfrm>
        </p:spPr>
        <p:txBody>
          <a:bodyPr>
            <a:normAutofit/>
          </a:bodyPr>
          <a:lstStyle/>
          <a:p>
            <a:pPr eaLnBrk="1" hangingPunct="1">
              <a:buNone/>
            </a:pPr>
            <a:r>
              <a:rPr lang="id-ID" sz="2000" dirty="0" smtClean="0">
                <a:latin typeface="Franklin Gothic Medium Cond" pitchFamily="34" charset="0"/>
              </a:rPr>
              <a:t>	</a:t>
            </a:r>
            <a:endParaRPr lang="en-US" sz="2000" dirty="0" smtClean="0">
              <a:latin typeface="Franklin Gothic Medium Cond" pitchFamily="34" charset="0"/>
            </a:endParaRPr>
          </a:p>
          <a:p>
            <a:pPr lvl="1" eaLnBrk="1" hangingPunct="1">
              <a:buFont typeface="Wingdings" pitchFamily="2" charset="2"/>
              <a:buNone/>
            </a:pPr>
            <a:r>
              <a:rPr lang="id-ID" sz="2000" dirty="0">
                <a:latin typeface="Franklin Gothic Medium Cond" pitchFamily="34" charset="0"/>
              </a:rPr>
              <a:t>	</a:t>
            </a:r>
            <a:r>
              <a:rPr lang="id-ID" sz="2000" dirty="0" smtClean="0">
                <a:latin typeface="Franklin Gothic Medium Cond" pitchFamily="34" charset="0"/>
              </a:rPr>
              <a:t>PR</a:t>
            </a:r>
            <a:r>
              <a:rPr lang="en-US" sz="2000" dirty="0" smtClean="0">
                <a:latin typeface="Franklin Gothic Medium Cond" pitchFamily="34" charset="0"/>
              </a:rPr>
              <a:t> </a:t>
            </a:r>
            <a:r>
              <a:rPr lang="en-US" sz="2000" dirty="0" err="1" smtClean="0">
                <a:latin typeface="Franklin Gothic Medium Cond" pitchFamily="34" charset="0"/>
              </a:rPr>
              <a:t>diibaratkan</a:t>
            </a:r>
            <a:r>
              <a:rPr lang="en-US" sz="2000" dirty="0" smtClean="0">
                <a:latin typeface="Franklin Gothic Medium Cond" pitchFamily="34" charset="0"/>
              </a:rPr>
              <a:t> </a:t>
            </a:r>
            <a:r>
              <a:rPr lang="en-US" sz="2000" dirty="0" err="1" smtClean="0">
                <a:latin typeface="Franklin Gothic Medium Cond" pitchFamily="34" charset="0"/>
              </a:rPr>
              <a:t>sebagai</a:t>
            </a:r>
            <a:r>
              <a:rPr lang="en-US" sz="2000" dirty="0" smtClean="0">
                <a:latin typeface="Franklin Gothic Medium Cond" pitchFamily="34" charset="0"/>
              </a:rPr>
              <a:t> “</a:t>
            </a:r>
            <a:r>
              <a:rPr lang="en-US" sz="2000" dirty="0" err="1" smtClean="0">
                <a:latin typeface="Franklin Gothic Medium Cond" pitchFamily="34" charset="0"/>
              </a:rPr>
              <a:t>pemadam</a:t>
            </a:r>
            <a:r>
              <a:rPr lang="en-US" sz="2000" dirty="0" smtClean="0">
                <a:latin typeface="Franklin Gothic Medium Cond" pitchFamily="34" charset="0"/>
              </a:rPr>
              <a:t> </a:t>
            </a:r>
            <a:r>
              <a:rPr lang="en-US" sz="2000" dirty="0" err="1" smtClean="0">
                <a:latin typeface="Franklin Gothic Medium Cond" pitchFamily="34" charset="0"/>
              </a:rPr>
              <a:t>kebakaran</a:t>
            </a:r>
            <a:r>
              <a:rPr lang="en-US" sz="2000" dirty="0" smtClean="0">
                <a:latin typeface="Franklin Gothic Medium Cond" pitchFamily="34" charset="0"/>
              </a:rPr>
              <a:t>”. </a:t>
            </a:r>
            <a:r>
              <a:rPr lang="en-US" sz="2000" dirty="0" err="1" smtClean="0">
                <a:latin typeface="Franklin Gothic Medium Cond" pitchFamily="34" charset="0"/>
              </a:rPr>
              <a:t>Artinya</a:t>
            </a:r>
            <a:r>
              <a:rPr lang="en-US" sz="2000" dirty="0" smtClean="0">
                <a:latin typeface="Franklin Gothic Medium Cond" pitchFamily="34" charset="0"/>
              </a:rPr>
              <a:t>, </a:t>
            </a:r>
            <a:r>
              <a:rPr lang="en-US" sz="2000" dirty="0" err="1" smtClean="0">
                <a:latin typeface="Franklin Gothic Medium Cond" pitchFamily="34" charset="0"/>
              </a:rPr>
              <a:t>apabila</a:t>
            </a:r>
            <a:r>
              <a:rPr lang="en-US" sz="2000" dirty="0" smtClean="0">
                <a:latin typeface="Franklin Gothic Medium Cond" pitchFamily="34" charset="0"/>
              </a:rPr>
              <a:t> </a:t>
            </a:r>
            <a:r>
              <a:rPr lang="en-US" sz="2000" dirty="0" err="1" smtClean="0">
                <a:latin typeface="Franklin Gothic Medium Cond" pitchFamily="34" charset="0"/>
              </a:rPr>
              <a:t>di</a:t>
            </a:r>
            <a:r>
              <a:rPr lang="en-US" sz="2000" dirty="0" smtClean="0">
                <a:latin typeface="Franklin Gothic Medium Cond" pitchFamily="34" charset="0"/>
              </a:rPr>
              <a:t> </a:t>
            </a:r>
            <a:r>
              <a:rPr lang="en-US" sz="2000" dirty="0" err="1" smtClean="0">
                <a:latin typeface="Franklin Gothic Medium Cond" pitchFamily="34" charset="0"/>
              </a:rPr>
              <a:t>sebuah</a:t>
            </a:r>
            <a:r>
              <a:rPr lang="en-US" sz="2000" dirty="0" smtClean="0">
                <a:latin typeface="Franklin Gothic Medium Cond" pitchFamily="34" charset="0"/>
              </a:rPr>
              <a:t> </a:t>
            </a:r>
            <a:r>
              <a:rPr lang="en-US" sz="2000" dirty="0" err="1" smtClean="0">
                <a:latin typeface="Franklin Gothic Medium Cond" pitchFamily="34" charset="0"/>
              </a:rPr>
              <a:t>organisasi</a:t>
            </a:r>
            <a:r>
              <a:rPr lang="en-US" sz="2000" dirty="0" smtClean="0">
                <a:latin typeface="Franklin Gothic Medium Cond" pitchFamily="34" charset="0"/>
              </a:rPr>
              <a:t> </a:t>
            </a:r>
            <a:r>
              <a:rPr lang="en-US" sz="2000" dirty="0" err="1" smtClean="0">
                <a:latin typeface="Franklin Gothic Medium Cond" pitchFamily="34" charset="0"/>
              </a:rPr>
              <a:t>terjadi</a:t>
            </a:r>
            <a:r>
              <a:rPr lang="en-US" sz="2000" dirty="0" smtClean="0">
                <a:latin typeface="Franklin Gothic Medium Cond" pitchFamily="34" charset="0"/>
              </a:rPr>
              <a:t> </a:t>
            </a:r>
            <a:r>
              <a:rPr lang="en-US" sz="2000" dirty="0" err="1" smtClean="0">
                <a:latin typeface="Franklin Gothic Medium Cond" pitchFamily="34" charset="0"/>
              </a:rPr>
              <a:t>krisis</a:t>
            </a:r>
            <a:r>
              <a:rPr lang="en-US" sz="2000" dirty="0" smtClean="0">
                <a:latin typeface="Franklin Gothic Medium Cond" pitchFamily="34" charset="0"/>
              </a:rPr>
              <a:t> </a:t>
            </a:r>
            <a:r>
              <a:rPr lang="en-US" sz="2000" dirty="0" err="1" smtClean="0">
                <a:latin typeface="Franklin Gothic Medium Cond" pitchFamily="34" charset="0"/>
              </a:rPr>
              <a:t>dengan</a:t>
            </a:r>
            <a:r>
              <a:rPr lang="en-US" sz="2000" dirty="0" smtClean="0">
                <a:latin typeface="Franklin Gothic Medium Cond" pitchFamily="34" charset="0"/>
              </a:rPr>
              <a:t> </a:t>
            </a:r>
            <a:r>
              <a:rPr lang="en-US" sz="2000" dirty="0" err="1" smtClean="0">
                <a:latin typeface="Franklin Gothic Medium Cond" pitchFamily="34" charset="0"/>
              </a:rPr>
              <a:t>publiknya</a:t>
            </a:r>
            <a:r>
              <a:rPr lang="en-US" sz="2000" dirty="0" smtClean="0">
                <a:latin typeface="Franklin Gothic Medium Cond" pitchFamily="34" charset="0"/>
              </a:rPr>
              <a:t>, </a:t>
            </a:r>
            <a:r>
              <a:rPr lang="id-ID" sz="2000" dirty="0" smtClean="0">
                <a:latin typeface="Franklin Gothic Medium Cond" pitchFamily="34" charset="0"/>
              </a:rPr>
              <a:t>PR</a:t>
            </a:r>
            <a:r>
              <a:rPr lang="en-US" sz="2000" dirty="0" smtClean="0">
                <a:latin typeface="Franklin Gothic Medium Cond" pitchFamily="34" charset="0"/>
              </a:rPr>
              <a:t> </a:t>
            </a:r>
            <a:r>
              <a:rPr lang="en-US" sz="2000" dirty="0" err="1" smtClean="0">
                <a:latin typeface="Franklin Gothic Medium Cond" pitchFamily="34" charset="0"/>
              </a:rPr>
              <a:t>harus</a:t>
            </a:r>
            <a:r>
              <a:rPr lang="en-US" sz="2000" dirty="0" smtClean="0">
                <a:latin typeface="Franklin Gothic Medium Cond" pitchFamily="34" charset="0"/>
              </a:rPr>
              <a:t> </a:t>
            </a:r>
            <a:r>
              <a:rPr lang="en-US" sz="2000" dirty="0" err="1" smtClean="0">
                <a:latin typeface="Franklin Gothic Medium Cond" pitchFamily="34" charset="0"/>
              </a:rPr>
              <a:t>berperan</a:t>
            </a:r>
            <a:r>
              <a:rPr lang="en-US" sz="2000" dirty="0" smtClean="0">
                <a:latin typeface="Franklin Gothic Medium Cond" pitchFamily="34" charset="0"/>
              </a:rPr>
              <a:t> </a:t>
            </a:r>
            <a:r>
              <a:rPr lang="en-US" sz="2000" dirty="0" err="1" smtClean="0">
                <a:latin typeface="Franklin Gothic Medium Cond" pitchFamily="34" charset="0"/>
              </a:rPr>
              <a:t>dalam</a:t>
            </a:r>
            <a:r>
              <a:rPr lang="en-US" sz="2000" dirty="0" smtClean="0">
                <a:latin typeface="Franklin Gothic Medium Cond" pitchFamily="34" charset="0"/>
              </a:rPr>
              <a:t> </a:t>
            </a:r>
            <a:r>
              <a:rPr lang="en-US" sz="2000" dirty="0" err="1" smtClean="0">
                <a:latin typeface="Franklin Gothic Medium Cond" pitchFamily="34" charset="0"/>
              </a:rPr>
              <a:t>mengatasi</a:t>
            </a:r>
            <a:r>
              <a:rPr lang="en-US" sz="2000" dirty="0" smtClean="0">
                <a:latin typeface="Franklin Gothic Medium Cond" pitchFamily="34" charset="0"/>
              </a:rPr>
              <a:t> </a:t>
            </a:r>
            <a:r>
              <a:rPr lang="en-US" sz="2000" dirty="0" err="1" smtClean="0">
                <a:latin typeface="Franklin Gothic Medium Cond" pitchFamily="34" charset="0"/>
              </a:rPr>
              <a:t>terselesaikannya</a:t>
            </a:r>
            <a:r>
              <a:rPr lang="en-US" sz="2000" dirty="0" smtClean="0">
                <a:latin typeface="Franklin Gothic Medium Cond" pitchFamily="34" charset="0"/>
              </a:rPr>
              <a:t> </a:t>
            </a:r>
            <a:r>
              <a:rPr lang="en-US" sz="2000" dirty="0" err="1" smtClean="0">
                <a:latin typeface="Franklin Gothic Medium Cond" pitchFamily="34" charset="0"/>
              </a:rPr>
              <a:t>masalah</a:t>
            </a:r>
            <a:r>
              <a:rPr lang="en-US" sz="2000" dirty="0" smtClean="0">
                <a:latin typeface="Franklin Gothic Medium Cond" pitchFamily="34" charset="0"/>
              </a:rPr>
              <a:t> </a:t>
            </a:r>
            <a:r>
              <a:rPr lang="en-US" sz="2000" dirty="0" err="1" smtClean="0">
                <a:latin typeface="Franklin Gothic Medium Cond" pitchFamily="34" charset="0"/>
              </a:rPr>
              <a:t>tersebut</a:t>
            </a:r>
            <a:r>
              <a:rPr lang="en-US" sz="2000" dirty="0" smtClean="0">
                <a:latin typeface="Franklin Gothic Medium Cond" pitchFamily="34" charset="0"/>
              </a:rPr>
              <a:t>.</a:t>
            </a:r>
          </a:p>
        </p:txBody>
      </p:sp>
      <p:pic>
        <p:nvPicPr>
          <p:cNvPr id="5" name="Picture 4" descr="10.jpg"/>
          <p:cNvPicPr>
            <a:picLocks noChangeAspect="1"/>
          </p:cNvPicPr>
          <p:nvPr/>
        </p:nvPicPr>
        <p:blipFill>
          <a:blip r:embed="rId2">
            <a:duotone>
              <a:prstClr val="black"/>
              <a:schemeClr val="accent3">
                <a:tint val="45000"/>
                <a:satMod val="400000"/>
              </a:schemeClr>
            </a:duotone>
            <a:lum bright="3000"/>
          </a:blip>
          <a:stretch>
            <a:fillRect/>
          </a:stretch>
        </p:blipFill>
        <p:spPr>
          <a:xfrm>
            <a:off x="4003070" y="0"/>
            <a:ext cx="5140930" cy="6858000"/>
          </a:xfrm>
          <a:prstGeom prst="rect">
            <a:avLst/>
          </a:prstGeom>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0240"/>
            <a:ext cx="6643702"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194" name="Rectangle 2"/>
          <p:cNvSpPr>
            <a:spLocks noGrp="1" noChangeArrowheads="1"/>
          </p:cNvSpPr>
          <p:nvPr>
            <p:ph type="title"/>
          </p:nvPr>
        </p:nvSpPr>
        <p:spPr/>
        <p:txBody>
          <a:bodyPr/>
          <a:lstStyle/>
          <a:p>
            <a:pPr algn="ctr" eaLnBrk="1" hangingPunct="1"/>
            <a:r>
              <a:rPr lang="en-US" dirty="0" smtClean="0">
                <a:latin typeface="Franklin Gothic Medium Cond" pitchFamily="34" charset="0"/>
              </a:rPr>
              <a:t>KARAKTERISTIK </a:t>
            </a:r>
            <a:r>
              <a:rPr lang="id-ID" dirty="0" smtClean="0">
                <a:latin typeface="Franklin Gothic Medium Cond" pitchFamily="34" charset="0"/>
              </a:rPr>
              <a:t>PR</a:t>
            </a:r>
            <a:endParaRPr lang="en-US" dirty="0" smtClean="0">
              <a:latin typeface="Franklin Gothic Medium Cond" pitchFamily="34" charset="0"/>
            </a:endParaRPr>
          </a:p>
        </p:txBody>
      </p:sp>
      <p:sp>
        <p:nvSpPr>
          <p:cNvPr id="8195" name="Rectangle 3"/>
          <p:cNvSpPr>
            <a:spLocks noGrp="1" noChangeArrowheads="1"/>
          </p:cNvSpPr>
          <p:nvPr>
            <p:ph idx="1"/>
          </p:nvPr>
        </p:nvSpPr>
        <p:spPr/>
        <p:txBody>
          <a:bodyPr/>
          <a:lstStyle/>
          <a:p>
            <a:pPr marL="571500" indent="-571500" eaLnBrk="1" hangingPunct="1">
              <a:buFont typeface="Wingdings" pitchFamily="2" charset="2"/>
              <a:buNone/>
            </a:pPr>
            <a:r>
              <a:rPr lang="en-US" sz="2800" b="1" dirty="0" smtClean="0">
                <a:latin typeface="Franklin Gothic Medium Cond" pitchFamily="34" charset="0"/>
              </a:rPr>
              <a:t> </a:t>
            </a:r>
            <a:endParaRPr lang="id-ID" sz="2800" b="1" dirty="0" smtClean="0">
              <a:latin typeface="Franklin Gothic Medium Cond" pitchFamily="34" charset="0"/>
            </a:endParaRPr>
          </a:p>
          <a:p>
            <a:pPr marL="571500" indent="-571500" eaLnBrk="1" hangingPunct="1">
              <a:buFont typeface="Wingdings" pitchFamily="2" charset="2"/>
              <a:buNone/>
            </a:pPr>
            <a:r>
              <a:rPr lang="en-US" sz="2400" dirty="0" err="1" smtClean="0">
                <a:latin typeface="Franklin Gothic Medium Cond" pitchFamily="34" charset="0"/>
              </a:rPr>
              <a:t>Adanya</a:t>
            </a:r>
            <a:r>
              <a:rPr lang="en-US" sz="2400" dirty="0" smtClean="0">
                <a:latin typeface="Franklin Gothic Medium Cond" pitchFamily="34" charset="0"/>
              </a:rPr>
              <a:t> </a:t>
            </a:r>
            <a:r>
              <a:rPr lang="en-US" sz="2400" dirty="0" err="1" smtClean="0">
                <a:latin typeface="Franklin Gothic Medium Cond" pitchFamily="34" charset="0"/>
              </a:rPr>
              <a:t>Upaya</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yang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Dua</a:t>
            </a:r>
            <a:r>
              <a:rPr lang="en-US" sz="2400" dirty="0" smtClean="0">
                <a:latin typeface="Franklin Gothic Medium Cond" pitchFamily="34" charset="0"/>
              </a:rPr>
              <a:t> </a:t>
            </a:r>
            <a:r>
              <a:rPr lang="en-US" sz="2400" dirty="0" err="1" smtClean="0">
                <a:latin typeface="Franklin Gothic Medium Cond" pitchFamily="34" charset="0"/>
              </a:rPr>
              <a:t>Arah</a:t>
            </a:r>
            <a:endParaRPr lang="en-US" sz="2400" dirty="0" smtClean="0">
              <a:latin typeface="Franklin Gothic Medium Cond" pitchFamily="34" charset="0"/>
            </a:endParaRPr>
          </a:p>
          <a:p>
            <a:pPr marL="839788" lvl="1" indent="-495300" eaLnBrk="1" hangingPunct="1">
              <a:buFontTx/>
              <a:buNone/>
            </a:pPr>
            <a:r>
              <a:rPr lang="en-US" sz="2400" dirty="0" smtClean="0">
                <a:latin typeface="Franklin Gothic Medium Cond" pitchFamily="34" charset="0"/>
              </a:rPr>
              <a:t>	</a:t>
            </a:r>
            <a:endParaRPr lang="id-ID" sz="2400" dirty="0" smtClean="0">
              <a:latin typeface="Franklin Gothic Medium Cond" pitchFamily="34" charset="0"/>
            </a:endParaRPr>
          </a:p>
          <a:p>
            <a:pPr marL="839788" lvl="1" indent="-495300" eaLnBrk="1" hangingPunct="1">
              <a:buFontTx/>
              <a:buNone/>
            </a:pPr>
            <a:r>
              <a:rPr lang="id-ID" sz="2400" dirty="0">
                <a:latin typeface="Franklin Gothic Medium Cond" pitchFamily="34" charset="0"/>
              </a:rPr>
              <a:t>	</a:t>
            </a:r>
            <a:r>
              <a:rPr lang="en-US" sz="2400" dirty="0" err="1" smtClean="0">
                <a:latin typeface="Franklin Gothic Medium Cond" pitchFamily="34" charset="0"/>
              </a:rPr>
              <a:t>Hakekat</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yang </a:t>
            </a:r>
            <a:r>
              <a:rPr lang="en-US" sz="2400" dirty="0" err="1" smtClean="0">
                <a:latin typeface="Franklin Gothic Medium Cond" pitchFamily="34" charset="0"/>
              </a:rPr>
              <a:t>menjadi</a:t>
            </a:r>
            <a:r>
              <a:rPr lang="en-US" sz="2400" dirty="0" smtClean="0">
                <a:latin typeface="Franklin Gothic Medium Cond" pitchFamily="34" charset="0"/>
              </a:rPr>
              <a:t> </a:t>
            </a:r>
            <a:r>
              <a:rPr lang="en-US" sz="2400" dirty="0" err="1" smtClean="0">
                <a:latin typeface="Franklin Gothic Medium Cond" pitchFamily="34" charset="0"/>
              </a:rPr>
              <a:t>ciri</a:t>
            </a:r>
            <a:r>
              <a:rPr lang="en-US" sz="2400" dirty="0" smtClean="0">
                <a:latin typeface="Franklin Gothic Medium Cond" pitchFamily="34" charset="0"/>
              </a:rPr>
              <a:t> 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dua</a:t>
            </a:r>
            <a:r>
              <a:rPr lang="en-US" sz="2400" dirty="0" smtClean="0">
                <a:latin typeface="Franklin Gothic Medium Cond" pitchFamily="34" charset="0"/>
              </a:rPr>
              <a:t> </a:t>
            </a:r>
            <a:r>
              <a:rPr lang="en-US" sz="2400" dirty="0" err="1" smtClean="0">
                <a:latin typeface="Franklin Gothic Medium Cond" pitchFamily="34" charset="0"/>
              </a:rPr>
              <a:t>arah</a:t>
            </a:r>
            <a:r>
              <a:rPr lang="en-US" sz="2400" dirty="0" smtClean="0">
                <a:latin typeface="Franklin Gothic Medium Cond" pitchFamily="34" charset="0"/>
              </a:rPr>
              <a:t> yang </a:t>
            </a:r>
            <a:r>
              <a:rPr lang="en-US" sz="2400" dirty="0" err="1" smtClean="0">
                <a:latin typeface="Franklin Gothic Medium Cond" pitchFamily="34" charset="0"/>
              </a:rPr>
              <a:t>memungkinkan</a:t>
            </a:r>
            <a:r>
              <a:rPr lang="en-US" sz="2400" dirty="0" smtClean="0">
                <a:latin typeface="Franklin Gothic Medium Cond" pitchFamily="34" charset="0"/>
              </a:rPr>
              <a:t> </a:t>
            </a:r>
            <a:r>
              <a:rPr lang="en-US" sz="2400" dirty="0" err="1" smtClean="0">
                <a:latin typeface="Franklin Gothic Medium Cond" pitchFamily="34" charset="0"/>
              </a:rPr>
              <a:t>terjadinya</a:t>
            </a:r>
            <a:r>
              <a:rPr lang="en-US" sz="2400" dirty="0" smtClean="0">
                <a:latin typeface="Franklin Gothic Medium Cond" pitchFamily="34" charset="0"/>
              </a:rPr>
              <a:t> </a:t>
            </a:r>
            <a:r>
              <a:rPr lang="en-US" sz="2400" dirty="0" err="1" smtClean="0">
                <a:latin typeface="Franklin Gothic Medium Cond" pitchFamily="34" charset="0"/>
              </a:rPr>
              <a:t>arus</a:t>
            </a:r>
            <a:r>
              <a:rPr lang="en-US" sz="2400" dirty="0" smtClean="0">
                <a:latin typeface="Franklin Gothic Medium Cond" pitchFamily="34" charset="0"/>
              </a:rPr>
              <a:t> </a:t>
            </a:r>
            <a:r>
              <a:rPr lang="en-US" sz="2400" dirty="0" err="1" smtClean="0">
                <a:latin typeface="Franklin Gothic Medium Cond" pitchFamily="34" charset="0"/>
              </a:rPr>
              <a:t>informasi</a:t>
            </a:r>
            <a:r>
              <a:rPr lang="en-US" sz="2400" dirty="0" smtClean="0">
                <a:latin typeface="Franklin Gothic Medium Cond" pitchFamily="34" charset="0"/>
              </a:rPr>
              <a:t> </a:t>
            </a:r>
            <a:r>
              <a:rPr lang="en-US" sz="2400" dirty="0" err="1" smtClean="0">
                <a:latin typeface="Franklin Gothic Medium Cond" pitchFamily="34" charset="0"/>
              </a:rPr>
              <a:t>timbal</a:t>
            </a:r>
            <a:r>
              <a:rPr lang="en-US" sz="2400" dirty="0" smtClean="0">
                <a:latin typeface="Franklin Gothic Medium Cond" pitchFamily="34" charset="0"/>
              </a:rPr>
              <a:t> </a:t>
            </a:r>
            <a:r>
              <a:rPr lang="en-US" sz="2400" dirty="0" err="1" smtClean="0">
                <a:latin typeface="Franklin Gothic Medium Cond" pitchFamily="34" charset="0"/>
              </a:rPr>
              <a:t>balik</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timbal</a:t>
            </a:r>
            <a:r>
              <a:rPr lang="en-US" sz="2400" dirty="0" smtClean="0">
                <a:latin typeface="Franklin Gothic Medium Cond" pitchFamily="34" charset="0"/>
              </a:rPr>
              <a:t> </a:t>
            </a:r>
            <a:r>
              <a:rPr lang="en-US" sz="2400" dirty="0" err="1" smtClean="0">
                <a:latin typeface="Franklin Gothic Medium Cond" pitchFamily="34" charset="0"/>
              </a:rPr>
              <a:t>balik</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tertunda</a:t>
            </a:r>
            <a:r>
              <a:rPr lang="en-US" sz="2400" dirty="0" smtClean="0">
                <a:latin typeface="Franklin Gothic Medium Cond" pitchFamily="34" charset="0"/>
              </a:rPr>
              <a:t> (</a:t>
            </a:r>
            <a:r>
              <a:rPr lang="en-US" sz="2200" i="1" dirty="0" smtClean="0">
                <a:latin typeface="Franklin Gothic Medium Cond" pitchFamily="34" charset="0"/>
              </a:rPr>
              <a:t>delayed</a:t>
            </a:r>
            <a:r>
              <a:rPr lang="en-US" sz="2200" dirty="0" smtClean="0">
                <a:latin typeface="Franklin Gothic Medium Cond" pitchFamily="34" charset="0"/>
              </a:rPr>
              <a:t>). </a:t>
            </a:r>
            <a:r>
              <a:rPr lang="en-US" sz="2200" dirty="0" err="1" smtClean="0">
                <a:latin typeface="Franklin Gothic Medium Cond" pitchFamily="34" charset="0"/>
              </a:rPr>
              <a:t>Upaya-upaya</a:t>
            </a:r>
            <a:r>
              <a:rPr lang="en-US" sz="2200" dirty="0" smtClean="0">
                <a:latin typeface="Franklin Gothic Medium Cond" pitchFamily="34" charset="0"/>
              </a:rPr>
              <a:t> </a:t>
            </a:r>
            <a:r>
              <a:rPr lang="en-US" sz="2200" dirty="0" err="1" smtClean="0">
                <a:latin typeface="Franklin Gothic Medium Cond" pitchFamily="34" charset="0"/>
              </a:rPr>
              <a:t>tersebut</a:t>
            </a:r>
            <a:r>
              <a:rPr lang="en-US" sz="2200" dirty="0" smtClean="0">
                <a:latin typeface="Franklin Gothic Medium Cond" pitchFamily="34" charset="0"/>
              </a:rPr>
              <a:t> </a:t>
            </a:r>
            <a:r>
              <a:rPr lang="en-US" sz="2200" dirty="0" err="1" smtClean="0">
                <a:latin typeface="Franklin Gothic Medium Cond" pitchFamily="34" charset="0"/>
              </a:rPr>
              <a:t>misalnya</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menyediakan</a:t>
            </a:r>
            <a:r>
              <a:rPr lang="en-US" sz="2200" dirty="0" smtClean="0">
                <a:latin typeface="Franklin Gothic Medium Cond" pitchFamily="34" charset="0"/>
              </a:rPr>
              <a:t> </a:t>
            </a:r>
            <a:r>
              <a:rPr lang="en-US" sz="2200" dirty="0" err="1" smtClean="0">
                <a:latin typeface="Franklin Gothic Medium Cond" pitchFamily="34" charset="0"/>
              </a:rPr>
              <a:t>sarana</a:t>
            </a:r>
            <a:r>
              <a:rPr lang="en-US" sz="2200" dirty="0" smtClean="0">
                <a:latin typeface="Franklin Gothic Medium Cond" pitchFamily="34" charset="0"/>
              </a:rPr>
              <a:t>/media </a:t>
            </a:r>
            <a:r>
              <a:rPr lang="en-US" sz="2200" dirty="0" err="1" smtClean="0">
                <a:latin typeface="Franklin Gothic Medium Cond" pitchFamily="34" charset="0"/>
              </a:rPr>
              <a:t>komunikasi</a:t>
            </a:r>
            <a:r>
              <a:rPr lang="en-US" sz="2200" dirty="0" smtClean="0">
                <a:latin typeface="Franklin Gothic Medium Cond" pitchFamily="34" charset="0"/>
              </a:rPr>
              <a:t> </a:t>
            </a:r>
            <a:r>
              <a:rPr lang="en-US" sz="2200" dirty="0" err="1" smtClean="0">
                <a:latin typeface="Franklin Gothic Medium Cond" pitchFamily="34" charset="0"/>
              </a:rPr>
              <a:t>seperti</a:t>
            </a:r>
            <a:r>
              <a:rPr lang="en-US" sz="2200" dirty="0" smtClean="0">
                <a:latin typeface="Franklin Gothic Medium Cond" pitchFamily="34" charset="0"/>
              </a:rPr>
              <a:t> </a:t>
            </a:r>
            <a:r>
              <a:rPr lang="en-US" sz="2200" dirty="0" err="1" smtClean="0">
                <a:latin typeface="Franklin Gothic Medium Cond" pitchFamily="34" charset="0"/>
              </a:rPr>
              <a:t>kotak</a:t>
            </a:r>
            <a:r>
              <a:rPr lang="en-US" sz="2200" dirty="0" smtClean="0">
                <a:latin typeface="Franklin Gothic Medium Cond" pitchFamily="34" charset="0"/>
              </a:rPr>
              <a:t> </a:t>
            </a:r>
            <a:r>
              <a:rPr lang="en-US" sz="2200" dirty="0" err="1" smtClean="0">
                <a:latin typeface="Franklin Gothic Medium Cond" pitchFamily="34" charset="0"/>
              </a:rPr>
              <a:t>surat</a:t>
            </a:r>
            <a:r>
              <a:rPr lang="en-US" sz="2200" dirty="0" smtClean="0">
                <a:latin typeface="Franklin Gothic Medium Cond" pitchFamily="34" charset="0"/>
              </a:rPr>
              <a:t>, </a:t>
            </a:r>
            <a:r>
              <a:rPr lang="en-US" sz="2200" dirty="0" err="1" smtClean="0">
                <a:latin typeface="Franklin Gothic Medium Cond" pitchFamily="34" charset="0"/>
              </a:rPr>
              <a:t>buletin</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media internal, </a:t>
            </a:r>
            <a:r>
              <a:rPr lang="en-US" sz="2200" dirty="0" err="1" smtClean="0">
                <a:latin typeface="Franklin Gothic Medium Cond" pitchFamily="34" charset="0"/>
              </a:rPr>
              <a:t>rapat</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sebagainya</a:t>
            </a:r>
            <a:r>
              <a:rPr lang="en-US" sz="2200" dirty="0" smtClean="0">
                <a:latin typeface="Franklin Gothic Medium Cond" pitchFamily="34" charset="0"/>
              </a:rPr>
              <a:t>. </a:t>
            </a:r>
          </a:p>
          <a:p>
            <a:pPr marL="839788" lvl="1" indent="-495300" eaLnBrk="1" hangingPunct="1">
              <a:buFontTx/>
              <a:buNone/>
            </a:pPr>
            <a:endParaRPr lang="en-US" sz="22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6182" y="917653"/>
            <a:ext cx="5357818"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9219" name="Rectangle 3"/>
          <p:cNvSpPr>
            <a:spLocks noGrp="1" noChangeArrowheads="1"/>
          </p:cNvSpPr>
          <p:nvPr>
            <p:ph idx="1"/>
          </p:nvPr>
        </p:nvSpPr>
        <p:spPr>
          <a:xfrm>
            <a:off x="5214942" y="1714488"/>
            <a:ext cx="3186106" cy="4525963"/>
          </a:xfrm>
        </p:spPr>
        <p:txBody>
          <a:bodyPr>
            <a:normAutofit fontScale="92500" lnSpcReduction="20000"/>
          </a:bodyPr>
          <a:lstStyle/>
          <a:p>
            <a:pPr marL="571500" indent="-571500" eaLnBrk="1" hangingPunct="1">
              <a:buFontTx/>
              <a:buNone/>
            </a:pPr>
            <a:r>
              <a:rPr lang="en-US" sz="2300" dirty="0" smtClean="0">
                <a:latin typeface="Franklin Gothic Medium Cond" pitchFamily="34" charset="0"/>
              </a:rPr>
              <a:t>	</a:t>
            </a:r>
            <a:endParaRPr lang="id-ID" sz="2300" dirty="0" smtClean="0">
              <a:latin typeface="Franklin Gothic Medium Cond" pitchFamily="34" charset="0"/>
            </a:endParaRPr>
          </a:p>
          <a:p>
            <a:pPr marL="571500" indent="-571500" eaLnBrk="1" hangingPunct="1">
              <a:buFontTx/>
              <a:buNone/>
            </a:pPr>
            <a:r>
              <a:rPr lang="id-ID" sz="2300" dirty="0">
                <a:latin typeface="Franklin Gothic Medium Cond" pitchFamily="34" charset="0"/>
              </a:rPr>
              <a:t>	</a:t>
            </a:r>
            <a:r>
              <a:rPr lang="en-US" sz="2400" dirty="0" smtClean="0">
                <a:latin typeface="Franklin Gothic Medium Cond" pitchFamily="34" charset="0"/>
              </a:rPr>
              <a:t>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fungsi</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Sifat</a:t>
            </a:r>
            <a:r>
              <a:rPr lang="en-US" sz="2400" dirty="0" smtClean="0">
                <a:latin typeface="Franklin Gothic Medium Cond" pitchFamily="34" charset="0"/>
              </a:rPr>
              <a:t> PR yang </a:t>
            </a:r>
            <a:r>
              <a:rPr lang="en-US" sz="2400" dirty="0" err="1" smtClean="0">
                <a:latin typeface="Franklin Gothic Medium Cond" pitchFamily="34" charset="0"/>
              </a:rPr>
              <a:t>terencana</a:t>
            </a:r>
            <a:r>
              <a:rPr lang="en-US" sz="2400" dirty="0" smtClean="0">
                <a:latin typeface="Franklin Gothic Medium Cond" pitchFamily="34" charset="0"/>
              </a:rPr>
              <a:t> </a:t>
            </a:r>
            <a:r>
              <a:rPr lang="en-US" sz="2400" dirty="0" err="1" smtClean="0">
                <a:latin typeface="Franklin Gothic Medium Cond" pitchFamily="34" charset="0"/>
              </a:rPr>
              <a:t>mengandung</a:t>
            </a:r>
            <a:r>
              <a:rPr lang="en-US" sz="2400" dirty="0" smtClean="0">
                <a:latin typeface="Franklin Gothic Medium Cond" pitchFamily="34" charset="0"/>
              </a:rPr>
              <a:t> </a:t>
            </a:r>
            <a:r>
              <a:rPr lang="en-US" sz="2400" dirty="0" err="1" smtClean="0">
                <a:latin typeface="Franklin Gothic Medium Cond" pitchFamily="34" charset="0"/>
              </a:rPr>
              <a:t>pengertian</a:t>
            </a:r>
            <a:r>
              <a:rPr lang="en-US" sz="2400" dirty="0" smtClean="0">
                <a:latin typeface="Franklin Gothic Medium Cond" pitchFamily="34" charset="0"/>
              </a:rPr>
              <a:t> </a:t>
            </a:r>
            <a:r>
              <a:rPr lang="en-US" sz="2400" dirty="0" err="1" smtClean="0">
                <a:latin typeface="Franklin Gothic Medium Cond" pitchFamily="34" charset="0"/>
              </a:rPr>
              <a:t>bahwa</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a:t>
            </a:r>
            <a:r>
              <a:rPr lang="en-US" sz="2400" dirty="0" err="1" smtClean="0">
                <a:latin typeface="Franklin Gothic Medium Cond" pitchFamily="34" charset="0"/>
              </a:rPr>
              <a:t>aktivitas</a:t>
            </a:r>
            <a:r>
              <a:rPr lang="en-US" sz="2400" dirty="0" smtClean="0">
                <a:latin typeface="Franklin Gothic Medium Cond" pitchFamily="34" charset="0"/>
              </a:rPr>
              <a:t> PR </a:t>
            </a:r>
            <a:r>
              <a:rPr lang="en-US" sz="2400" dirty="0" err="1" smtClean="0">
                <a:latin typeface="Franklin Gothic Medium Cond" pitchFamily="34" charset="0"/>
              </a:rPr>
              <a:t>merupakan</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a:t>
            </a:r>
            <a:r>
              <a:rPr lang="en-US" sz="2400" dirty="0" err="1" smtClean="0">
                <a:latin typeface="Franklin Gothic Medium Cond" pitchFamily="34" charset="0"/>
              </a:rPr>
              <a:t>aktivitas</a:t>
            </a:r>
            <a:r>
              <a:rPr lang="en-US" sz="2400" dirty="0" smtClean="0">
                <a:latin typeface="Franklin Gothic Medium Cond" pitchFamily="34" charset="0"/>
              </a:rPr>
              <a:t> yang </a:t>
            </a:r>
            <a:r>
              <a:rPr lang="en-US" sz="2400" dirty="0" err="1" smtClean="0">
                <a:latin typeface="Franklin Gothic Medium Cond" pitchFamily="34" charset="0"/>
              </a:rPr>
              <a:t>berkesinambungan</a:t>
            </a:r>
            <a:r>
              <a:rPr lang="en-US" sz="2400" dirty="0" smtClean="0">
                <a:latin typeface="Franklin Gothic Medium Cond" pitchFamily="34" charset="0"/>
              </a:rPr>
              <a:t>, </a:t>
            </a:r>
            <a:r>
              <a:rPr lang="en-US" sz="2400" dirty="0" err="1" smtClean="0">
                <a:latin typeface="Franklin Gothic Medium Cond" pitchFamily="34" charset="0"/>
              </a:rPr>
              <a:t>memiliki</a:t>
            </a:r>
            <a:r>
              <a:rPr lang="en-US" sz="2400" dirty="0" smtClean="0">
                <a:latin typeface="Franklin Gothic Medium Cond" pitchFamily="34" charset="0"/>
              </a:rPr>
              <a:t> </a:t>
            </a:r>
            <a:r>
              <a:rPr lang="en-US" sz="2400" dirty="0" err="1" smtClean="0">
                <a:latin typeface="Franklin Gothic Medium Cond" pitchFamily="34" charset="0"/>
              </a:rPr>
              <a:t>metode</a:t>
            </a:r>
            <a:r>
              <a:rPr lang="en-US" sz="2400" dirty="0" smtClean="0">
                <a:latin typeface="Franklin Gothic Medium Cond" pitchFamily="34" charset="0"/>
              </a:rPr>
              <a:t>, </a:t>
            </a:r>
            <a:r>
              <a:rPr lang="en-US" sz="2400" dirty="0" err="1" smtClean="0">
                <a:latin typeface="Franklin Gothic Medium Cond" pitchFamily="34" charset="0"/>
              </a:rPr>
              <a:t>terintegrasi</a:t>
            </a:r>
            <a:r>
              <a:rPr lang="en-US" sz="2400" dirty="0" smtClean="0">
                <a:latin typeface="Franklin Gothic Medium Cond" pitchFamily="34" charset="0"/>
              </a:rPr>
              <a:t> </a:t>
            </a:r>
            <a:r>
              <a:rPr lang="en-US" sz="2400" dirty="0" err="1" smtClean="0">
                <a:latin typeface="Franklin Gothic Medium Cond" pitchFamily="34" charset="0"/>
              </a:rPr>
              <a:t>denganbagian</a:t>
            </a:r>
            <a:r>
              <a:rPr lang="en-US" sz="2400" dirty="0" smtClean="0">
                <a:latin typeface="Franklin Gothic Medium Cond" pitchFamily="34" charset="0"/>
              </a:rPr>
              <a:t> lain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hasilnya</a:t>
            </a:r>
            <a:r>
              <a:rPr lang="en-US" sz="2400" dirty="0" smtClean="0">
                <a:latin typeface="Franklin Gothic Medium Cond" pitchFamily="34" charset="0"/>
              </a:rPr>
              <a:t> </a:t>
            </a:r>
            <a:r>
              <a:rPr lang="en-US" sz="2400" i="1" dirty="0" smtClean="0">
                <a:latin typeface="Franklin Gothic Medium Cond" pitchFamily="34" charset="0"/>
              </a:rPr>
              <a:t>tangible </a:t>
            </a:r>
            <a:r>
              <a:rPr lang="en-US" sz="2400" dirty="0" smtClean="0">
                <a:latin typeface="Franklin Gothic Medium Cond" pitchFamily="34" charset="0"/>
              </a:rPr>
              <a:t>(</a:t>
            </a:r>
            <a:r>
              <a:rPr lang="en-US" sz="2400" dirty="0" err="1" smtClean="0">
                <a:latin typeface="Franklin Gothic Medium Cond" pitchFamily="34" charset="0"/>
              </a:rPr>
              <a:t>nyata</a:t>
            </a:r>
            <a:r>
              <a:rPr lang="en-US" sz="2400" dirty="0" smtClean="0">
                <a:latin typeface="Franklin Gothic Medium Cond" pitchFamily="34" charset="0"/>
              </a:rPr>
              <a:t>).</a:t>
            </a:r>
          </a:p>
          <a:p>
            <a:pPr marL="571500" indent="-571500" eaLnBrk="1" hangingPunct="1"/>
            <a:endParaRPr lang="en-US" sz="2400" dirty="0" smtClean="0">
              <a:latin typeface="Franklin Gothic Medium Cond" pitchFamily="34" charset="0"/>
            </a:endParaRPr>
          </a:p>
        </p:txBody>
      </p:sp>
      <p:pic>
        <p:nvPicPr>
          <p:cNvPr id="5" name="Picture 4" descr="11.jpg"/>
          <p:cNvPicPr>
            <a:picLocks noChangeAspect="1"/>
          </p:cNvPicPr>
          <p:nvPr/>
        </p:nvPicPr>
        <p:blipFill>
          <a:blip r:embed="rId2">
            <a:duotone>
              <a:prstClr val="black"/>
              <a:schemeClr val="accent3">
                <a:tint val="45000"/>
                <a:satMod val="400000"/>
              </a:schemeClr>
            </a:duotone>
            <a:lum bright="-11000" contrast="32000"/>
          </a:blip>
          <a:stretch>
            <a:fillRect/>
          </a:stretch>
        </p:blipFill>
        <p:spPr>
          <a:xfrm>
            <a:off x="500034" y="2000241"/>
            <a:ext cx="4710849" cy="3357586"/>
          </a:xfrm>
          <a:prstGeom prst="rect">
            <a:avLst/>
          </a:prstGeom>
        </p:spPr>
      </p:pic>
      <p:sp>
        <p:nvSpPr>
          <p:cNvPr id="6" name="Rectangle 5"/>
          <p:cNvSpPr/>
          <p:nvPr/>
        </p:nvSpPr>
        <p:spPr>
          <a:xfrm>
            <a:off x="3857620" y="928670"/>
            <a:ext cx="4572000" cy="584775"/>
          </a:xfrm>
          <a:prstGeom prst="rect">
            <a:avLst/>
          </a:prstGeom>
        </p:spPr>
        <p:txBody>
          <a:bodyPr>
            <a:spAutoFit/>
          </a:bodyPr>
          <a:lstStyle/>
          <a:p>
            <a:pPr marL="571500" indent="-571500" eaLnBrk="1" hangingPunct="1">
              <a:buFont typeface="Wingdings" pitchFamily="2" charset="2"/>
              <a:buNone/>
            </a:pPr>
            <a:r>
              <a:rPr lang="en-US" sz="3200" dirty="0" err="1" smtClean="0">
                <a:solidFill>
                  <a:schemeClr val="tx1"/>
                </a:solidFill>
                <a:latin typeface="Franklin Gothic Medium Cond" pitchFamily="34" charset="0"/>
              </a:rPr>
              <a:t>Sifatnya</a:t>
            </a:r>
            <a:r>
              <a:rPr lang="en-US" sz="3200" dirty="0" smtClean="0">
                <a:solidFill>
                  <a:schemeClr val="tx1"/>
                </a:solidFill>
                <a:latin typeface="Franklin Gothic Medium Cond" pitchFamily="34" charset="0"/>
              </a:rPr>
              <a:t> yang </a:t>
            </a:r>
            <a:r>
              <a:rPr lang="en-US" sz="3200" dirty="0" err="1" smtClean="0">
                <a:solidFill>
                  <a:schemeClr val="tx1"/>
                </a:solidFill>
                <a:latin typeface="Franklin Gothic Medium Cond" pitchFamily="34" charset="0"/>
              </a:rPr>
              <a:t>Terencana</a:t>
            </a:r>
            <a:endParaRPr lang="en-US" sz="3200" dirty="0" smtClean="0">
              <a:solidFill>
                <a:schemeClr val="tx1"/>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356"/>
            <a:ext cx="600076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0242" name="Rectangle 3"/>
          <p:cNvSpPr>
            <a:spLocks noGrp="1" noChangeArrowheads="1"/>
          </p:cNvSpPr>
          <p:nvPr>
            <p:ph idx="1"/>
          </p:nvPr>
        </p:nvSpPr>
        <p:spPr>
          <a:xfrm>
            <a:off x="457200" y="765175"/>
            <a:ext cx="8229600" cy="5365750"/>
          </a:xfrm>
        </p:spPr>
        <p:txBody>
          <a:bodyPr/>
          <a:lstStyle/>
          <a:p>
            <a:pPr eaLnBrk="1" hangingPunct="1">
              <a:lnSpc>
                <a:spcPct val="90000"/>
              </a:lnSpc>
              <a:buFontTx/>
              <a:buNone/>
            </a:pPr>
            <a:r>
              <a:rPr lang="en-US" sz="2700" b="1" dirty="0" err="1" smtClean="0">
                <a:latin typeface="Franklin Gothic Medium Cond" pitchFamily="34" charset="0"/>
              </a:rPr>
              <a:t>Berorientasi</a:t>
            </a:r>
            <a:r>
              <a:rPr lang="en-US" sz="2700" b="1" dirty="0" smtClean="0">
                <a:latin typeface="Franklin Gothic Medium Cond" pitchFamily="34" charset="0"/>
              </a:rPr>
              <a:t> </a:t>
            </a:r>
            <a:r>
              <a:rPr lang="en-US" sz="2700" b="1" dirty="0" err="1" smtClean="0">
                <a:latin typeface="Franklin Gothic Medium Cond" pitchFamily="34" charset="0"/>
              </a:rPr>
              <a:t>Pada</a:t>
            </a:r>
            <a:r>
              <a:rPr lang="en-US" sz="2700" b="1" dirty="0" smtClean="0">
                <a:latin typeface="Franklin Gothic Medium Cond" pitchFamily="34" charset="0"/>
              </a:rPr>
              <a:t> </a:t>
            </a:r>
            <a:r>
              <a:rPr lang="en-US" sz="2700" b="1" dirty="0" err="1" smtClean="0">
                <a:latin typeface="Franklin Gothic Medium Cond" pitchFamily="34" charset="0"/>
              </a:rPr>
              <a:t>Organisasi</a:t>
            </a:r>
            <a:r>
              <a:rPr lang="en-US" sz="2700" b="1" dirty="0" smtClean="0">
                <a:latin typeface="Franklin Gothic Medium Cond" pitchFamily="34" charset="0"/>
              </a:rPr>
              <a:t> / </a:t>
            </a:r>
            <a:r>
              <a:rPr lang="en-US" sz="2700" b="1" dirty="0" err="1" smtClean="0">
                <a:latin typeface="Franklin Gothic Medium Cond" pitchFamily="34" charset="0"/>
              </a:rPr>
              <a:t>Lembaga</a:t>
            </a:r>
            <a:endParaRPr lang="en-US" sz="2700" b="1" dirty="0" smtClean="0">
              <a:latin typeface="Franklin Gothic Medium Cond" pitchFamily="34" charset="0"/>
            </a:endParaRPr>
          </a:p>
          <a:p>
            <a:pPr eaLnBrk="1" hangingPunct="1">
              <a:lnSpc>
                <a:spcPct val="90000"/>
              </a:lnSpc>
              <a:buFontTx/>
              <a:buNone/>
            </a:pPr>
            <a:r>
              <a:rPr lang="en-US" sz="2300" dirty="0" smtClean="0">
                <a:latin typeface="Franklin Gothic Medium Cond" pitchFamily="34" charset="0"/>
              </a:rPr>
              <a:t>	</a:t>
            </a:r>
          </a:p>
          <a:p>
            <a:pPr eaLnBrk="1" hangingPunct="1">
              <a:lnSpc>
                <a:spcPct val="90000"/>
              </a:lnSpc>
              <a:buFontTx/>
              <a:buNone/>
            </a:pPr>
            <a:r>
              <a:rPr lang="en-US" sz="2300" dirty="0" smtClean="0">
                <a:latin typeface="Franklin Gothic Medium Cond" pitchFamily="34" charset="0"/>
              </a:rPr>
              <a:t>	</a:t>
            </a:r>
            <a:r>
              <a:rPr lang="en-US" sz="2400" dirty="0" smtClean="0">
                <a:latin typeface="Franklin Gothic Medium Cond" pitchFamily="34" charset="0"/>
              </a:rPr>
              <a:t>PR </a:t>
            </a:r>
            <a:r>
              <a:rPr lang="id-ID" sz="2400" dirty="0">
                <a:latin typeface="Franklin Gothic Medium Cond" pitchFamily="34" charset="0"/>
              </a:rPr>
              <a:t> </a:t>
            </a:r>
            <a:r>
              <a:rPr lang="en-US" sz="2400" dirty="0" err="1" smtClean="0">
                <a:latin typeface="Franklin Gothic Medium Cond" pitchFamily="34" charset="0"/>
              </a:rPr>
              <a:t>beroreintasi</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 </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penghasil</a:t>
            </a:r>
            <a:r>
              <a:rPr lang="en-US" sz="2400" dirty="0" smtClean="0">
                <a:latin typeface="Franklin Gothic Medium Cond" pitchFamily="34" charset="0"/>
              </a:rPr>
              <a:t> </a:t>
            </a:r>
            <a:r>
              <a:rPr lang="en-US" sz="2400" dirty="0" err="1" smtClean="0">
                <a:latin typeface="Franklin Gothic Medium Cond" pitchFamily="34" charset="0"/>
              </a:rPr>
              <a:t>produk</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mencapai</a:t>
            </a:r>
            <a:r>
              <a:rPr lang="en-US" sz="2400" dirty="0" smtClean="0">
                <a:latin typeface="Franklin Gothic Medium Cond" pitchFamily="34" charset="0"/>
              </a:rPr>
              <a:t> </a:t>
            </a:r>
            <a:r>
              <a:rPr lang="en-US" sz="2400" dirty="0" err="1" smtClean="0">
                <a:latin typeface="Franklin Gothic Medium Cond" pitchFamily="34" charset="0"/>
              </a:rPr>
              <a:t>pengertian</a:t>
            </a:r>
            <a:r>
              <a:rPr lang="en-US" sz="2400" dirty="0" smtClean="0">
                <a:latin typeface="Franklin Gothic Medium Cond" pitchFamily="34" charset="0"/>
              </a:rPr>
              <a:t>, </a:t>
            </a:r>
            <a:r>
              <a:rPr lang="en-US" sz="2400" dirty="0" err="1" smtClean="0">
                <a:latin typeface="Franklin Gothic Medium Cond" pitchFamily="34" charset="0"/>
              </a:rPr>
              <a:t>kepercayaan</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dukungan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p>
          <a:p>
            <a:pPr eaLnBrk="1" hangingPunct="1">
              <a:lnSpc>
                <a:spcPct val="90000"/>
              </a:lnSpc>
              <a:buFontTx/>
              <a:buNone/>
            </a:pPr>
            <a:r>
              <a:rPr lang="en-US" sz="2400" dirty="0" smtClean="0">
                <a:latin typeface="Franklin Gothic Medium Cond" pitchFamily="34" charset="0"/>
              </a:rPr>
              <a:t>	</a:t>
            </a:r>
            <a:endParaRPr lang="id-ID" sz="2400" dirty="0" smtClean="0">
              <a:latin typeface="Franklin Gothic Medium Cond" pitchFamily="34" charset="0"/>
            </a:endParaRPr>
          </a:p>
          <a:p>
            <a:pPr eaLnBrk="1" hangingPunct="1">
              <a:lnSpc>
                <a:spcPct val="90000"/>
              </a:lnSpc>
              <a:buFontTx/>
              <a:buNone/>
            </a:pPr>
            <a:r>
              <a:rPr lang="id-ID" sz="2400" dirty="0">
                <a:latin typeface="Franklin Gothic Medium Cond" pitchFamily="34" charset="0"/>
              </a:rPr>
              <a:t>	</a:t>
            </a:r>
            <a:r>
              <a:rPr lang="en-US" sz="2400" dirty="0" err="1" smtClean="0">
                <a:solidFill>
                  <a:srgbClr val="00B050"/>
                </a:solidFill>
                <a:latin typeface="Franklin Gothic Medium Cond" pitchFamily="34" charset="0"/>
              </a:rPr>
              <a:t>Kalau</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dalam</a:t>
            </a:r>
            <a:r>
              <a:rPr lang="en-US" sz="2400" dirty="0" smtClean="0">
                <a:solidFill>
                  <a:srgbClr val="00B050"/>
                </a:solidFill>
                <a:latin typeface="Franklin Gothic Medium Cond" pitchFamily="34" charset="0"/>
              </a:rPr>
              <a:t> </a:t>
            </a:r>
            <a:r>
              <a:rPr lang="en-US" sz="2400" b="1" i="1" dirty="0" smtClean="0">
                <a:solidFill>
                  <a:srgbClr val="00B050"/>
                </a:solidFill>
                <a:latin typeface="Franklin Gothic Medium Cond" pitchFamily="34" charset="0"/>
              </a:rPr>
              <a:t>marketing</a:t>
            </a:r>
            <a:r>
              <a:rPr lang="en-US" sz="2400" i="1"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tujuannya</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adalah</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orang</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membeli</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produk</a:t>
            </a:r>
            <a:r>
              <a:rPr lang="en-US" sz="2400" dirty="0" smtClean="0">
                <a:solidFill>
                  <a:srgbClr val="00B050"/>
                </a:solidFill>
                <a:latin typeface="Franklin Gothic Medium Cond" pitchFamily="34" charset="0"/>
              </a:rPr>
              <a:t>, </a:t>
            </a:r>
            <a:r>
              <a:rPr lang="en-US" sz="2400" dirty="0" err="1" smtClean="0">
                <a:latin typeface="Franklin Gothic Medium Cond" pitchFamily="34" charset="0"/>
              </a:rPr>
              <a:t>maka</a:t>
            </a:r>
            <a:r>
              <a:rPr lang="en-US" sz="2400" dirty="0" smtClean="0">
                <a:latin typeface="Franklin Gothic Medium Cond" pitchFamily="34" charset="0"/>
              </a:rPr>
              <a:t> </a:t>
            </a:r>
            <a:r>
              <a:rPr lang="en-US" sz="2400" dirty="0" err="1" smtClean="0">
                <a:latin typeface="Franklin Gothic Medium Cond" pitchFamily="34" charset="0"/>
              </a:rPr>
              <a:t>dengan</a:t>
            </a:r>
            <a:r>
              <a:rPr lang="en-US" sz="2400" dirty="0" smtClean="0">
                <a:latin typeface="Franklin Gothic Medium Cond" pitchFamily="34" charset="0"/>
              </a:rPr>
              <a:t> PR </a:t>
            </a:r>
            <a:r>
              <a:rPr lang="en-US" sz="2400" dirty="0" err="1" smtClean="0">
                <a:latin typeface="Franklin Gothic Medium Cond" pitchFamily="34" charset="0"/>
              </a:rPr>
              <a:t>masih</a:t>
            </a:r>
            <a:r>
              <a:rPr lang="en-US" sz="2400" dirty="0" smtClean="0">
                <a:latin typeface="Franklin Gothic Medium Cond" pitchFamily="34" charset="0"/>
              </a:rPr>
              <a:t> </a:t>
            </a:r>
            <a:r>
              <a:rPr lang="en-US" sz="2400" dirty="0" err="1" smtClean="0">
                <a:latin typeface="Franklin Gothic Medium Cond" pitchFamily="34" charset="0"/>
              </a:rPr>
              <a:t>dipertanyakan</a:t>
            </a:r>
            <a:r>
              <a:rPr lang="en-US" sz="2400" dirty="0" smtClean="0">
                <a:latin typeface="Franklin Gothic Medium Cond" pitchFamily="34" charset="0"/>
              </a:rPr>
              <a:t> </a:t>
            </a:r>
            <a:r>
              <a:rPr lang="en-US" sz="2400" dirty="0" err="1" smtClean="0">
                <a:latin typeface="Franklin Gothic Medium Cond" pitchFamily="34" charset="0"/>
              </a:rPr>
              <a:t>apakah</a:t>
            </a:r>
            <a:r>
              <a:rPr lang="en-US" sz="2400" dirty="0" smtClean="0">
                <a:latin typeface="Franklin Gothic Medium Cond" pitchFamily="34" charset="0"/>
              </a:rPr>
              <a:t> </a:t>
            </a:r>
            <a:r>
              <a:rPr lang="en-US" sz="2400" dirty="0" err="1" smtClean="0">
                <a:latin typeface="Franklin Gothic Medium Cond" pitchFamily="34" charset="0"/>
              </a:rPr>
              <a:t>orang</a:t>
            </a:r>
            <a:r>
              <a:rPr lang="en-US" sz="2400" dirty="0" smtClean="0">
                <a:latin typeface="Franklin Gothic Medium Cond" pitchFamily="34" charset="0"/>
              </a:rPr>
              <a:t> yang </a:t>
            </a:r>
            <a:r>
              <a:rPr lang="en-US" sz="2400" dirty="0" err="1" smtClean="0">
                <a:latin typeface="Franklin Gothic Medium Cond" pitchFamily="34" charset="0"/>
              </a:rPr>
              <a:t>membeli</a:t>
            </a:r>
            <a:r>
              <a:rPr lang="en-US" sz="2400" dirty="0" smtClean="0">
                <a:latin typeface="Franklin Gothic Medium Cond" pitchFamily="34" charset="0"/>
              </a:rPr>
              <a:t> </a:t>
            </a:r>
            <a:r>
              <a:rPr lang="en-US" sz="2400" dirty="0" err="1" smtClean="0">
                <a:latin typeface="Franklin Gothic Medium Cond" pitchFamily="34" charset="0"/>
              </a:rPr>
              <a:t>produk</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berarti</a:t>
            </a:r>
            <a:r>
              <a:rPr lang="en-US" sz="2400" dirty="0" smtClean="0">
                <a:latin typeface="Franklin Gothic Medium Cond" pitchFamily="34" charset="0"/>
              </a:rPr>
              <a:t> </a:t>
            </a:r>
            <a:r>
              <a:rPr lang="en-US" sz="2400" dirty="0" err="1" smtClean="0">
                <a:latin typeface="Franklin Gothic Medium Cond" pitchFamily="34" charset="0"/>
              </a:rPr>
              <a:t>mencintainya</a:t>
            </a:r>
            <a:r>
              <a:rPr lang="en-US" sz="2400" dirty="0" smtClean="0">
                <a:latin typeface="Franklin Gothic Medium Cond" pitchFamily="34" charset="0"/>
              </a:rPr>
              <a:t>? </a:t>
            </a:r>
            <a:r>
              <a:rPr lang="en-US" sz="2400" dirty="0" err="1" smtClean="0">
                <a:latin typeface="Franklin Gothic Medium Cond" pitchFamily="34" charset="0"/>
              </a:rPr>
              <a:t>Mencintai</a:t>
            </a:r>
            <a:r>
              <a:rPr lang="en-US" sz="2400" dirty="0" smtClean="0">
                <a:latin typeface="Franklin Gothic Medium Cond" pitchFamily="34" charset="0"/>
              </a:rPr>
              <a:t> </a:t>
            </a:r>
            <a:r>
              <a:rPr lang="en-US" sz="2400" dirty="0" err="1" smtClean="0">
                <a:latin typeface="Franklin Gothic Medium Cond" pitchFamily="34" charset="0"/>
              </a:rPr>
              <a:t>prusahaan</a:t>
            </a:r>
            <a:r>
              <a:rPr lang="en-US" sz="2400" dirty="0" smtClean="0">
                <a:latin typeface="Franklin Gothic Medium Cond" pitchFamily="34" charset="0"/>
              </a:rPr>
              <a:t> yang </a:t>
            </a:r>
            <a:r>
              <a:rPr lang="en-US" sz="2400" dirty="0" err="1" smtClean="0">
                <a:latin typeface="Franklin Gothic Medium Cond" pitchFamily="34" charset="0"/>
              </a:rPr>
              <a:t>memproduksinya</a:t>
            </a:r>
            <a:r>
              <a:rPr lang="en-US" sz="2400" dirty="0" smtClean="0">
                <a:latin typeface="Franklin Gothic Medium Cond" pitchFamily="34" charset="0"/>
              </a:rPr>
              <a:t>?	</a:t>
            </a:r>
          </a:p>
          <a:p>
            <a:pPr eaLnBrk="1" hangingPunct="1">
              <a:lnSpc>
                <a:spcPct val="90000"/>
              </a:lnSpc>
              <a:buFontTx/>
              <a:buNone/>
            </a:pPr>
            <a:r>
              <a:rPr lang="en-US" sz="2400" dirty="0" smtClean="0">
                <a:latin typeface="Franklin Gothic Medium Cond" pitchFamily="34" charset="0"/>
              </a:rPr>
              <a:t>	</a:t>
            </a:r>
            <a:endParaRPr lang="id-ID" sz="2400" dirty="0" smtClean="0">
              <a:latin typeface="Franklin Gothic Medium Cond" pitchFamily="34" charset="0"/>
            </a:endParaRPr>
          </a:p>
          <a:p>
            <a:pPr eaLnBrk="1" hangingPunct="1">
              <a:lnSpc>
                <a:spcPct val="90000"/>
              </a:lnSpc>
              <a:buFontTx/>
              <a:buNone/>
            </a:pPr>
            <a:r>
              <a:rPr lang="id-ID" sz="2400" dirty="0">
                <a:latin typeface="Franklin Gothic Medium Cond" pitchFamily="34" charset="0"/>
              </a:rPr>
              <a:t>	</a:t>
            </a:r>
            <a:r>
              <a:rPr lang="en-US" sz="2400" dirty="0" err="1" smtClean="0">
                <a:latin typeface="Franklin Gothic Medium Cond" pitchFamily="34" charset="0"/>
              </a:rPr>
              <a:t>Dengan</a:t>
            </a:r>
            <a:r>
              <a:rPr lang="en-US" sz="2400" dirty="0" smtClean="0">
                <a:latin typeface="Franklin Gothic Medium Cond" pitchFamily="34" charset="0"/>
              </a:rPr>
              <a:t> </a:t>
            </a:r>
            <a:r>
              <a:rPr lang="en-US" sz="2400" dirty="0" err="1" smtClean="0">
                <a:latin typeface="Franklin Gothic Medium Cond" pitchFamily="34" charset="0"/>
              </a:rPr>
              <a:t>mencermati</a:t>
            </a:r>
            <a:r>
              <a:rPr lang="en-US" sz="2400" dirty="0" smtClean="0">
                <a:latin typeface="Franklin Gothic Medium Cond" pitchFamily="34" charset="0"/>
              </a:rPr>
              <a:t> </a:t>
            </a:r>
            <a:r>
              <a:rPr lang="en-US" sz="2400" dirty="0" err="1" smtClean="0">
                <a:latin typeface="Franklin Gothic Medium Cond" pitchFamily="34" charset="0"/>
              </a:rPr>
              <a:t>orientasi</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maka</a:t>
            </a:r>
            <a:r>
              <a:rPr lang="en-US" sz="2400" dirty="0" smtClean="0">
                <a:latin typeface="Franklin Gothic Medium Cond" pitchFamily="34" charset="0"/>
              </a:rPr>
              <a:t> </a:t>
            </a:r>
            <a:r>
              <a:rPr lang="en-US" sz="2400" dirty="0" err="1" smtClean="0">
                <a:latin typeface="Franklin Gothic Medium Cond" pitchFamily="34" charset="0"/>
              </a:rPr>
              <a:t>syarat</a:t>
            </a:r>
            <a:r>
              <a:rPr lang="en-US" sz="2400" dirty="0" smtClean="0">
                <a:latin typeface="Franklin Gothic Medium Cond" pitchFamily="34" charset="0"/>
              </a:rPr>
              <a:t> </a:t>
            </a:r>
            <a:r>
              <a:rPr lang="en-US" sz="2400" dirty="0" err="1" smtClean="0">
                <a:latin typeface="Franklin Gothic Medium Cond" pitchFamily="34" charset="0"/>
              </a:rPr>
              <a:t>mutlak</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pemahaman</a:t>
            </a:r>
            <a:r>
              <a:rPr lang="en-US" sz="2400" dirty="0" smtClean="0">
                <a:latin typeface="Franklin Gothic Medium Cond" pitchFamily="34" charset="0"/>
              </a:rPr>
              <a:t> yang </a:t>
            </a:r>
            <a:r>
              <a:rPr lang="en-US" sz="2400" dirty="0" err="1" smtClean="0">
                <a:latin typeface="Franklin Gothic Medium Cond" pitchFamily="34" charset="0"/>
              </a:rPr>
              <a:t>tinggi</a:t>
            </a:r>
            <a:r>
              <a:rPr lang="en-US" sz="2400" dirty="0" smtClean="0">
                <a:latin typeface="Franklin Gothic Medium Cond" pitchFamily="34" charset="0"/>
              </a:rPr>
              <a:t> </a:t>
            </a:r>
            <a:r>
              <a:rPr lang="en-US" sz="2400" dirty="0" err="1" smtClean="0">
                <a:latin typeface="Franklin Gothic Medium Cond" pitchFamily="34" charset="0"/>
              </a:rPr>
              <a:t>terhadap</a:t>
            </a:r>
            <a:r>
              <a:rPr lang="en-US" sz="2400" dirty="0" smtClean="0">
                <a:latin typeface="Franklin Gothic Medium Cond" pitchFamily="34" charset="0"/>
              </a:rPr>
              <a:t> </a:t>
            </a:r>
            <a:r>
              <a:rPr lang="en-US" sz="2400" dirty="0" err="1" smtClean="0">
                <a:latin typeface="Franklin Gothic Medium Cond" pitchFamily="34" charset="0"/>
              </a:rPr>
              <a:t>visi</a:t>
            </a:r>
            <a:r>
              <a:rPr lang="en-US" sz="2400" dirty="0" smtClean="0">
                <a:latin typeface="Franklin Gothic Medium Cond" pitchFamily="34" charset="0"/>
              </a:rPr>
              <a:t>, </a:t>
            </a:r>
            <a:r>
              <a:rPr lang="en-US" sz="2400" dirty="0" err="1" smtClean="0">
                <a:latin typeface="Franklin Gothic Medium Cond" pitchFamily="34" charset="0"/>
              </a:rPr>
              <a:t>misi</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budaya</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sehingga</a:t>
            </a:r>
            <a:r>
              <a:rPr lang="en-US" sz="2400" dirty="0" smtClean="0">
                <a:latin typeface="Franklin Gothic Medium Cond" pitchFamily="34" charset="0"/>
              </a:rPr>
              <a:t> </a:t>
            </a:r>
            <a:r>
              <a:rPr lang="en-US" sz="2400" dirty="0" err="1" smtClean="0">
                <a:latin typeface="Franklin Gothic Medium Cond" pitchFamily="34" charset="0"/>
              </a:rPr>
              <a:t>mencapai</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dirty="0" err="1" smtClean="0">
                <a:latin typeface="Franklin Gothic Medium Cond" pitchFamily="34" charset="0"/>
              </a:rPr>
              <a:t>humas</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mendukung</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lainnya</a:t>
            </a:r>
            <a:r>
              <a:rPr lang="en-US" sz="2400" dirty="0" smtClean="0">
                <a:latin typeface="Franklin Gothic Medium Cond" pitchFamily="34" charset="0"/>
              </a:rPr>
              <a:t>, </a:t>
            </a:r>
            <a:r>
              <a:rPr lang="en-US" sz="2400" dirty="0" err="1" smtClean="0">
                <a:latin typeface="Franklin Gothic Medium Cond" pitchFamily="34" charset="0"/>
              </a:rPr>
              <a:t>termasuk</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i="1" dirty="0" smtClean="0">
                <a:latin typeface="Franklin Gothic Medium Cond" pitchFamily="34" charset="0"/>
              </a:rPr>
              <a:t>marketing.</a:t>
            </a:r>
          </a:p>
          <a:p>
            <a:pPr eaLnBrk="1" hangingPunct="1"/>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0042"/>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1267" name="Rectangle 3"/>
          <p:cNvSpPr>
            <a:spLocks noGrp="1" noChangeArrowheads="1"/>
          </p:cNvSpPr>
          <p:nvPr>
            <p:ph idx="1"/>
          </p:nvPr>
        </p:nvSpPr>
        <p:spPr>
          <a:xfrm>
            <a:off x="457200" y="1357298"/>
            <a:ext cx="3471858" cy="4768865"/>
          </a:xfrm>
        </p:spPr>
        <p:txBody>
          <a:bodyPr/>
          <a:lstStyle/>
          <a:p>
            <a:pPr eaLnBrk="1" hangingPunct="1">
              <a:lnSpc>
                <a:spcPct val="90000"/>
              </a:lnSpc>
              <a:buFontTx/>
              <a:buNone/>
            </a:pPr>
            <a:r>
              <a:rPr lang="en-US" sz="2100" b="1" dirty="0" smtClean="0">
                <a:latin typeface="Franklin Gothic Medium Cond" pitchFamily="34" charset="0"/>
              </a:rPr>
              <a:t>	</a:t>
            </a:r>
          </a:p>
          <a:p>
            <a:pPr eaLnBrk="1" hangingPunct="1">
              <a:lnSpc>
                <a:spcPct val="90000"/>
              </a:lnSpc>
              <a:buFontTx/>
              <a:buNone/>
            </a:pPr>
            <a:r>
              <a:rPr lang="en-US" sz="2100" b="1" dirty="0" smtClean="0">
                <a:latin typeface="Franklin Gothic Medium Cond" pitchFamily="34" charset="0"/>
              </a:rPr>
              <a:t>	</a:t>
            </a:r>
            <a:r>
              <a:rPr lang="en-US" sz="2400" dirty="0" err="1" smtClean="0">
                <a:latin typeface="Franklin Gothic Medium Cond" pitchFamily="34" charset="0"/>
              </a:rPr>
              <a:t>Sasaran</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bukanlah</a:t>
            </a:r>
            <a:r>
              <a:rPr lang="en-US" sz="2400" dirty="0" smtClean="0">
                <a:latin typeface="Franklin Gothic Medium Cond" pitchFamily="34" charset="0"/>
              </a:rPr>
              <a:t> </a:t>
            </a:r>
            <a:r>
              <a:rPr lang="en-US" sz="2400" dirty="0" err="1" smtClean="0">
                <a:latin typeface="Franklin Gothic Medium Cond" pitchFamily="34" charset="0"/>
              </a:rPr>
              <a:t>perorangan</a:t>
            </a:r>
            <a:r>
              <a:rPr lang="en-US" sz="2400" dirty="0" smtClean="0">
                <a:latin typeface="Franklin Gothic Medium Cond" pitchFamily="34" charset="0"/>
              </a:rPr>
              <a:t>, </a:t>
            </a:r>
            <a:r>
              <a:rPr lang="en-US" sz="2400" dirty="0" err="1" smtClean="0">
                <a:latin typeface="Franklin Gothic Medium Cond" pitchFamily="34" charset="0"/>
              </a:rPr>
              <a:t>tetapi</a:t>
            </a:r>
            <a:r>
              <a:rPr lang="en-US" sz="2400" dirty="0" smtClean="0">
                <a:latin typeface="Franklin Gothic Medium Cond" pitchFamily="34" charset="0"/>
              </a:rPr>
              <a:t> </a:t>
            </a:r>
            <a:r>
              <a:rPr lang="en-US" sz="2400" dirty="0" err="1" smtClean="0">
                <a:latin typeface="Franklin Gothic Medium Cond" pitchFamily="34" charset="0"/>
              </a:rPr>
              <a:t>melainkan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kelompok</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masyarakat</a:t>
            </a:r>
            <a:r>
              <a:rPr lang="en-US" sz="2400" dirty="0" smtClean="0">
                <a:latin typeface="Franklin Gothic Medium Cond" pitchFamily="34" charset="0"/>
              </a:rPr>
              <a:t> yang </a:t>
            </a:r>
            <a:r>
              <a:rPr lang="en-US" sz="2400" dirty="0" err="1" smtClean="0">
                <a:latin typeface="Franklin Gothic Medium Cond" pitchFamily="34" charset="0"/>
              </a:rPr>
              <a:t>memiliki</a:t>
            </a:r>
            <a:r>
              <a:rPr lang="en-US" sz="2400" dirty="0" smtClean="0">
                <a:latin typeface="Franklin Gothic Medium Cond" pitchFamily="34" charset="0"/>
              </a:rPr>
              <a:t> </a:t>
            </a:r>
            <a:r>
              <a:rPr lang="en-US" sz="2400" dirty="0" err="1" smtClean="0">
                <a:latin typeface="Franklin Gothic Medium Cond" pitchFamily="34" charset="0"/>
              </a:rPr>
              <a:t>karakteristik</a:t>
            </a:r>
            <a:r>
              <a:rPr lang="en-US" sz="2400" dirty="0" smtClean="0">
                <a:latin typeface="Franklin Gothic Medium Cond" pitchFamily="34" charset="0"/>
              </a:rPr>
              <a:t> </a:t>
            </a:r>
            <a:r>
              <a:rPr lang="en-US" sz="2400" dirty="0" err="1" smtClean="0">
                <a:latin typeface="Franklin Gothic Medium Cond" pitchFamily="34" charset="0"/>
              </a:rPr>
              <a:t>kepentingan</a:t>
            </a:r>
            <a:r>
              <a:rPr lang="en-US" sz="2400" dirty="0" smtClean="0">
                <a:latin typeface="Franklin Gothic Medium Cond" pitchFamily="34" charset="0"/>
              </a:rPr>
              <a:t> yang </a:t>
            </a:r>
            <a:r>
              <a:rPr lang="en-US" sz="2400" dirty="0" err="1" smtClean="0">
                <a:latin typeface="Franklin Gothic Medium Cond" pitchFamily="34" charset="0"/>
              </a:rPr>
              <a:t>sama</a:t>
            </a:r>
            <a:r>
              <a:rPr lang="en-US" sz="2400" dirty="0" smtClean="0">
                <a:latin typeface="Franklin Gothic Medium Cond" pitchFamily="34" charset="0"/>
              </a:rPr>
              <a:t>. </a:t>
            </a:r>
            <a:r>
              <a:rPr lang="en-US" sz="2400" dirty="0" err="1" smtClean="0">
                <a:latin typeface="Franklin Gothic Medium Cond" pitchFamily="34" charset="0"/>
              </a:rPr>
              <a:t>Baik</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internal </a:t>
            </a:r>
            <a:r>
              <a:rPr lang="en-US" sz="2400" dirty="0" err="1" smtClean="0">
                <a:latin typeface="Franklin Gothic Medium Cond" pitchFamily="34" charset="0"/>
              </a:rPr>
              <a:t>maupun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eksternal</a:t>
            </a:r>
            <a:r>
              <a:rPr lang="en-US" sz="2400" dirty="0" smtClean="0">
                <a:latin typeface="Franklin Gothic Medium Cond" pitchFamily="34" charset="0"/>
              </a:rPr>
              <a:t>.</a:t>
            </a:r>
            <a:endParaRPr lang="en-US" sz="2400" b="1" dirty="0" smtClean="0">
              <a:latin typeface="Franklin Gothic Medium Cond" pitchFamily="34" charset="0"/>
            </a:endParaRPr>
          </a:p>
          <a:p>
            <a:pPr eaLnBrk="1" hangingPunct="1"/>
            <a:endParaRPr lang="en-US" sz="2400" dirty="0" smtClean="0">
              <a:latin typeface="Franklin Gothic Medium Cond" pitchFamily="34" charset="0"/>
            </a:endParaRPr>
          </a:p>
        </p:txBody>
      </p:sp>
      <p:sp>
        <p:nvSpPr>
          <p:cNvPr id="4" name="Rectangle 3"/>
          <p:cNvSpPr/>
          <p:nvPr/>
        </p:nvSpPr>
        <p:spPr>
          <a:xfrm>
            <a:off x="500034" y="571480"/>
            <a:ext cx="4572000" cy="480131"/>
          </a:xfrm>
          <a:prstGeom prst="rect">
            <a:avLst/>
          </a:prstGeom>
        </p:spPr>
        <p:txBody>
          <a:bodyPr>
            <a:spAutoFit/>
          </a:bodyPr>
          <a:lstStyle/>
          <a:p>
            <a:pPr algn="l" eaLnBrk="1" hangingPunct="1">
              <a:lnSpc>
                <a:spcPct val="90000"/>
              </a:lnSpc>
              <a:buFontTx/>
              <a:buNone/>
            </a:pPr>
            <a:r>
              <a:rPr lang="en-US" sz="2800" dirty="0" err="1" smtClean="0">
                <a:solidFill>
                  <a:schemeClr val="tx1"/>
                </a:solidFill>
                <a:latin typeface="Franklin Gothic Medium Cond" pitchFamily="34" charset="0"/>
              </a:rPr>
              <a:t>Sasarannya</a:t>
            </a:r>
            <a:r>
              <a:rPr lang="en-US" sz="2800" dirty="0" smtClean="0">
                <a:solidFill>
                  <a:schemeClr val="tx1"/>
                </a:solidFill>
                <a:latin typeface="Franklin Gothic Medium Cond" pitchFamily="34" charset="0"/>
              </a:rPr>
              <a:t> </a:t>
            </a:r>
            <a:r>
              <a:rPr lang="en-US" sz="2800" dirty="0" err="1">
                <a:solidFill>
                  <a:schemeClr val="tx1"/>
                </a:solidFill>
                <a:latin typeface="Franklin Gothic Medium Cond" pitchFamily="34" charset="0"/>
              </a:rPr>
              <a:t>adalah</a:t>
            </a:r>
            <a:r>
              <a:rPr lang="en-US" sz="2800" dirty="0">
                <a:solidFill>
                  <a:schemeClr val="tx1"/>
                </a:solidFill>
                <a:latin typeface="Franklin Gothic Medium Cond" pitchFamily="34" charset="0"/>
              </a:rPr>
              <a:t> </a:t>
            </a:r>
            <a:r>
              <a:rPr lang="en-US" sz="2800" dirty="0" err="1">
                <a:solidFill>
                  <a:schemeClr val="tx1"/>
                </a:solidFill>
                <a:latin typeface="Franklin Gothic Medium Cond" pitchFamily="34" charset="0"/>
              </a:rPr>
              <a:t>Publik</a:t>
            </a:r>
            <a:endParaRPr lang="en-US" sz="2800" dirty="0">
              <a:solidFill>
                <a:schemeClr val="tx1"/>
              </a:solidFill>
              <a:latin typeface="Franklin Gothic Medium Cond" pitchFamily="34" charset="0"/>
            </a:endParaRPr>
          </a:p>
        </p:txBody>
      </p:sp>
      <p:pic>
        <p:nvPicPr>
          <p:cNvPr id="6" name="Picture 5" descr="13.jpg"/>
          <p:cNvPicPr>
            <a:picLocks noChangeAspect="1"/>
          </p:cNvPicPr>
          <p:nvPr/>
        </p:nvPicPr>
        <p:blipFill>
          <a:blip r:embed="rId2"/>
          <a:stretch>
            <a:fillRect/>
          </a:stretch>
        </p:blipFill>
        <p:spPr>
          <a:xfrm>
            <a:off x="4214810" y="1714488"/>
            <a:ext cx="4822065" cy="3214710"/>
          </a:xfrm>
          <a:prstGeom prst="rect">
            <a:avLst/>
          </a:prstGeom>
        </p:spPr>
      </p:pic>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TotalTime>
  <Words>566</Words>
  <Application>Microsoft Office PowerPoint</Application>
  <PresentationFormat>On-screen Show (4:3)</PresentationFormat>
  <Paragraphs>190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Kedudukan PR PM dalam Organisasi </vt:lpstr>
      <vt:lpstr> TUJUAN PUBLIC RELATIONS (Kriyantono, 2008)</vt:lpstr>
      <vt:lpstr>Tujuan PR (Universal)</vt:lpstr>
      <vt:lpstr>  FUNGSI PUBLIC RELATIONS </vt:lpstr>
      <vt:lpstr>PowerPoint Presentation</vt:lpstr>
      <vt:lpstr>KARAKTERISTIK PR</vt:lpstr>
      <vt:lpstr>PowerPoint Presentation</vt:lpstr>
      <vt:lpstr>PowerPoint Presentation</vt:lpstr>
      <vt:lpstr>PowerPoint Presentation</vt:lpstr>
      <vt:lpstr>Peran PR dalam Organisasi</vt:lpstr>
      <vt:lpstr>PowerPoint Presentation</vt:lpstr>
      <vt:lpstr>PowerPoint Presentation</vt:lpstr>
      <vt:lpstr>PowerPoint Presentation</vt:lpstr>
      <vt:lpstr> Kedudukan PR dalam Organisasi</vt:lpstr>
      <vt:lpstr>3 model posisi PR dalam manajemen perusahaan</vt:lpstr>
      <vt:lpstr>PowerPoint Presentation</vt:lpstr>
      <vt:lpstr>PowerPoint Presentation</vt:lpstr>
      <vt:lpstr>Contoh:   Posisi Struktur Organisasi Humas dalam Manajemen Perusahaan</vt:lpstr>
      <vt:lpstr>Struktur Bagian Humas (menurut James Van Leuven, 1991)</vt:lpstr>
      <vt:lpstr>Struktur berdasarkan proses-proses manajemen</vt:lpstr>
      <vt:lpstr>Struktur berdasarkan teknik-teknik komunikasi</vt:lpstr>
      <vt:lpstr>Struktur berdasarkan daerah geografis atau cabang perusahaan</vt:lpstr>
      <vt:lpstr>Struktur berdasarkan sub sistem organisasi</vt:lpstr>
      <vt:lpstr>Struktur berdasarkan kebutuhan klien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Kedudukan Humas dalam Organisasi</dc:title>
  <dc:creator>ery risnawati</dc:creator>
  <cp:lastModifiedBy>Jaka</cp:lastModifiedBy>
  <cp:revision>25</cp:revision>
  <dcterms:created xsi:type="dcterms:W3CDTF">2003-03-23T19:48:12Z</dcterms:created>
  <dcterms:modified xsi:type="dcterms:W3CDTF">2018-10-17T05:23:50Z</dcterms:modified>
</cp:coreProperties>
</file>