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96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61B73-CCA1-4A95-A094-E3F236FF0FA1}" type="datetimeFigureOut">
              <a:rPr lang="id-ID" smtClean="0"/>
              <a:t>01/04/2019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D3493-B0B6-40AF-B029-08BF9F71510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61B73-CCA1-4A95-A094-E3F236FF0FA1}" type="datetimeFigureOut">
              <a:rPr lang="id-ID" smtClean="0"/>
              <a:t>01/04/2019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D3493-B0B6-40AF-B029-08BF9F71510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61B73-CCA1-4A95-A094-E3F236FF0FA1}" type="datetimeFigureOut">
              <a:rPr lang="id-ID" smtClean="0"/>
              <a:t>01/04/2019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D3493-B0B6-40AF-B029-08BF9F71510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61B73-CCA1-4A95-A094-E3F236FF0FA1}" type="datetimeFigureOut">
              <a:rPr lang="id-ID" smtClean="0"/>
              <a:t>01/04/2019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D3493-B0B6-40AF-B029-08BF9F71510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61B73-CCA1-4A95-A094-E3F236FF0FA1}" type="datetimeFigureOut">
              <a:rPr lang="id-ID" smtClean="0"/>
              <a:t>01/04/2019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D3493-B0B6-40AF-B029-08BF9F71510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61B73-CCA1-4A95-A094-E3F236FF0FA1}" type="datetimeFigureOut">
              <a:rPr lang="id-ID" smtClean="0"/>
              <a:t>01/04/2019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D3493-B0B6-40AF-B029-08BF9F71510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61B73-CCA1-4A95-A094-E3F236FF0FA1}" type="datetimeFigureOut">
              <a:rPr lang="id-ID" smtClean="0"/>
              <a:t>01/04/2019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D3493-B0B6-40AF-B029-08BF9F71510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61B73-CCA1-4A95-A094-E3F236FF0FA1}" type="datetimeFigureOut">
              <a:rPr lang="id-ID" smtClean="0"/>
              <a:t>01/04/2019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D3493-B0B6-40AF-B029-08BF9F71510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61B73-CCA1-4A95-A094-E3F236FF0FA1}" type="datetimeFigureOut">
              <a:rPr lang="id-ID" smtClean="0"/>
              <a:t>01/04/2019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D3493-B0B6-40AF-B029-08BF9F71510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61B73-CCA1-4A95-A094-E3F236FF0FA1}" type="datetimeFigureOut">
              <a:rPr lang="id-ID" smtClean="0"/>
              <a:t>01/04/2019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D3493-B0B6-40AF-B029-08BF9F71510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61B73-CCA1-4A95-A094-E3F236FF0FA1}" type="datetimeFigureOut">
              <a:rPr lang="id-ID" smtClean="0"/>
              <a:t>01/04/2019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D3493-B0B6-40AF-B029-08BF9F71510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61B73-CCA1-4A95-A094-E3F236FF0FA1}" type="datetimeFigureOut">
              <a:rPr lang="id-ID" smtClean="0"/>
              <a:t>01/04/2019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D3493-B0B6-40AF-B029-08BF9F71510A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Dramatism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Kenneth Burke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Kritik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Parsimoni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terpenuhi</a:t>
            </a:r>
            <a:endParaRPr lang="en-US" dirty="0" smtClean="0"/>
          </a:p>
          <a:p>
            <a:r>
              <a:rPr lang="en-US" dirty="0" err="1" smtClean="0"/>
              <a:t>Heuristik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767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Dramaturgi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Erving Goffman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i="1" dirty="0"/>
              <a:t>The </a:t>
            </a:r>
            <a:r>
              <a:rPr lang="en-US" b="1" i="1" dirty="0" smtClean="0"/>
              <a:t>Presentation </a:t>
            </a:r>
            <a:r>
              <a:rPr lang="en-US" b="1" i="1" dirty="0"/>
              <a:t>of Self in Everyday Life</a:t>
            </a:r>
            <a:r>
              <a:rPr lang="en-US" b="1" i="1" dirty="0" smtClean="0"/>
              <a:t>.</a:t>
            </a:r>
          </a:p>
          <a:p>
            <a:r>
              <a:rPr lang="en-US" dirty="0" err="1"/>
              <a:t>Dramaturgi</a:t>
            </a:r>
            <a:r>
              <a:rPr lang="en-US" dirty="0"/>
              <a:t> </a:t>
            </a:r>
            <a:r>
              <a:rPr lang="en-US" dirty="0" err="1"/>
              <a:t>kental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drama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teater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pertunjukan</a:t>
            </a:r>
            <a:r>
              <a:rPr lang="en-US" dirty="0"/>
              <a:t> </a:t>
            </a:r>
            <a:r>
              <a:rPr lang="en-US" dirty="0" err="1"/>
              <a:t>fiksi</a:t>
            </a:r>
            <a:r>
              <a:rPr lang="en-US" dirty="0"/>
              <a:t> </a:t>
            </a:r>
            <a:r>
              <a:rPr lang="en-US" dirty="0" err="1"/>
              <a:t>diatas</a:t>
            </a:r>
            <a:r>
              <a:rPr lang="en-US" dirty="0"/>
              <a:t> </a:t>
            </a:r>
            <a:r>
              <a:rPr lang="en-US" dirty="0" err="1"/>
              <a:t>panggung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aktor</a:t>
            </a:r>
            <a:r>
              <a:rPr lang="en-US" dirty="0"/>
              <a:t> </a:t>
            </a:r>
            <a:r>
              <a:rPr lang="en-US" dirty="0" err="1"/>
              <a:t>memainkan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/>
              <a:t>manusia-manusia</a:t>
            </a:r>
            <a:r>
              <a:rPr lang="en-US" dirty="0"/>
              <a:t> yang lain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penonton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gambaran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tokoh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err="1"/>
              <a:t>alur</a:t>
            </a:r>
            <a:r>
              <a:rPr lang="en-US" dirty="0"/>
              <a:t> </a:t>
            </a:r>
            <a:r>
              <a:rPr lang="en-US" dirty="0" err="1"/>
              <a:t>cerita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drama yang </a:t>
            </a:r>
            <a:r>
              <a:rPr lang="en-US" dirty="0" err="1"/>
              <a:t>disajikan</a:t>
            </a:r>
            <a:r>
              <a:rPr lang="en-US" dirty="0" smtClean="0"/>
              <a:t>.</a:t>
            </a:r>
          </a:p>
          <a:p>
            <a:r>
              <a:rPr lang="en-US" b="1" dirty="0"/>
              <a:t> </a:t>
            </a:r>
            <a:r>
              <a:rPr lang="en-US" b="1" dirty="0" err="1"/>
              <a:t>Bila</a:t>
            </a:r>
            <a:r>
              <a:rPr lang="en-US" b="1" dirty="0"/>
              <a:t> Aristoteles </a:t>
            </a:r>
            <a:r>
              <a:rPr lang="en-US" b="1" dirty="0" err="1"/>
              <a:t>mengungkapkan</a:t>
            </a:r>
            <a:r>
              <a:rPr lang="en-US" b="1" dirty="0"/>
              <a:t> </a:t>
            </a:r>
            <a:r>
              <a:rPr lang="en-US" b="1" dirty="0" err="1"/>
              <a:t>Dramaturgi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artian</a:t>
            </a:r>
            <a:r>
              <a:rPr lang="en-US" b="1" dirty="0"/>
              <a:t> </a:t>
            </a:r>
            <a:r>
              <a:rPr lang="en-US" b="1" dirty="0" err="1"/>
              <a:t>seni</a:t>
            </a:r>
            <a:r>
              <a:rPr lang="en-US" b="1" dirty="0"/>
              <a:t>. </a:t>
            </a:r>
            <a:r>
              <a:rPr lang="en-US" b="1" dirty="0" err="1"/>
              <a:t>Maka</a:t>
            </a:r>
            <a:r>
              <a:rPr lang="en-US" b="1" dirty="0"/>
              <a:t>, Goffman </a:t>
            </a:r>
            <a:r>
              <a:rPr lang="en-US" b="1" dirty="0" err="1"/>
              <a:t>mendalami</a:t>
            </a:r>
            <a:r>
              <a:rPr lang="en-US" b="1" dirty="0"/>
              <a:t> </a:t>
            </a:r>
            <a:r>
              <a:rPr lang="en-US" b="1" dirty="0" err="1"/>
              <a:t>dramaturgi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segisosiologi</a:t>
            </a:r>
            <a:r>
              <a:rPr lang="en-US" b="1" dirty="0"/>
              <a:t>. 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3097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b="1" dirty="0" err="1" smtClean="0"/>
              <a:t>Dramaturgi</a:t>
            </a:r>
            <a:r>
              <a:rPr lang="en-US" b="1" dirty="0" smtClean="0"/>
              <a:t> </a:t>
            </a:r>
            <a:r>
              <a:rPr lang="en-US" dirty="0" err="1" smtClean="0"/>
              <a:t>menggali</a:t>
            </a:r>
            <a:r>
              <a:rPr lang="en-US" dirty="0" smtClean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yang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lakukan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pertunjukan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sehari-hari</a:t>
            </a:r>
            <a:r>
              <a:rPr lang="en-US" dirty="0"/>
              <a:t> yang </a:t>
            </a:r>
            <a:r>
              <a:rPr lang="en-US" dirty="0" err="1"/>
              <a:t>menampilkan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 </a:t>
            </a:r>
            <a:r>
              <a:rPr lang="en-US" dirty="0" err="1"/>
              <a:t>cara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 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aktor</a:t>
            </a:r>
            <a:r>
              <a:rPr lang="en-US" dirty="0"/>
              <a:t> </a:t>
            </a:r>
            <a:r>
              <a:rPr lang="en-US" dirty="0" err="1"/>
              <a:t>menampilkan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orang lain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pertunjukan</a:t>
            </a:r>
            <a:r>
              <a:rPr lang="en-US" dirty="0"/>
              <a:t> drama. </a:t>
            </a:r>
            <a:endParaRPr lang="en-US" dirty="0" smtClean="0"/>
          </a:p>
          <a:p>
            <a:r>
              <a:rPr lang="en-US" b="1" dirty="0" err="1"/>
              <a:t>Pertunjukan</a:t>
            </a:r>
            <a:r>
              <a:rPr lang="en-US" b="1" dirty="0"/>
              <a:t> yang </a:t>
            </a:r>
            <a:r>
              <a:rPr lang="en-US" b="1" dirty="0" err="1"/>
              <a:t>terjadi</a:t>
            </a:r>
            <a:r>
              <a:rPr lang="en-US" b="1" dirty="0"/>
              <a:t> di </a:t>
            </a:r>
            <a:r>
              <a:rPr lang="en-US" b="1" dirty="0" err="1"/>
              <a:t>masyarakat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memberi</a:t>
            </a:r>
            <a:r>
              <a:rPr lang="en-US" b="1" dirty="0"/>
              <a:t> </a:t>
            </a:r>
            <a:r>
              <a:rPr lang="en-US" b="1" dirty="0" err="1"/>
              <a:t>kesan</a:t>
            </a:r>
            <a:r>
              <a:rPr lang="en-US" b="1" dirty="0"/>
              <a:t> </a:t>
            </a:r>
            <a:r>
              <a:rPr lang="en-US" b="1" dirty="0" err="1" smtClean="0"/>
              <a:t>tertentu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/>
              <a:t>mencapai</a:t>
            </a:r>
            <a:r>
              <a:rPr lang="en-US" b="1" dirty="0"/>
              <a:t> </a:t>
            </a:r>
            <a:r>
              <a:rPr lang="en-US" b="1" dirty="0" err="1" smtClean="0"/>
              <a:t>tujuan</a:t>
            </a:r>
            <a:r>
              <a:rPr lang="en-US" b="1" dirty="0" smtClean="0"/>
              <a:t> </a:t>
            </a:r>
            <a:r>
              <a:rPr lang="en-US" b="1" dirty="0" err="1" smtClean="0"/>
              <a:t>tertentu</a:t>
            </a:r>
            <a:r>
              <a:rPr lang="en-US" b="1" dirty="0" smtClean="0"/>
              <a:t>.</a:t>
            </a:r>
            <a:r>
              <a:rPr lang="en-US" b="1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5475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presentasi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/>
              <a:t>– Goffman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penerimaan</a:t>
            </a:r>
            <a:r>
              <a:rPr lang="en-US" dirty="0"/>
              <a:t> </a:t>
            </a:r>
            <a:r>
              <a:rPr lang="en-US" dirty="0" err="1"/>
              <a:t>penonton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 smtClean="0"/>
              <a:t>manipulasi</a:t>
            </a:r>
            <a:r>
              <a:rPr lang="en-US" dirty="0" smtClean="0"/>
              <a:t> (drama).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aktor</a:t>
            </a:r>
            <a:r>
              <a:rPr lang="en-US" dirty="0"/>
              <a:t> </a:t>
            </a:r>
            <a:r>
              <a:rPr lang="en-US" dirty="0" err="1"/>
              <a:t>berhasil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penonton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aktor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sudut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memang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diperlihatkan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aktor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/>
              <a:t>Aktor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membawa</a:t>
            </a:r>
            <a:r>
              <a:rPr lang="en-US" dirty="0"/>
              <a:t> </a:t>
            </a:r>
            <a:r>
              <a:rPr lang="en-US" dirty="0" err="1"/>
              <a:t>penonton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pertunjukan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dikatakan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lain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8531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/>
              <a:t>konvensional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berbicara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memaksimalkan</a:t>
            </a:r>
            <a:r>
              <a:rPr lang="en-US" dirty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verbal </a:t>
            </a:r>
            <a:r>
              <a:rPr lang="en-US" dirty="0" err="1"/>
              <a:t>dan</a:t>
            </a:r>
            <a:r>
              <a:rPr lang="en-US" dirty="0"/>
              <a:t> non-verbal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 smtClean="0"/>
              <a:t>komunikasi</a:t>
            </a:r>
            <a:r>
              <a:rPr lang="en-US" dirty="0"/>
              <a:t>, agar orang lain </a:t>
            </a:r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err="1"/>
              <a:t>kemauan</a:t>
            </a:r>
            <a:r>
              <a:rPr lang="en-US" dirty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.</a:t>
            </a:r>
          </a:p>
          <a:p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dramaturgi</a:t>
            </a:r>
            <a:r>
              <a:rPr lang="en-US" b="1" dirty="0" smtClean="0"/>
              <a:t>, </a:t>
            </a:r>
            <a:r>
              <a:rPr lang="en-US" b="1" dirty="0"/>
              <a:t>yang </a:t>
            </a:r>
            <a:r>
              <a:rPr lang="en-US" b="1" dirty="0" err="1"/>
              <a:t>diperhitungkan</a:t>
            </a:r>
            <a:r>
              <a:rPr lang="en-US" b="1" dirty="0"/>
              <a:t> </a:t>
            </a:r>
            <a:r>
              <a:rPr lang="en-US" b="1" dirty="0" err="1"/>
              <a:t>adalah</a:t>
            </a:r>
            <a:r>
              <a:rPr lang="en-US" b="1" dirty="0"/>
              <a:t> </a:t>
            </a:r>
            <a:r>
              <a:rPr lang="en-US" b="1" dirty="0" err="1"/>
              <a:t>konsep</a:t>
            </a:r>
            <a:r>
              <a:rPr lang="en-US" b="1" dirty="0"/>
              <a:t> </a:t>
            </a:r>
            <a:r>
              <a:rPr lang="en-US" b="1" dirty="0" err="1"/>
              <a:t>menyeluruh</a:t>
            </a:r>
            <a:r>
              <a:rPr lang="en-US" b="1" dirty="0"/>
              <a:t> </a:t>
            </a:r>
            <a:r>
              <a:rPr lang="en-US" b="1" dirty="0" err="1"/>
              <a:t>bagaimana</a:t>
            </a:r>
            <a:r>
              <a:rPr lang="en-US" b="1" dirty="0"/>
              <a:t> </a:t>
            </a:r>
            <a:r>
              <a:rPr lang="en-US" b="1" dirty="0" err="1"/>
              <a:t>kita</a:t>
            </a:r>
            <a:r>
              <a:rPr lang="en-US" b="1" dirty="0"/>
              <a:t> </a:t>
            </a:r>
            <a:r>
              <a:rPr lang="en-US" b="1" dirty="0" err="1"/>
              <a:t>menghayati</a:t>
            </a:r>
            <a:r>
              <a:rPr lang="en-US" b="1" dirty="0"/>
              <a:t> </a:t>
            </a:r>
            <a:r>
              <a:rPr lang="en-US" b="1" dirty="0" err="1"/>
              <a:t>peran</a:t>
            </a:r>
            <a:r>
              <a:rPr lang="en-US" b="1" dirty="0"/>
              <a:t> </a:t>
            </a:r>
            <a:r>
              <a:rPr lang="en-US" b="1" dirty="0" err="1"/>
              <a:t>sehingga</a:t>
            </a:r>
            <a:r>
              <a:rPr lang="en-US" b="1" dirty="0"/>
              <a:t> </a:t>
            </a:r>
            <a:r>
              <a:rPr lang="en-US" b="1" dirty="0" err="1"/>
              <a:t>dapat</a:t>
            </a:r>
            <a:r>
              <a:rPr lang="en-US" b="1" dirty="0"/>
              <a:t> </a:t>
            </a:r>
            <a:r>
              <a:rPr lang="en-US" b="1" dirty="0" err="1" smtClean="0"/>
              <a:t>memperoleh</a:t>
            </a:r>
            <a:r>
              <a:rPr lang="en-US" b="1" dirty="0" smtClean="0"/>
              <a:t> </a:t>
            </a:r>
            <a:r>
              <a:rPr lang="en-US" b="1" dirty="0"/>
              <a:t> </a:t>
            </a:r>
            <a:r>
              <a:rPr lang="en-US" b="1" i="1" dirty="0"/>
              <a:t>feedback </a:t>
            </a:r>
            <a:r>
              <a:rPr lang="en-US" b="1" dirty="0" err="1"/>
              <a:t>sesuai</a:t>
            </a:r>
            <a:r>
              <a:rPr lang="en-US" b="1" dirty="0"/>
              <a:t> yang </a:t>
            </a:r>
            <a:r>
              <a:rPr lang="en-US" b="1" dirty="0" err="1"/>
              <a:t>kita</a:t>
            </a:r>
            <a:r>
              <a:rPr lang="en-US" b="1" dirty="0"/>
              <a:t> </a:t>
            </a:r>
            <a:r>
              <a:rPr lang="en-US" b="1" dirty="0" err="1"/>
              <a:t>mau</a:t>
            </a:r>
            <a:r>
              <a:rPr lang="en-US" b="1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3854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diingat</a:t>
            </a:r>
            <a:r>
              <a:rPr lang="en-US" dirty="0"/>
              <a:t>, </a:t>
            </a:r>
            <a:r>
              <a:rPr lang="en-US" dirty="0" err="1" smtClean="0"/>
              <a:t>dramatugi</a:t>
            </a:r>
            <a:r>
              <a:rPr lang="en-US" dirty="0" smtClean="0"/>
              <a:t> </a:t>
            </a:r>
            <a:r>
              <a:rPr lang="en-US" dirty="0" err="1"/>
              <a:t>mempelajari</a:t>
            </a:r>
            <a:r>
              <a:rPr lang="en-US" dirty="0"/>
              <a:t> </a:t>
            </a:r>
            <a:r>
              <a:rPr lang="en-US" dirty="0" err="1"/>
              <a:t>konteks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tujuannya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mempelajari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perilakunya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 </a:t>
            </a:r>
            <a:endParaRPr lang="en-US" dirty="0" smtClean="0"/>
          </a:p>
          <a:p>
            <a:r>
              <a:rPr lang="en-US" dirty="0" err="1"/>
              <a:t>Dramaturgi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“</a:t>
            </a:r>
            <a:r>
              <a:rPr lang="en-US" dirty="0" err="1"/>
              <a:t>kesepakatan</a:t>
            </a:r>
            <a:r>
              <a:rPr lang="en-US" dirty="0"/>
              <a:t>” </a:t>
            </a:r>
            <a:r>
              <a:rPr lang="en-US" dirty="0" err="1"/>
              <a:t>perilaku</a:t>
            </a:r>
            <a:r>
              <a:rPr lang="en-US" dirty="0"/>
              <a:t> yang </a:t>
            </a:r>
            <a:r>
              <a:rPr lang="en-US" dirty="0" err="1"/>
              <a:t>disetujui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mengantarkan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maksud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r>
              <a:rPr lang="en-US" dirty="0" err="1"/>
              <a:t>Bermain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mengacu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tercapainya</a:t>
            </a:r>
            <a:r>
              <a:rPr lang="en-US" dirty="0"/>
              <a:t> </a:t>
            </a:r>
            <a:r>
              <a:rPr lang="en-US" dirty="0" err="1"/>
              <a:t>kesepakatan</a:t>
            </a:r>
            <a:r>
              <a:rPr lang="en-US" dirty="0"/>
              <a:t> </a:t>
            </a:r>
            <a:r>
              <a:rPr lang="en-US" dirty="0" err="1"/>
              <a:t>tersebut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0721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 smtClean="0"/>
              <a:t>dramaturgi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permainan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, </a:t>
            </a:r>
            <a:r>
              <a:rPr lang="en-US" dirty="0" err="1"/>
              <a:t>terciptalah</a:t>
            </a:r>
            <a:r>
              <a:rPr lang="en-US" dirty="0"/>
              <a:t> </a:t>
            </a:r>
            <a:r>
              <a:rPr lang="en-US" dirty="0" err="1"/>
              <a:t>suasana-suasana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yang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makna</a:t>
            </a:r>
            <a:r>
              <a:rPr lang="en-US" dirty="0"/>
              <a:t> </a:t>
            </a:r>
            <a:r>
              <a:rPr lang="en-US" dirty="0" err="1"/>
              <a:t>tersendiri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2361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/>
              <a:t>DRAMATURGIS : 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KITA </a:t>
            </a:r>
            <a:r>
              <a:rPr lang="en-US" sz="2800" b="1" dirty="0"/>
              <a:t>SEBENARNYA HIDUP DI ATAS PANGGUNG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 smtClean="0"/>
              <a:t>dramaturgi</a:t>
            </a:r>
            <a:r>
              <a:rPr lang="en-US" dirty="0" smtClean="0"/>
              <a:t>,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dimaknai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pertunjukan</a:t>
            </a:r>
            <a:r>
              <a:rPr lang="en-US" dirty="0"/>
              <a:t> </a:t>
            </a:r>
            <a:r>
              <a:rPr lang="en-US" dirty="0" err="1"/>
              <a:t>teater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aktor</a:t>
            </a:r>
            <a:r>
              <a:rPr lang="en-US" dirty="0"/>
              <a:t> yang </a:t>
            </a:r>
            <a:r>
              <a:rPr lang="en-US" dirty="0" err="1"/>
              <a:t>berusaha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menggabungkan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 personal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dipertunjukkan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/>
              <a:t>orang lain </a:t>
            </a:r>
            <a:r>
              <a:rPr lang="en-US" dirty="0" err="1"/>
              <a:t>melalui</a:t>
            </a:r>
            <a:r>
              <a:rPr lang="en-US" dirty="0"/>
              <a:t> “</a:t>
            </a:r>
            <a:r>
              <a:rPr lang="en-US" dirty="0" err="1"/>
              <a:t>pertunjukan</a:t>
            </a:r>
            <a:r>
              <a:rPr lang="en-US" dirty="0"/>
              <a:t> </a:t>
            </a:r>
            <a:r>
              <a:rPr lang="en-US" dirty="0" err="1"/>
              <a:t>dramanya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”.  </a:t>
            </a:r>
            <a:endParaRPr lang="en-US" dirty="0" smtClean="0"/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tujuannya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,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 smtClean="0"/>
              <a:t>dramaturgi</a:t>
            </a:r>
            <a:r>
              <a:rPr lang="en-US" dirty="0" smtClean="0"/>
              <a:t>,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perilaku-perilaku</a:t>
            </a:r>
            <a:r>
              <a:rPr lang="en-US" dirty="0"/>
              <a:t> yang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perannya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  </a:t>
            </a:r>
            <a:endParaRPr lang="en-US" dirty="0" smtClean="0"/>
          </a:p>
          <a:p>
            <a:r>
              <a:rPr lang="en-US" dirty="0" err="1"/>
              <a:t>Selayaknya</a:t>
            </a:r>
            <a:r>
              <a:rPr lang="en-US" dirty="0"/>
              <a:t> </a:t>
            </a:r>
            <a:r>
              <a:rPr lang="en-US" dirty="0" err="1"/>
              <a:t>pertunjukan</a:t>
            </a:r>
            <a:r>
              <a:rPr lang="en-US" dirty="0"/>
              <a:t> drama,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aktor</a:t>
            </a:r>
            <a:r>
              <a:rPr lang="en-US" dirty="0"/>
              <a:t> drama </a:t>
            </a:r>
            <a:r>
              <a:rPr lang="en-US" dirty="0" err="1"/>
              <a:t>kehidupan</a:t>
            </a:r>
            <a:r>
              <a:rPr lang="en-US" dirty="0"/>
              <a:t> juga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mempersiapkan</a:t>
            </a:r>
            <a:r>
              <a:rPr lang="en-US" dirty="0"/>
              <a:t> </a:t>
            </a:r>
            <a:r>
              <a:rPr lang="en-US" dirty="0" err="1"/>
              <a:t>kelengkapan</a:t>
            </a:r>
            <a:r>
              <a:rPr lang="en-US" dirty="0"/>
              <a:t> </a:t>
            </a:r>
            <a:r>
              <a:rPr lang="en-US" dirty="0" err="1"/>
              <a:t>pertunjukan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Kelengkapan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memperhitungkan</a:t>
            </a:r>
            <a:r>
              <a:rPr lang="en-US" dirty="0"/>
              <a:t> </a:t>
            </a:r>
            <a:r>
              <a:rPr lang="en-US" i="1" dirty="0"/>
              <a:t>setting</a:t>
            </a:r>
            <a:r>
              <a:rPr lang="en-US" dirty="0"/>
              <a:t>, </a:t>
            </a:r>
            <a:r>
              <a:rPr lang="en-US" dirty="0" err="1"/>
              <a:t>kostum</a:t>
            </a:r>
            <a:r>
              <a:rPr lang="en-US" dirty="0"/>
              <a:t>,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/>
              <a:t>kata (dialog)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non verbal </a:t>
            </a:r>
            <a:r>
              <a:rPr lang="en-US" dirty="0" smtClean="0"/>
              <a:t>lain</a:t>
            </a:r>
          </a:p>
          <a:p>
            <a:r>
              <a:rPr lang="en-US" dirty="0" smtClean="0"/>
              <a:t>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 smtClean="0"/>
              <a:t>bertujuan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meninggalkan</a:t>
            </a:r>
            <a:r>
              <a:rPr lang="en-US" dirty="0"/>
              <a:t> </a:t>
            </a:r>
            <a:r>
              <a:rPr lang="en-US" dirty="0" err="1"/>
              <a:t>kesan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lawan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bicara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/>
              <a:t>memuluskan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.</a:t>
            </a:r>
          </a:p>
          <a:p>
            <a:r>
              <a:rPr lang="en-US" dirty="0" err="1"/>
              <a:t>Oleh</a:t>
            </a:r>
            <a:r>
              <a:rPr lang="en-US" dirty="0"/>
              <a:t> Goffman,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diatas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istilah</a:t>
            </a:r>
            <a:r>
              <a:rPr lang="en-US" dirty="0"/>
              <a:t>  “impression management”. 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5054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Front Stage – Back Stage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Goffman juga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akting</a:t>
            </a:r>
            <a:r>
              <a:rPr lang="en-US" dirty="0"/>
              <a:t> yang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aktor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panggung</a:t>
            </a:r>
            <a:r>
              <a:rPr lang="en-US" dirty="0"/>
              <a:t> (“</a:t>
            </a:r>
            <a:r>
              <a:rPr lang="en-US" i="1" dirty="0"/>
              <a:t>front stage</a:t>
            </a:r>
            <a:r>
              <a:rPr lang="en-US" dirty="0"/>
              <a:t>”) </a:t>
            </a:r>
            <a:r>
              <a:rPr lang="en-US" dirty="0" err="1"/>
              <a:t>dan</a:t>
            </a:r>
            <a:r>
              <a:rPr lang="en-US" dirty="0"/>
              <a:t> di </a:t>
            </a:r>
            <a:r>
              <a:rPr lang="en-US" dirty="0" err="1"/>
              <a:t>belakang</a:t>
            </a:r>
            <a:r>
              <a:rPr lang="en-US" dirty="0"/>
              <a:t> </a:t>
            </a:r>
            <a:r>
              <a:rPr lang="en-US" dirty="0" err="1"/>
              <a:t>panggung</a:t>
            </a:r>
            <a:r>
              <a:rPr lang="en-US" dirty="0"/>
              <a:t> (“</a:t>
            </a:r>
            <a:r>
              <a:rPr lang="en-US" i="1" dirty="0"/>
              <a:t>back stage</a:t>
            </a:r>
            <a:r>
              <a:rPr lang="en-US" dirty="0"/>
              <a:t>”) drama </a:t>
            </a:r>
            <a:r>
              <a:rPr lang="en-US" dirty="0" err="1"/>
              <a:t>kehidupan</a:t>
            </a:r>
            <a:r>
              <a:rPr lang="en-US" dirty="0" smtClean="0"/>
              <a:t>.</a:t>
            </a:r>
          </a:p>
          <a:p>
            <a:r>
              <a:rPr lang="en-US" b="1" i="1" dirty="0" smtClean="0"/>
              <a:t>Front </a:t>
            </a:r>
            <a:r>
              <a:rPr lang="en-US" b="1" i="1" dirty="0"/>
              <a:t>stage </a:t>
            </a:r>
            <a:r>
              <a:rPr lang="en-US" b="1" dirty="0" err="1"/>
              <a:t>adalah</a:t>
            </a:r>
            <a:r>
              <a:rPr lang="en-US" b="1" dirty="0"/>
              <a:t> </a:t>
            </a:r>
            <a:r>
              <a:rPr lang="en-US" b="1" dirty="0" err="1"/>
              <a:t>adanya</a:t>
            </a:r>
            <a:r>
              <a:rPr lang="en-US" b="1" dirty="0"/>
              <a:t> </a:t>
            </a:r>
            <a:r>
              <a:rPr lang="en-US" b="1" dirty="0" err="1"/>
              <a:t>penonton</a:t>
            </a:r>
            <a:r>
              <a:rPr lang="en-US" b="1" dirty="0"/>
              <a:t> (yang </a:t>
            </a:r>
            <a:r>
              <a:rPr lang="en-US" b="1" dirty="0" err="1"/>
              <a:t>melihat</a:t>
            </a:r>
            <a:r>
              <a:rPr lang="en-US" b="1" dirty="0"/>
              <a:t> </a:t>
            </a:r>
            <a:r>
              <a:rPr lang="en-US" b="1" dirty="0" err="1"/>
              <a:t>kita</a:t>
            </a:r>
            <a:r>
              <a:rPr lang="en-US" b="1" dirty="0"/>
              <a:t>)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kita</a:t>
            </a:r>
            <a:r>
              <a:rPr lang="en-US" b="1" dirty="0"/>
              <a:t> </a:t>
            </a:r>
            <a:r>
              <a:rPr lang="en-US" b="1" dirty="0" err="1"/>
              <a:t>sedang</a:t>
            </a:r>
            <a:r>
              <a:rPr lang="en-US" b="1" dirty="0"/>
              <a:t> </a:t>
            </a:r>
            <a:r>
              <a:rPr lang="en-US" b="1" dirty="0" err="1"/>
              <a:t>berada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bagian</a:t>
            </a:r>
            <a:r>
              <a:rPr lang="en-US" b="1" dirty="0"/>
              <a:t> </a:t>
            </a:r>
            <a:r>
              <a:rPr lang="en-US" b="1" dirty="0" err="1" smtClean="0"/>
              <a:t>pertunjukan</a:t>
            </a:r>
            <a:r>
              <a:rPr lang="en-US" b="1" dirty="0" smtClean="0"/>
              <a:t>.</a:t>
            </a:r>
          </a:p>
          <a:p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berusaha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memainkan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sebaik-baiknya</a:t>
            </a:r>
            <a:r>
              <a:rPr lang="en-US" dirty="0"/>
              <a:t> agar </a:t>
            </a:r>
            <a:r>
              <a:rPr lang="en-US" dirty="0" err="1"/>
              <a:t>penonton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. </a:t>
            </a:r>
            <a:endParaRPr lang="en-US" dirty="0" smtClean="0"/>
          </a:p>
          <a:p>
            <a:pPr lvl="0"/>
            <a:r>
              <a:rPr lang="en-US" dirty="0" err="1"/>
              <a:t>Panggung</a:t>
            </a:r>
            <a:r>
              <a:rPr lang="en-US" dirty="0"/>
              <a:t> </a:t>
            </a:r>
            <a:r>
              <a:rPr lang="en-US" dirty="0" err="1"/>
              <a:t>depan</a:t>
            </a:r>
            <a:r>
              <a:rPr lang="en-US" dirty="0"/>
              <a:t> </a:t>
            </a:r>
            <a:r>
              <a:rPr lang="en-US" dirty="0" err="1"/>
              <a:t>mencakup</a:t>
            </a:r>
            <a:r>
              <a:rPr lang="en-US" dirty="0"/>
              <a:t>, </a:t>
            </a:r>
            <a:r>
              <a:rPr lang="en-US" i="1" dirty="0"/>
              <a:t>setting</a:t>
            </a:r>
            <a:r>
              <a:rPr lang="en-US" dirty="0"/>
              <a:t>, </a:t>
            </a:r>
            <a:r>
              <a:rPr lang="en-US" i="1" dirty="0"/>
              <a:t>personal front</a:t>
            </a:r>
            <a:r>
              <a:rPr lang="en-US" dirty="0"/>
              <a:t> (</a:t>
            </a:r>
            <a:r>
              <a:rPr lang="en-US" dirty="0" err="1"/>
              <a:t>penampilan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), </a:t>
            </a:r>
            <a:r>
              <a:rPr lang="en-US" i="1" dirty="0"/>
              <a:t>expressive equipment</a:t>
            </a:r>
            <a:r>
              <a:rPr lang="en-US" dirty="0"/>
              <a:t> (</a:t>
            </a:r>
            <a:r>
              <a:rPr lang="en-US" dirty="0" err="1"/>
              <a:t>peralatan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mengekspresikan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),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terbagi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 </a:t>
            </a:r>
            <a:r>
              <a:rPr lang="en-US" i="1" dirty="0"/>
              <a:t>appearance </a:t>
            </a:r>
            <a:r>
              <a:rPr lang="en-US" dirty="0"/>
              <a:t>(</a:t>
            </a:r>
            <a:r>
              <a:rPr lang="en-US" dirty="0" err="1"/>
              <a:t>penampilan</a:t>
            </a:r>
            <a:r>
              <a:rPr lang="en-US" dirty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manner</a:t>
            </a:r>
            <a:r>
              <a:rPr lang="en-US" i="1" dirty="0"/>
              <a:t> </a:t>
            </a:r>
            <a:r>
              <a:rPr lang="en-US" dirty="0"/>
              <a:t>(</a:t>
            </a:r>
            <a:r>
              <a:rPr lang="en-US" dirty="0" err="1"/>
              <a:t>gaya</a:t>
            </a:r>
            <a:r>
              <a:rPr lang="en-US" dirty="0"/>
              <a:t>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9427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Sedangkan</a:t>
            </a:r>
            <a:r>
              <a:rPr lang="en-US" b="1" dirty="0"/>
              <a:t> </a:t>
            </a:r>
            <a:r>
              <a:rPr lang="en-US" b="1" i="1" dirty="0"/>
              <a:t>back stage </a:t>
            </a:r>
            <a:r>
              <a:rPr lang="en-US" b="1" dirty="0" err="1"/>
              <a:t>adalah</a:t>
            </a:r>
            <a:r>
              <a:rPr lang="en-US" b="1" dirty="0"/>
              <a:t> </a:t>
            </a:r>
            <a:r>
              <a:rPr lang="en-US" b="1" dirty="0" err="1"/>
              <a:t>keadaan</a:t>
            </a:r>
            <a:r>
              <a:rPr lang="en-US" b="1" dirty="0"/>
              <a:t> </a:t>
            </a:r>
            <a:r>
              <a:rPr lang="en-US" b="1" dirty="0" err="1"/>
              <a:t>dimana</a:t>
            </a:r>
            <a:r>
              <a:rPr lang="en-US" b="1" dirty="0"/>
              <a:t> </a:t>
            </a:r>
            <a:r>
              <a:rPr lang="en-US" b="1" dirty="0" err="1"/>
              <a:t>kita</a:t>
            </a:r>
            <a:r>
              <a:rPr lang="en-US" b="1" dirty="0"/>
              <a:t> </a:t>
            </a:r>
            <a:r>
              <a:rPr lang="en-US" b="1" dirty="0" err="1"/>
              <a:t>berada</a:t>
            </a:r>
            <a:r>
              <a:rPr lang="en-US" b="1" dirty="0"/>
              <a:t> di </a:t>
            </a:r>
            <a:r>
              <a:rPr lang="en-US" b="1" dirty="0" err="1"/>
              <a:t>belakang</a:t>
            </a:r>
            <a:r>
              <a:rPr lang="en-US" b="1" dirty="0"/>
              <a:t> </a:t>
            </a:r>
            <a:r>
              <a:rPr lang="en-US" b="1" dirty="0" err="1"/>
              <a:t>panggung</a:t>
            </a:r>
            <a:r>
              <a:rPr lang="en-US" b="1" dirty="0"/>
              <a:t>,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 smtClean="0"/>
              <a:t>kondisi</a:t>
            </a:r>
            <a:r>
              <a:rPr lang="en-US" b="1" dirty="0" smtClean="0"/>
              <a:t> </a:t>
            </a:r>
            <a:r>
              <a:rPr lang="en-US" b="1" dirty="0" err="1"/>
              <a:t>bahwa</a:t>
            </a:r>
            <a:r>
              <a:rPr lang="en-US" b="1" dirty="0"/>
              <a:t>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ada</a:t>
            </a:r>
            <a:r>
              <a:rPr lang="en-US" b="1" dirty="0"/>
              <a:t> </a:t>
            </a:r>
            <a:r>
              <a:rPr lang="en-US" b="1" dirty="0" err="1"/>
              <a:t>penonton</a:t>
            </a:r>
            <a:r>
              <a:rPr lang="en-US" b="1" dirty="0" smtClean="0"/>
              <a:t>.</a:t>
            </a:r>
          </a:p>
          <a:p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berperilaku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mempedulikan</a:t>
            </a:r>
            <a:r>
              <a:rPr lang="en-US" dirty="0"/>
              <a:t> plot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 smtClean="0"/>
              <a:t>bawakan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387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/>
          <a:lstStyle/>
          <a:p>
            <a:r>
              <a:rPr lang="id-ID" dirty="0"/>
              <a:t>Dramatisme, </a:t>
            </a:r>
            <a:r>
              <a:rPr lang="id-ID" dirty="0" smtClean="0"/>
              <a:t>sesu</a:t>
            </a:r>
            <a:r>
              <a:rPr lang="en-US" dirty="0" smtClean="0"/>
              <a:t>a</a:t>
            </a:r>
            <a:r>
              <a:rPr lang="id-ID" dirty="0" smtClean="0"/>
              <a:t>i </a:t>
            </a:r>
            <a:r>
              <a:rPr lang="id-ID" dirty="0"/>
              <a:t>dengan namanya, mengonseptualisasikan kehidupan sebagai sebuah drama, menempatkan suatu focus </a:t>
            </a:r>
            <a:r>
              <a:rPr lang="en-US" dirty="0" err="1" smtClean="0"/>
              <a:t>perhatian</a:t>
            </a:r>
            <a:r>
              <a:rPr lang="en-US" dirty="0" smtClean="0"/>
              <a:t> </a:t>
            </a:r>
            <a:r>
              <a:rPr lang="id-ID" dirty="0" smtClean="0"/>
              <a:t>pada </a:t>
            </a:r>
            <a:r>
              <a:rPr lang="id-ID" dirty="0"/>
              <a:t>adegan yang diperlihatkan oleh berbagai </a:t>
            </a:r>
            <a:r>
              <a:rPr lang="id-ID" dirty="0" smtClean="0"/>
              <a:t>pemain</a:t>
            </a:r>
            <a:r>
              <a:rPr lang="en-US" dirty="0" smtClean="0"/>
              <a:t>.</a:t>
            </a:r>
          </a:p>
          <a:p>
            <a:r>
              <a:rPr lang="id-ID" dirty="0"/>
              <a:t>Teori dramatisme adalah teori yang mencoba memahami tindakan kehidupan manusia sebagai drama.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err="1" smtClean="0"/>
              <a:t>Pengantar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107954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KRITIK TERHADAP </a:t>
            </a:r>
            <a:r>
              <a:rPr lang="en-US" b="1" dirty="0" smtClean="0"/>
              <a:t>DRAMATURGI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Sepenuhnya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mandiri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panggung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r>
              <a:rPr lang="en-US" dirty="0" smtClean="0"/>
              <a:t>,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memainkan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ditetapan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orang lain (</a:t>
            </a:r>
            <a:r>
              <a:rPr lang="en-US" dirty="0" err="1" smtClean="0"/>
              <a:t>misalnya</a:t>
            </a:r>
            <a:r>
              <a:rPr lang="en-US" dirty="0" smtClean="0"/>
              <a:t> di </a:t>
            </a:r>
            <a:r>
              <a:rPr lang="en-US" dirty="0" err="1" smtClean="0"/>
              <a:t>kantor</a:t>
            </a:r>
            <a:r>
              <a:rPr lang="en-US" dirty="0" smtClean="0"/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3781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0362532"/>
              </p:ext>
            </p:extLst>
          </p:nvPr>
        </p:nvGraphicFramePr>
        <p:xfrm>
          <a:off x="457200" y="1600200"/>
          <a:ext cx="8229600" cy="2362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29000"/>
                <a:gridCol w="990600"/>
                <a:gridCol w="3810000"/>
              </a:tblGrid>
              <a:tr h="11811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Kenneth Burke</a:t>
                      </a:r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VS</a:t>
                      </a:r>
                      <a:endParaRPr lang="en-US" sz="32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Erving Goffman</a:t>
                      </a:r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811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Dramatism</a:t>
                      </a:r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Dramaturgi</a:t>
                      </a:r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2407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Dramatisme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mendramtisasi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Lambang</a:t>
            </a:r>
            <a:r>
              <a:rPr lang="en-US" dirty="0" smtClean="0"/>
              <a:t> </a:t>
            </a:r>
            <a:r>
              <a:rPr lang="en-US" dirty="0" smtClean="0"/>
              <a:t>verbal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sarat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yang </a:t>
            </a:r>
            <a:r>
              <a:rPr lang="en-US" dirty="0" err="1" smtClean="0"/>
              <a:t>didasari</a:t>
            </a:r>
            <a:r>
              <a:rPr lang="en-US" dirty="0" smtClean="0"/>
              <a:t> motif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pertukaran</a:t>
            </a:r>
            <a:r>
              <a:rPr lang="en-US" dirty="0" smtClean="0"/>
              <a:t> </a:t>
            </a:r>
            <a:r>
              <a:rPr lang="en-US" dirty="0" err="1" smtClean="0"/>
              <a:t>lambang-lambang</a:t>
            </a:r>
            <a:r>
              <a:rPr lang="en-US" dirty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verbal </a:t>
            </a:r>
            <a:r>
              <a:rPr lang="en-US" dirty="0" err="1" smtClean="0"/>
              <a:t>dan</a:t>
            </a:r>
            <a:r>
              <a:rPr lang="en-US" dirty="0" smtClean="0"/>
              <a:t> non verbal.</a:t>
            </a:r>
          </a:p>
          <a:p>
            <a:r>
              <a:rPr lang="en-US" dirty="0" err="1" smtClean="0"/>
              <a:t>Sewaktu</a:t>
            </a:r>
            <a:r>
              <a:rPr lang="en-US" dirty="0" smtClean="0"/>
              <a:t> </a:t>
            </a:r>
            <a:r>
              <a:rPr lang="en-US" dirty="0" err="1" smtClean="0"/>
              <a:t>berinteraksi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drama,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smtClean="0"/>
              <a:t>kata, </a:t>
            </a:r>
            <a:r>
              <a:rPr lang="en-US" dirty="0" err="1" smtClean="0"/>
              <a:t>gambar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tanda-tanda</a:t>
            </a:r>
            <a:r>
              <a:rPr lang="en-US" dirty="0" smtClean="0"/>
              <a:t> lain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mewujudkan</a:t>
            </a:r>
            <a:r>
              <a:rPr lang="en-US" dirty="0" smtClean="0"/>
              <a:t> motif </a:t>
            </a:r>
            <a:r>
              <a:rPr lang="en-US" dirty="0" err="1" smtClean="0"/>
              <a:t>komunikasinya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Life is not like drama. Life is drama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Dramatism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retorika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Retorika</a:t>
            </a:r>
            <a:r>
              <a:rPr lang="en-US" dirty="0" smtClean="0"/>
              <a:t> lama – </a:t>
            </a:r>
            <a:r>
              <a:rPr lang="en-US" dirty="0" err="1" smtClean="0"/>
              <a:t>persuasi</a:t>
            </a:r>
            <a:r>
              <a:rPr lang="en-US" dirty="0" smtClean="0"/>
              <a:t> (</a:t>
            </a:r>
            <a:r>
              <a:rPr lang="en-US" dirty="0" err="1" smtClean="0"/>
              <a:t>perancangan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disain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Retorika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– </a:t>
            </a:r>
            <a:r>
              <a:rPr lang="en-US" dirty="0" err="1" smtClean="0"/>
              <a:t>identifikasi</a:t>
            </a:r>
            <a:endParaRPr lang="en-US" dirty="0" smtClean="0"/>
          </a:p>
          <a:p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orang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substansi</a:t>
            </a:r>
            <a:r>
              <a:rPr lang="en-US" dirty="0" smtClean="0"/>
              <a:t> (</a:t>
            </a:r>
            <a:r>
              <a:rPr lang="en-US" dirty="0" err="1" smtClean="0"/>
              <a:t>karakteristik</a:t>
            </a:r>
            <a:r>
              <a:rPr lang="en-US" dirty="0" smtClean="0"/>
              <a:t>)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identifikasi</a:t>
            </a:r>
            <a:r>
              <a:rPr lang="en-US" dirty="0" smtClean="0"/>
              <a:t>.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pemisahan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Identifikasi</a:t>
            </a:r>
            <a:r>
              <a:rPr lang="en-US" dirty="0" smtClean="0"/>
              <a:t> – </a:t>
            </a:r>
            <a:r>
              <a:rPr lang="en-US" dirty="0" err="1" smtClean="0"/>
              <a:t>homofili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406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r>
              <a:rPr lang="en-US" dirty="0" smtClean="0"/>
              <a:t> yang </a:t>
            </a:r>
            <a:r>
              <a:rPr lang="en-US" dirty="0" err="1" smtClean="0"/>
              <a:t>mnggunakan</a:t>
            </a:r>
            <a:r>
              <a:rPr lang="en-US" dirty="0" smtClean="0"/>
              <a:t> </a:t>
            </a:r>
            <a:r>
              <a:rPr lang="en-US" dirty="0" err="1" smtClean="0"/>
              <a:t>simbol</a:t>
            </a:r>
            <a:r>
              <a:rPr lang="en-US" dirty="0" smtClean="0"/>
              <a:t> (animal </a:t>
            </a:r>
            <a:r>
              <a:rPr lang="en-US" dirty="0" err="1" smtClean="0"/>
              <a:t>symbolicum</a:t>
            </a:r>
            <a:r>
              <a:rPr lang="en-US" dirty="0" smtClean="0"/>
              <a:t>)</a:t>
            </a:r>
          </a:p>
          <a:p>
            <a:r>
              <a:rPr lang="en-US" dirty="0" smtClean="0"/>
              <a:t>Bahasa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simbol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 (</a:t>
            </a:r>
            <a:r>
              <a:rPr lang="en-US" dirty="0" err="1" smtClean="0"/>
              <a:t>Lihat</a:t>
            </a:r>
            <a:r>
              <a:rPr lang="en-US" dirty="0" smtClean="0"/>
              <a:t> </a:t>
            </a:r>
            <a:r>
              <a:rPr lang="en-US" dirty="0" err="1" smtClean="0"/>
              <a:t>Safir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Wolf)</a:t>
            </a:r>
          </a:p>
          <a:p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kebebasan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endParaRPr lang="id-ID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Asumsi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Rasa </a:t>
            </a:r>
            <a:r>
              <a:rPr lang="en-US" dirty="0" err="1" smtClean="0"/>
              <a:t>Bersalah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Penebusan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Rasa </a:t>
            </a:r>
            <a:r>
              <a:rPr lang="en-US" dirty="0" err="1" smtClean="0"/>
              <a:t>bersalah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instrinsik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</a:t>
            </a:r>
          </a:p>
          <a:p>
            <a:r>
              <a:rPr lang="en-US" dirty="0" smtClean="0"/>
              <a:t>Rasa </a:t>
            </a:r>
            <a:r>
              <a:rPr lang="en-US" dirty="0" err="1" smtClean="0"/>
              <a:t>bersalah</a:t>
            </a:r>
            <a:r>
              <a:rPr lang="en-US" dirty="0" smtClean="0"/>
              <a:t> (guilt)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yang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meresa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menyanangkan</a:t>
            </a:r>
            <a:r>
              <a:rPr lang="en-US" dirty="0" smtClean="0"/>
              <a:t> (</a:t>
            </a:r>
            <a:r>
              <a:rPr lang="en-US" dirty="0" err="1" smtClean="0"/>
              <a:t>ketegangan</a:t>
            </a:r>
            <a:r>
              <a:rPr lang="en-US" dirty="0" smtClean="0"/>
              <a:t>, rasa </a:t>
            </a:r>
            <a:r>
              <a:rPr lang="en-US" dirty="0" err="1" smtClean="0"/>
              <a:t>malu</a:t>
            </a:r>
            <a:r>
              <a:rPr lang="en-US" dirty="0" smtClean="0"/>
              <a:t>, </a:t>
            </a:r>
            <a:r>
              <a:rPr lang="en-US" dirty="0" err="1" smtClean="0"/>
              <a:t>jijik</a:t>
            </a:r>
            <a:r>
              <a:rPr lang="en-US" dirty="0" smtClean="0"/>
              <a:t>, rasa </a:t>
            </a:r>
            <a:r>
              <a:rPr lang="en-US" dirty="0" err="1" smtClean="0"/>
              <a:t>bersalah</a:t>
            </a:r>
            <a:r>
              <a:rPr lang="en-US" dirty="0" smtClean="0"/>
              <a:t>). </a:t>
            </a:r>
          </a:p>
          <a:p>
            <a:r>
              <a:rPr lang="en-US" dirty="0" smtClean="0"/>
              <a:t>Guilt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sema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simbolik</a:t>
            </a:r>
            <a:r>
              <a:rPr lang="en-US" dirty="0" smtClean="0"/>
              <a:t>.</a:t>
            </a:r>
          </a:p>
          <a:p>
            <a:r>
              <a:rPr lang="en-US" dirty="0" smtClean="0"/>
              <a:t>Rasa </a:t>
            </a:r>
            <a:r>
              <a:rPr lang="en-US" dirty="0" err="1" smtClean="0"/>
              <a:t>bersalah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menghilangkannya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dipradiksi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hirarki</a:t>
            </a:r>
            <a:r>
              <a:rPr lang="en-US" dirty="0" smtClean="0"/>
              <a:t>, </a:t>
            </a:r>
            <a:r>
              <a:rPr lang="en-US" dirty="0" err="1" smtClean="0"/>
              <a:t>negatif</a:t>
            </a:r>
            <a:r>
              <a:rPr lang="en-US" dirty="0" smtClean="0"/>
              <a:t>, </a:t>
            </a:r>
            <a:r>
              <a:rPr lang="en-US" dirty="0" err="1" smtClean="0"/>
              <a:t>pengorbanan</a:t>
            </a:r>
            <a:r>
              <a:rPr lang="en-US" dirty="0" smtClean="0"/>
              <a:t>, </a:t>
            </a:r>
            <a:r>
              <a:rPr lang="en-US" dirty="0" err="1" smtClean="0"/>
              <a:t>pengkambinghitaman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penebusan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748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tatanan</a:t>
            </a:r>
            <a:r>
              <a:rPr lang="en-US" dirty="0" smtClean="0"/>
              <a:t> (</a:t>
            </a:r>
            <a:r>
              <a:rPr lang="en-US" dirty="0" err="1" smtClean="0"/>
              <a:t>hirarki</a:t>
            </a:r>
            <a:r>
              <a:rPr lang="en-US" dirty="0" smtClean="0"/>
              <a:t>)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, yang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mengkategorikan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kaya,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Manusi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bersalah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tatanan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. </a:t>
            </a:r>
          </a:p>
          <a:p>
            <a:r>
              <a:rPr lang="en-US" dirty="0" smtClean="0"/>
              <a:t>Rasa </a:t>
            </a:r>
            <a:r>
              <a:rPr lang="en-US" dirty="0" err="1" smtClean="0"/>
              <a:t>bersalah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kenyataan</a:t>
            </a:r>
            <a:r>
              <a:rPr lang="en-US" dirty="0" smtClean="0"/>
              <a:t> yang </a:t>
            </a:r>
            <a:r>
              <a:rPr lang="en-US" dirty="0" err="1" smtClean="0"/>
              <a:t>sesungguhnya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kesempurnanaan</a:t>
            </a:r>
            <a:r>
              <a:rPr lang="en-US" dirty="0" smtClean="0"/>
              <a:t> yang </a:t>
            </a:r>
            <a:r>
              <a:rPr lang="en-US" dirty="0" err="1" smtClean="0"/>
              <a:t>dibayangkan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8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r>
              <a:rPr lang="en-US" dirty="0" err="1" smtClean="0"/>
              <a:t>Pengobanan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di mana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berusaha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 </a:t>
            </a:r>
            <a:r>
              <a:rPr lang="en-US" dirty="0" err="1" smtClean="0"/>
              <a:t>memurnikan</a:t>
            </a:r>
            <a:r>
              <a:rPr lang="en-US" dirty="0" smtClean="0"/>
              <a:t> rasa </a:t>
            </a:r>
            <a:r>
              <a:rPr lang="en-US" dirty="0" err="1" smtClean="0"/>
              <a:t>bersalah</a:t>
            </a:r>
            <a:r>
              <a:rPr lang="en-US" dirty="0" smtClean="0"/>
              <a:t>.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pengorbanan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Mortifikasi</a:t>
            </a:r>
            <a:r>
              <a:rPr lang="en-US" dirty="0" smtClean="0"/>
              <a:t> (</a:t>
            </a:r>
            <a:r>
              <a:rPr lang="en-US" dirty="0" err="1" smtClean="0"/>
              <a:t>minta</a:t>
            </a:r>
            <a:r>
              <a:rPr lang="en-US" dirty="0" smtClean="0"/>
              <a:t> </a:t>
            </a:r>
            <a:r>
              <a:rPr lang="en-US" dirty="0" err="1" smtClean="0"/>
              <a:t>maaf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menyalahkan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Scapegoating (</a:t>
            </a:r>
            <a:r>
              <a:rPr lang="en-US" dirty="0" err="1" smtClean="0"/>
              <a:t>kambing</a:t>
            </a:r>
            <a:r>
              <a:rPr lang="en-US" dirty="0" smtClean="0"/>
              <a:t> </a:t>
            </a:r>
            <a:r>
              <a:rPr lang="en-US" dirty="0" err="1" smtClean="0"/>
              <a:t>hitam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Penebusan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menghilangkan</a:t>
            </a:r>
            <a:r>
              <a:rPr lang="en-US" dirty="0" smtClean="0"/>
              <a:t> rasa </a:t>
            </a:r>
            <a:r>
              <a:rPr lang="en-US" dirty="0" err="1" smtClean="0"/>
              <a:t>bersalah</a:t>
            </a:r>
            <a:r>
              <a:rPr lang="en-US" dirty="0" smtClean="0"/>
              <a:t> </a:t>
            </a:r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mengorbankan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38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PENTAD</a:t>
            </a:r>
            <a:br>
              <a:rPr lang="en-US" dirty="0" smtClean="0"/>
            </a:br>
            <a:r>
              <a:rPr lang="en-US" dirty="0" smtClean="0"/>
              <a:t>(dramatic ratio)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Meng-analisis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simbolik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5 point:</a:t>
            </a:r>
          </a:p>
          <a:p>
            <a:pPr lvl="1"/>
            <a:r>
              <a:rPr lang="en-US" dirty="0" err="1" smtClean="0"/>
              <a:t>Tindakan</a:t>
            </a:r>
            <a:r>
              <a:rPr lang="en-US" dirty="0" smtClean="0"/>
              <a:t> (Act)</a:t>
            </a:r>
          </a:p>
          <a:p>
            <a:pPr lvl="2"/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endParaRPr lang="en-US" dirty="0" smtClean="0"/>
          </a:p>
          <a:p>
            <a:pPr lvl="1"/>
            <a:r>
              <a:rPr lang="en-US" dirty="0" err="1" smtClean="0"/>
              <a:t>Adegan</a:t>
            </a:r>
            <a:r>
              <a:rPr lang="en-US" dirty="0" smtClean="0"/>
              <a:t> (Scene)</a:t>
            </a:r>
          </a:p>
          <a:p>
            <a:pPr lvl="2"/>
            <a:r>
              <a:rPr lang="en-US" dirty="0" err="1" smtClean="0"/>
              <a:t>Konteks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endParaRPr lang="en-US" dirty="0" smtClean="0"/>
          </a:p>
          <a:p>
            <a:pPr lvl="1"/>
            <a:r>
              <a:rPr lang="en-US" dirty="0" err="1" smtClean="0"/>
              <a:t>Agen</a:t>
            </a:r>
            <a:r>
              <a:rPr lang="en-US" dirty="0" smtClean="0"/>
              <a:t> (agent)</a:t>
            </a:r>
          </a:p>
          <a:p>
            <a:pPr lvl="2"/>
            <a:r>
              <a:rPr lang="en-US" dirty="0" err="1" smtClean="0"/>
              <a:t>Aktor</a:t>
            </a:r>
            <a:r>
              <a:rPr lang="en-US" dirty="0" smtClean="0"/>
              <a:t> yang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endParaRPr lang="en-US" dirty="0" smtClean="0"/>
          </a:p>
          <a:p>
            <a:pPr lvl="1"/>
            <a:r>
              <a:rPr lang="en-US" dirty="0" err="1" smtClean="0"/>
              <a:t>Agensi</a:t>
            </a:r>
            <a:r>
              <a:rPr lang="en-US" dirty="0" smtClean="0"/>
              <a:t> (</a:t>
            </a:r>
            <a:r>
              <a:rPr lang="en-US" dirty="0" err="1" smtClean="0"/>
              <a:t>Agensi</a:t>
            </a:r>
            <a:endParaRPr lang="en-US" dirty="0" smtClean="0"/>
          </a:p>
          <a:p>
            <a:pPr lvl="2"/>
            <a:r>
              <a:rPr lang="en-US" dirty="0" smtClean="0"/>
              <a:t>Cara-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(</a:t>
            </a:r>
            <a:r>
              <a:rPr lang="en-US" dirty="0" err="1" smtClean="0"/>
              <a:t>strategi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Tujuan</a:t>
            </a:r>
            <a:r>
              <a:rPr lang="en-US" dirty="0" smtClean="0"/>
              <a:t> (purpose)</a:t>
            </a:r>
          </a:p>
          <a:p>
            <a:pPr lvl="2"/>
            <a:r>
              <a:rPr lang="en-US" dirty="0" err="1" smtClean="0"/>
              <a:t>Alasan</a:t>
            </a:r>
            <a:r>
              <a:rPr lang="en-US" dirty="0" smtClean="0"/>
              <a:t> yang  </a:t>
            </a:r>
            <a:r>
              <a:rPr lang="en-US" dirty="0" err="1" smtClean="0"/>
              <a:t>mendasari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 : </a:t>
            </a:r>
            <a:r>
              <a:rPr lang="en-US" dirty="0" err="1" smtClean="0"/>
              <a:t>Sikap</a:t>
            </a:r>
            <a:r>
              <a:rPr lang="en-US" dirty="0" smtClean="0"/>
              <a:t> (attitude)</a:t>
            </a:r>
          </a:p>
          <a:p>
            <a:pPr lvl="2"/>
            <a:r>
              <a:rPr lang="en-US" dirty="0" smtClean="0"/>
              <a:t>Cara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memposisikan</a:t>
            </a:r>
            <a:r>
              <a:rPr lang="en-US" dirty="0" smtClean="0"/>
              <a:t> </a:t>
            </a:r>
            <a:r>
              <a:rPr lang="en-US" dirty="0" err="1" smtClean="0"/>
              <a:t>dirinya</a:t>
            </a:r>
            <a:r>
              <a:rPr lang="en-US" dirty="0" smtClean="0"/>
              <a:t> </a:t>
            </a:r>
            <a:r>
              <a:rPr lang="en-US" dirty="0" err="1" smtClean="0"/>
              <a:t>dibandingkan</a:t>
            </a:r>
            <a:r>
              <a:rPr lang="en-US" dirty="0" smtClean="0"/>
              <a:t> orang lain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734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735</Words>
  <Application>Microsoft Office PowerPoint</Application>
  <PresentationFormat>On-screen Show (4:3)</PresentationFormat>
  <Paragraphs>86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Dramatism</vt:lpstr>
      <vt:lpstr>Pengantar</vt:lpstr>
      <vt:lpstr>PowerPoint Presentation</vt:lpstr>
      <vt:lpstr>Dramatism adalah retorika baru</vt:lpstr>
      <vt:lpstr>Asumsi dasar</vt:lpstr>
      <vt:lpstr>Rasa Bersalah dan Penebusan</vt:lpstr>
      <vt:lpstr>PowerPoint Presentation</vt:lpstr>
      <vt:lpstr>PowerPoint Presentation</vt:lpstr>
      <vt:lpstr>PENTAD (dramatic ratio) </vt:lpstr>
      <vt:lpstr>Kritik</vt:lpstr>
      <vt:lpstr>Dramaturgi Erving Goffman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DRAMATURGIS :  KITA SEBENARNYA HIDUP DI ATAS PANGGUNG </vt:lpstr>
      <vt:lpstr>Front Stage – Back Stage</vt:lpstr>
      <vt:lpstr>PowerPoint Presentation</vt:lpstr>
      <vt:lpstr>KRITIK TERHADAP DRAMATURGI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Dramatisme</dc:title>
  <dc:creator>Agent 09</dc:creator>
  <cp:lastModifiedBy>Staff</cp:lastModifiedBy>
  <cp:revision>17</cp:revision>
  <dcterms:created xsi:type="dcterms:W3CDTF">2013-11-08T09:08:43Z</dcterms:created>
  <dcterms:modified xsi:type="dcterms:W3CDTF">2019-04-01T05:07:57Z</dcterms:modified>
</cp:coreProperties>
</file>