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40602-FDC6-4E42-A947-C2E1BB79CA4E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FE396-DE8F-4AA7-BB7B-F22C282D53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Coordinated Management Meaning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W. Barnett Pearce </a:t>
            </a:r>
          </a:p>
          <a:p>
            <a:r>
              <a:rPr lang="en-US" dirty="0" smtClean="0"/>
              <a:t>Vernon </a:t>
            </a:r>
            <a:r>
              <a:rPr lang="en-US" dirty="0" err="1" smtClean="0"/>
              <a:t>Cronen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Persons in </a:t>
            </a:r>
            <a:r>
              <a:rPr lang="en-US" dirty="0" err="1" smtClean="0"/>
              <a:t>concersation</a:t>
            </a:r>
            <a:r>
              <a:rPr lang="en-US" dirty="0" smtClean="0"/>
              <a:t> co-construct their own social realities and are simultaneously shaped by the words they create.</a:t>
            </a:r>
          </a:p>
          <a:p>
            <a:pPr lvl="1"/>
            <a:r>
              <a:rPr lang="en-US" dirty="0" smtClean="0"/>
              <a:t>What are we doing</a:t>
            </a:r>
          </a:p>
          <a:p>
            <a:pPr lvl="1"/>
            <a:r>
              <a:rPr lang="en-US" dirty="0" smtClean="0"/>
              <a:t>What are we make together</a:t>
            </a:r>
          </a:p>
          <a:p>
            <a:pPr lvl="1"/>
            <a:r>
              <a:rPr lang="en-US" dirty="0" smtClean="0"/>
              <a:t>What we make better social worlds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Bond of union</a:t>
            </a:r>
            <a:br>
              <a:rPr lang="en-US" dirty="0" smtClean="0"/>
            </a:br>
            <a:r>
              <a:rPr lang="en-US" dirty="0" smtClean="0"/>
              <a:t>Person in conversation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15734"/>
            <a:ext cx="5715000" cy="429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experience of person in conversation is the primary social process of human life</a:t>
            </a:r>
          </a:p>
          <a:p>
            <a:r>
              <a:rPr lang="en-US" dirty="0" smtClean="0"/>
              <a:t>The way people communicate is often more important than the content of what they say</a:t>
            </a:r>
          </a:p>
          <a:p>
            <a:r>
              <a:rPr lang="en-US" dirty="0" smtClean="0"/>
              <a:t>The action of person in conversation are reflexively reproduced as the interaction continues.</a:t>
            </a:r>
          </a:p>
          <a:p>
            <a:r>
              <a:rPr lang="en-US" dirty="0" smtClean="0"/>
              <a:t>As social constructionist, CMM researchers see themselves as curious participants in a </a:t>
            </a:r>
            <a:r>
              <a:rPr lang="en-US" dirty="0" err="1" smtClean="0"/>
              <a:t>pluraristic</a:t>
            </a:r>
            <a:r>
              <a:rPr lang="en-US" dirty="0" smtClean="0"/>
              <a:t> world.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Stories Told and Stories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Stories live are the co-constructed actions that we perform with others.</a:t>
            </a:r>
          </a:p>
          <a:p>
            <a:r>
              <a:rPr lang="en-US" dirty="0" smtClean="0"/>
              <a:t>Stories told are the narratives that we use to make sense of stories live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990600"/>
            <a:ext cx="4267200" cy="2286000"/>
            <a:chOff x="304800" y="1447800"/>
            <a:chExt cx="4267200" cy="2286000"/>
          </a:xfrm>
        </p:grpSpPr>
        <p:sp>
          <p:nvSpPr>
            <p:cNvPr id="4" name="Oval 3"/>
            <p:cNvSpPr/>
            <p:nvPr/>
          </p:nvSpPr>
          <p:spPr>
            <a:xfrm>
              <a:off x="1905000" y="2362200"/>
              <a:ext cx="1295400" cy="533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Speak Act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600200" y="2133600"/>
              <a:ext cx="1905000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219200" y="1905000"/>
              <a:ext cx="25908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62000" y="1676400"/>
              <a:ext cx="34290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" y="1447800"/>
              <a:ext cx="4267200" cy="228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19600" y="2667000"/>
            <a:ext cx="4267200" cy="2286000"/>
            <a:chOff x="304800" y="1447800"/>
            <a:chExt cx="4267200" cy="2286000"/>
          </a:xfrm>
        </p:grpSpPr>
        <p:sp>
          <p:nvSpPr>
            <p:cNvPr id="12" name="Oval 11"/>
            <p:cNvSpPr/>
            <p:nvPr/>
          </p:nvSpPr>
          <p:spPr>
            <a:xfrm>
              <a:off x="1905000" y="2362200"/>
              <a:ext cx="1295400" cy="533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Speak act 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600200" y="2133600"/>
              <a:ext cx="1905000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219200" y="1905000"/>
              <a:ext cx="25908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2000" y="1676400"/>
              <a:ext cx="34290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4800" y="1447800"/>
              <a:ext cx="4267200" cy="228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000" y="4267200"/>
            <a:ext cx="4267200" cy="2286000"/>
            <a:chOff x="304800" y="1447800"/>
            <a:chExt cx="4267200" cy="2286000"/>
          </a:xfrm>
        </p:grpSpPr>
        <p:sp>
          <p:nvSpPr>
            <p:cNvPr id="18" name="Oval 17"/>
            <p:cNvSpPr/>
            <p:nvPr/>
          </p:nvSpPr>
          <p:spPr>
            <a:xfrm>
              <a:off x="1905000" y="2362200"/>
              <a:ext cx="1295400" cy="533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Speak act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600200" y="2133600"/>
              <a:ext cx="1905000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219200" y="1905000"/>
              <a:ext cx="25908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62000" y="1676400"/>
              <a:ext cx="34290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04800" y="1447800"/>
              <a:ext cx="4267200" cy="228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828800" y="4648200"/>
            <a:ext cx="15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72200" y="32766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Episode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057400" y="48768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Episode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057400" y="16002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Episode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981200" y="9144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905000" y="41910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248400" y="28194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81200" y="11430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172200" y="30480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905000" y="44196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828800" y="1371600"/>
            <a:ext cx="15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867400" y="2590800"/>
            <a:ext cx="15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981200" y="5334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ANNE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096000" y="21336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PETER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752600" y="38100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ANNE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Coordinated Management Meaning</vt:lpstr>
      <vt:lpstr>Coversation</vt:lpstr>
      <vt:lpstr>Bond of union Person in conversation</vt:lpstr>
      <vt:lpstr>Slide 4</vt:lpstr>
      <vt:lpstr>Stories Told and Stories Live</vt:lpstr>
      <vt:lpstr>Slide 6</vt:lpstr>
    </vt:vector>
  </TitlesOfParts>
  <Company>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Management Meaning</dc:title>
  <dc:creator>Class</dc:creator>
  <cp:lastModifiedBy>Class</cp:lastModifiedBy>
  <cp:revision>6</cp:revision>
  <dcterms:created xsi:type="dcterms:W3CDTF">2013-04-26T02:50:57Z</dcterms:created>
  <dcterms:modified xsi:type="dcterms:W3CDTF">2013-04-26T03:37:32Z</dcterms:modified>
</cp:coreProperties>
</file>