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AEF3FF-05A2-4866-A740-F6DBDA80B5A6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852A09-DB8F-4C91-90C9-F30BCBA89E8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EF3FF-05A2-4866-A740-F6DBDA80B5A6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2A09-DB8F-4C91-90C9-F30BCBA89E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EF3FF-05A2-4866-A740-F6DBDA80B5A6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2A09-DB8F-4C91-90C9-F30BCBA89E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EF3FF-05A2-4866-A740-F6DBDA80B5A6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2A09-DB8F-4C91-90C9-F30BCBA89E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EF3FF-05A2-4866-A740-F6DBDA80B5A6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2A09-DB8F-4C91-90C9-F30BCBA89E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EF3FF-05A2-4866-A740-F6DBDA80B5A6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2A09-DB8F-4C91-90C9-F30BCBA89E8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EF3FF-05A2-4866-A740-F6DBDA80B5A6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2A09-DB8F-4C91-90C9-F30BCBA89E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EF3FF-05A2-4866-A740-F6DBDA80B5A6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2A09-DB8F-4C91-90C9-F30BCBA89E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EF3FF-05A2-4866-A740-F6DBDA80B5A6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2A09-DB8F-4C91-90C9-F30BCBA89E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EF3FF-05A2-4866-A740-F6DBDA80B5A6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2A09-DB8F-4C91-90C9-F30BCBA89E8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EF3FF-05A2-4866-A740-F6DBDA80B5A6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52A09-DB8F-4C91-90C9-F30BCBA89E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3AEF3FF-05A2-4866-A740-F6DBDA80B5A6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F852A09-DB8F-4C91-90C9-F30BCBA89E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Social </a:t>
            </a:r>
            <a:r>
              <a:rPr lang="en-US" dirty="0" err="1" smtClean="0"/>
              <a:t>Penetraion</a:t>
            </a:r>
            <a:r>
              <a:rPr lang="en-US" dirty="0" smtClean="0"/>
              <a:t>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254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/>
              <a:t>Penetrasi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diungkapkan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Psikolog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, Irwin Altman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Dalmas</a:t>
            </a:r>
            <a:r>
              <a:rPr lang="en-US" dirty="0"/>
              <a:t> Taylor. 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mengungkapkan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kedekatan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 smtClean="0"/>
              <a:t>.</a:t>
            </a:r>
          </a:p>
          <a:p>
            <a:r>
              <a:rPr lang="en-US" i="1" u="sng" dirty="0" err="1"/>
              <a:t>Struktur</a:t>
            </a:r>
            <a:r>
              <a:rPr lang="en-US" i="1" u="sng" dirty="0"/>
              <a:t> </a:t>
            </a:r>
            <a:r>
              <a:rPr lang="en-US" i="1" u="sng" dirty="0" err="1" smtClean="0"/>
              <a:t>Kepribadian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layaknya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seperti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Bawang</a:t>
            </a:r>
            <a:r>
              <a:rPr lang="en-US" i="1" u="sng" dirty="0" smtClean="0"/>
              <a:t> </a:t>
            </a:r>
            <a:r>
              <a:rPr lang="en-US" i="1" u="sng" dirty="0"/>
              <a:t>Yang </a:t>
            </a:r>
            <a:r>
              <a:rPr lang="en-US" i="1" u="sng" dirty="0" err="1"/>
              <a:t>Berlapis</a:t>
            </a:r>
            <a:r>
              <a:rPr lang="en-US" i="1" u="sng" dirty="0"/>
              <a:t>-lapis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Altman </a:t>
            </a:r>
            <a:r>
              <a:rPr lang="en-US" dirty="0" err="1"/>
              <a:t>dan</a:t>
            </a:r>
            <a:r>
              <a:rPr lang="en-US" dirty="0"/>
              <a:t> Taylor </a:t>
            </a:r>
            <a:r>
              <a:rPr lang="en-US" dirty="0" err="1"/>
              <a:t>membandingkan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bawang</a:t>
            </a:r>
            <a:r>
              <a:rPr lang="en-US" dirty="0"/>
              <a:t> yang </a:t>
            </a:r>
            <a:r>
              <a:rPr lang="en-US" dirty="0" err="1"/>
              <a:t>berlapis</a:t>
            </a:r>
            <a:r>
              <a:rPr lang="en-US" dirty="0"/>
              <a:t>-lapis.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mengupas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, </a:t>
            </a:r>
            <a:r>
              <a:rPr lang="en-US" dirty="0" err="1"/>
              <a:t>begitu</a:t>
            </a:r>
            <a:r>
              <a:rPr lang="en-US" dirty="0"/>
              <a:t> </a:t>
            </a:r>
            <a:r>
              <a:rPr lang="en-US" dirty="0" err="1"/>
              <a:t>seterusnya</a:t>
            </a:r>
            <a:r>
              <a:rPr lang="en-US" dirty="0"/>
              <a:t>.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terluar</a:t>
            </a:r>
            <a:r>
              <a:rPr lang="en-US" dirty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orang </a:t>
            </a:r>
            <a:r>
              <a:rPr lang="en-US" dirty="0" err="1"/>
              <a:t>banyak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99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asil gambar untuk onion layer altman and tayl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90600"/>
            <a:ext cx="6076950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9618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Penetrasi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Dalamnya</a:t>
            </a:r>
            <a:r>
              <a:rPr lang="en-US" dirty="0"/>
              <a:t> </a:t>
            </a:r>
            <a:r>
              <a:rPr lang="en-US" dirty="0" err="1"/>
              <a:t>penetrasi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kedekatan</a:t>
            </a:r>
            <a:r>
              <a:rPr lang="en-US" dirty="0"/>
              <a:t>.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analogi</a:t>
            </a:r>
            <a:r>
              <a:rPr lang="en-US" dirty="0"/>
              <a:t> Altman </a:t>
            </a:r>
            <a:r>
              <a:rPr lang="en-US" dirty="0" err="1"/>
              <a:t>dan</a:t>
            </a:r>
            <a:r>
              <a:rPr lang="en-US" dirty="0"/>
              <a:t> Taylor </a:t>
            </a:r>
            <a:r>
              <a:rPr lang="en-US" dirty="0" err="1"/>
              <a:t>terkadang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pembaca</a:t>
            </a:r>
            <a:r>
              <a:rPr lang="en-US" dirty="0"/>
              <a:t> </a:t>
            </a:r>
            <a:r>
              <a:rPr lang="en-US" dirty="0" err="1"/>
              <a:t>beranalogi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sexual,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sesungguhnya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 </a:t>
            </a:r>
            <a:r>
              <a:rPr lang="en-US" dirty="0" err="1"/>
              <a:t>Analogi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kedekatan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persahabatan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romantis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01427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Penetrasi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 smtClean="0"/>
              <a:t>berbagi</a:t>
            </a:r>
            <a:r>
              <a:rPr lang="en-US" dirty="0" smtClean="0"/>
              <a:t>, </a:t>
            </a:r>
            <a:r>
              <a:rPr lang="en-US" dirty="0" err="1" smtClean="0"/>
              <a:t>berbagi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halhal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kenal</a:t>
            </a:r>
            <a:r>
              <a:rPr lang="en-US" dirty="0" smtClean="0"/>
              <a:t>. </a:t>
            </a:r>
            <a:r>
              <a:rPr lang="en-US" dirty="0" err="1" smtClean="0"/>
              <a:t>Berbagi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data </a:t>
            </a:r>
            <a:r>
              <a:rPr lang="en-US" dirty="0" err="1" smtClean="0"/>
              <a:t>biografi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Penyingkapan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dirty="0" err="1" smtClean="0"/>
              <a:t>resiprokal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dekat</a:t>
            </a:r>
            <a:r>
              <a:rPr lang="en-US" dirty="0" smtClean="0"/>
              <a:t>, </a:t>
            </a:r>
            <a:r>
              <a:rPr lang="en-US" dirty="0" err="1" smtClean="0"/>
              <a:t>mengungkapkan</a:t>
            </a:r>
            <a:r>
              <a:rPr lang="en-US" dirty="0" smtClean="0"/>
              <a:t> </a:t>
            </a:r>
            <a:r>
              <a:rPr lang="en-US" dirty="0" err="1" smtClean="0"/>
              <a:t>keinginan-keinginan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.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resiprokal</a:t>
            </a:r>
            <a:r>
              <a:rPr lang="en-US" dirty="0" smtClean="0"/>
              <a:t> </a:t>
            </a:r>
            <a:r>
              <a:rPr lang="en-US" dirty="0" err="1" smtClean="0"/>
              <a:t>kedekatan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terhambat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Penetrasi</a:t>
            </a:r>
            <a:r>
              <a:rPr lang="en-US" dirty="0" smtClean="0"/>
              <a:t>,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akrab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romantis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Depenetration</a:t>
            </a:r>
            <a:r>
              <a:rPr lang="en-US" dirty="0" smtClean="0"/>
              <a:t>,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pemutusan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459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26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u="sng" dirty="0"/>
              <a:t>Comparison Level of Alternatives (</a:t>
            </a:r>
            <a:r>
              <a:rPr lang="en-US" sz="2400" u="sng" dirty="0" err="1"/>
              <a:t>CLalt</a:t>
            </a:r>
            <a:r>
              <a:rPr lang="en-US" sz="2400" u="sng" dirty="0"/>
              <a:t>) – </a:t>
            </a:r>
            <a:r>
              <a:rPr lang="en-US" sz="2400" u="sng" dirty="0" err="1"/>
              <a:t>Ukuran</a:t>
            </a:r>
            <a:r>
              <a:rPr lang="en-US" sz="2400" u="sng" dirty="0"/>
              <a:t> </a:t>
            </a:r>
            <a:r>
              <a:rPr lang="en-US" sz="2400" u="sng" dirty="0" err="1"/>
              <a:t>Kestabilan</a:t>
            </a:r>
            <a:r>
              <a:rPr lang="en-US" sz="2400" u="sng" dirty="0"/>
              <a:t> </a:t>
            </a:r>
            <a:r>
              <a:rPr lang="en-US" sz="2400" u="sng" dirty="0" err="1"/>
              <a:t>Hubungan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67000"/>
          </a:xfrm>
        </p:spPr>
        <p:txBody>
          <a:bodyPr/>
          <a:lstStyle/>
          <a:p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pasangan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endParaRPr lang="en-US" dirty="0" smtClean="0"/>
          </a:p>
          <a:p>
            <a:pPr lvl="1"/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disediakan</a:t>
            </a:r>
            <a:endParaRPr lang="en-US" dirty="0" smtClean="0"/>
          </a:p>
          <a:p>
            <a:pPr lvl="1"/>
            <a:r>
              <a:rPr lang="en-US" dirty="0" err="1" smtClean="0"/>
              <a:t>Topik</a:t>
            </a:r>
            <a:r>
              <a:rPr lang="en-US" dirty="0" smtClean="0"/>
              <a:t> yang </a:t>
            </a:r>
            <a:r>
              <a:rPr lang="en-US" dirty="0" err="1" smtClean="0"/>
              <a:t>dibicarakan</a:t>
            </a:r>
            <a:endParaRPr lang="en-US" dirty="0" smtClean="0"/>
          </a:p>
          <a:p>
            <a:pPr lvl="1"/>
            <a:r>
              <a:rPr lang="en-US" dirty="0" smtClean="0"/>
              <a:t>Nada </a:t>
            </a:r>
            <a:r>
              <a:rPr lang="en-US" dirty="0" err="1" smtClean="0"/>
              <a:t>bicara</a:t>
            </a:r>
            <a:endParaRPr lang="en-US" dirty="0" smtClean="0"/>
          </a:p>
          <a:p>
            <a:pPr lvl="1"/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yang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u="sng" smtClean="0"/>
              <a:t>Comparison Level (CL) – Ukuran Kepuasan Hubungan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11438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u="sng" dirty="0"/>
              <a:t>Comparison Level of Alternatives (</a:t>
            </a:r>
            <a:r>
              <a:rPr lang="en-US" sz="2200" u="sng" dirty="0" err="1"/>
              <a:t>CLalt</a:t>
            </a:r>
            <a:r>
              <a:rPr lang="en-US" sz="2200" u="sng" dirty="0"/>
              <a:t>) – </a:t>
            </a:r>
            <a:r>
              <a:rPr lang="en-US" sz="2200" u="sng" dirty="0" err="1"/>
              <a:t>Ukuran</a:t>
            </a:r>
            <a:r>
              <a:rPr lang="en-US" sz="2200" u="sng" dirty="0"/>
              <a:t> </a:t>
            </a:r>
            <a:r>
              <a:rPr lang="en-US" sz="2200" u="sng" dirty="0" err="1"/>
              <a:t>Kestabilan</a:t>
            </a:r>
            <a:r>
              <a:rPr lang="en-US" sz="2200" u="sng" dirty="0"/>
              <a:t> </a:t>
            </a:r>
            <a:r>
              <a:rPr lang="en-US" sz="2200" u="sng" dirty="0" err="1"/>
              <a:t>Hubungan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Pertukaran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/>
              <a:t>Thibaut </a:t>
            </a:r>
            <a:r>
              <a:rPr lang="en-US" dirty="0" err="1"/>
              <a:t>dan</a:t>
            </a:r>
            <a:r>
              <a:rPr lang="en-US" dirty="0"/>
              <a:t> Kelley </a:t>
            </a:r>
            <a:endParaRPr lang="en-US" dirty="0" smtClean="0"/>
          </a:p>
          <a:p>
            <a:pPr lvl="1"/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menyertakan</a:t>
            </a:r>
            <a:r>
              <a:rPr lang="en-US" dirty="0"/>
              <a:t> </a:t>
            </a:r>
            <a:r>
              <a:rPr lang="en-US" dirty="0" err="1"/>
              <a:t>kepuasan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mengikat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kasar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14273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CRITIQUE</a:t>
            </a:r>
            <a:r>
              <a:rPr lang="en-US" u="sng" dirty="0" smtClean="0"/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300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menuju</a:t>
            </a:r>
            <a:r>
              <a:rPr lang="en-US" dirty="0"/>
              <a:t> </a:t>
            </a:r>
            <a:r>
              <a:rPr lang="en-US" dirty="0" err="1"/>
              <a:t>keintiman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keeratan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yang </a:t>
            </a:r>
            <a:r>
              <a:rPr lang="en-US" dirty="0" err="1"/>
              <a:t>dijelaskan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sepenuhnya</a:t>
            </a:r>
            <a:r>
              <a:rPr lang="en-US" dirty="0"/>
              <a:t> </a:t>
            </a:r>
            <a:r>
              <a:rPr lang="en-US" dirty="0" err="1"/>
              <a:t>akurat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marah</a:t>
            </a:r>
            <a:r>
              <a:rPr lang="en-US" dirty="0"/>
              <a:t> </a:t>
            </a:r>
            <a:r>
              <a:rPr lang="en-US" dirty="0" err="1"/>
              <a:t>melebihi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diperkirakan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 smtClean="0"/>
              <a:t>teori</a:t>
            </a:r>
            <a:endParaRPr lang="en-US" dirty="0" smtClean="0"/>
          </a:p>
          <a:p>
            <a:pPr lvl="1"/>
            <a:r>
              <a:rPr lang="en-US" dirty="0" err="1" smtClean="0"/>
              <a:t>Dapatkah</a:t>
            </a:r>
            <a:r>
              <a:rPr lang="en-US" dirty="0" smtClean="0"/>
              <a:t> </a:t>
            </a:r>
            <a:r>
              <a:rPr lang="en-US" dirty="0" err="1"/>
              <a:t>kebaikan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keburukan</a:t>
            </a:r>
            <a:r>
              <a:rPr lang="en-US" dirty="0"/>
              <a:t> yang </a:t>
            </a:r>
            <a:r>
              <a:rPr lang="en-US" dirty="0" err="1"/>
              <a:t>kompleks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sekaligus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diandalkan</a:t>
            </a:r>
            <a:r>
              <a:rPr lang="en-US" dirty="0"/>
              <a:t>? </a:t>
            </a:r>
            <a:endParaRPr lang="en-US" dirty="0" smtClean="0"/>
          </a:p>
          <a:p>
            <a:pPr lvl="1"/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egois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mengevaluasi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9774595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33</TotalTime>
  <Words>313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Social Penetraion Theory</vt:lpstr>
      <vt:lpstr>Pengantar</vt:lpstr>
      <vt:lpstr>PowerPoint Presentation</vt:lpstr>
      <vt:lpstr>Teori Penetrasi</vt:lpstr>
      <vt:lpstr>4 Tahap Penetrasi</vt:lpstr>
      <vt:lpstr>Comparison Level of Alternatives (CLalt) – Ukuran Kestabilan Hubungan</vt:lpstr>
      <vt:lpstr>Comparison Level of Alternatives (CLalt) – Ukuran Kestabilan Hubungan </vt:lpstr>
      <vt:lpstr>CRITIQUE: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Penetraion Theory</dc:title>
  <dc:creator>Staff</dc:creator>
  <cp:lastModifiedBy>Staff</cp:lastModifiedBy>
  <cp:revision>5</cp:revision>
  <dcterms:created xsi:type="dcterms:W3CDTF">2018-10-20T02:47:28Z</dcterms:created>
  <dcterms:modified xsi:type="dcterms:W3CDTF">2018-11-14T00:06:11Z</dcterms:modified>
</cp:coreProperties>
</file>