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17AEA-6D07-4AD8-8EEE-1571A80EFFB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B967-40A7-4D92-B5A6-E97C0EAE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43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17AEA-6D07-4AD8-8EEE-1571A80EFFB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B967-40A7-4D92-B5A6-E97C0EAE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37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17AEA-6D07-4AD8-8EEE-1571A80EFFB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B967-40A7-4D92-B5A6-E97C0EAE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2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17AEA-6D07-4AD8-8EEE-1571A80EFFB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B967-40A7-4D92-B5A6-E97C0EAE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17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17AEA-6D07-4AD8-8EEE-1571A80EFFB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B967-40A7-4D92-B5A6-E97C0EAE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11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17AEA-6D07-4AD8-8EEE-1571A80EFFB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B967-40A7-4D92-B5A6-E97C0EAE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22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17AEA-6D07-4AD8-8EEE-1571A80EFFB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B967-40A7-4D92-B5A6-E97C0EAE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99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17AEA-6D07-4AD8-8EEE-1571A80EFFB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B967-40A7-4D92-B5A6-E97C0EAE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9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17AEA-6D07-4AD8-8EEE-1571A80EFFB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B967-40A7-4D92-B5A6-E97C0EAE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4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17AEA-6D07-4AD8-8EEE-1571A80EFFB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B967-40A7-4D92-B5A6-E97C0EAE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17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17AEA-6D07-4AD8-8EEE-1571A80EFFB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B967-40A7-4D92-B5A6-E97C0EAE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17AEA-6D07-4AD8-8EEE-1571A80EFFB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4B967-40A7-4D92-B5A6-E97C0EAE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84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Elaboration Likelihood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Richard Petty &amp; </a:t>
            </a:r>
            <a:r>
              <a:rPr lang="en-US" dirty="0" err="1" smtClean="0"/>
              <a:t>Jhon</a:t>
            </a:r>
            <a:r>
              <a:rPr lang="en-US" dirty="0" smtClean="0"/>
              <a:t> </a:t>
            </a:r>
            <a:r>
              <a:rPr lang="en-US" dirty="0" err="1" smtClean="0"/>
              <a:t>Cacioppo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525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Elaboration Likelihood Model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persuasi</a:t>
            </a:r>
            <a:r>
              <a:rPr lang="en-US" dirty="0" smtClean="0"/>
              <a:t> yang </a:t>
            </a:r>
            <a:r>
              <a:rPr lang="en-US" dirty="0" err="1" smtClean="0"/>
              <a:t>menjaskan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permanen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temporer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permanen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proses yang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,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elaborasi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persuasi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yang </a:t>
            </a:r>
            <a:r>
              <a:rPr lang="en-US" dirty="0" err="1" smtClean="0"/>
              <a:t>temporer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,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mengelaborasi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Sikap</a:t>
            </a:r>
            <a:r>
              <a:rPr lang="en-US" dirty="0" smtClean="0"/>
              <a:t> yang </a:t>
            </a:r>
            <a:r>
              <a:rPr lang="en-US" dirty="0" err="1" smtClean="0"/>
              <a:t>diolah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persuadee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kredibilitas</a:t>
            </a:r>
            <a:r>
              <a:rPr lang="en-US" dirty="0" smtClean="0"/>
              <a:t>,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persuader, </a:t>
            </a:r>
            <a:r>
              <a:rPr lang="en-US" dirty="0" err="1" smtClean="0"/>
              <a:t>dan</a:t>
            </a:r>
            <a:r>
              <a:rPr lang="en-US" dirty="0" smtClean="0"/>
              <a:t> media.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79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persuasi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diproses</a:t>
            </a:r>
            <a:r>
              <a:rPr lang="en-US" dirty="0" smtClean="0"/>
              <a:t> (</a:t>
            </a:r>
            <a:r>
              <a:rPr lang="en-US" dirty="0" err="1" smtClean="0"/>
              <a:t>dipikirkan</a:t>
            </a:r>
            <a:r>
              <a:rPr lang="en-US" dirty="0" smtClean="0"/>
              <a:t>)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persuadee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dipikirkan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persuadee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,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persuasi</a:t>
            </a:r>
            <a:r>
              <a:rPr lang="en-US" dirty="0" smtClean="0"/>
              <a:t>.</a:t>
            </a:r>
          </a:p>
          <a:p>
            <a:r>
              <a:rPr lang="en-US" dirty="0" smtClean="0"/>
              <a:t> ELM </a:t>
            </a:r>
            <a:r>
              <a:rPr lang="en-US" dirty="0" err="1" smtClean="0"/>
              <a:t>mengasumsikan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orang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memproses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persuasi</a:t>
            </a:r>
            <a:r>
              <a:rPr lang="en-US" dirty="0" smtClean="0"/>
              <a:t>. </a:t>
            </a:r>
            <a:r>
              <a:rPr lang="en-US" dirty="0" err="1" smtClean="0"/>
              <a:t>Hanya</a:t>
            </a:r>
            <a:r>
              <a:rPr lang="en-US" dirty="0" smtClean="0"/>
              <a:t> orang-orang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mengelaborasi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persuasi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orang lain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rute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rute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(central route)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rute</a:t>
            </a:r>
            <a:r>
              <a:rPr lang="en-US" dirty="0" smtClean="0"/>
              <a:t> </a:t>
            </a:r>
            <a:r>
              <a:rPr lang="en-US" dirty="0" err="1" smtClean="0"/>
              <a:t>pinggiran</a:t>
            </a:r>
            <a:r>
              <a:rPr lang="en-US" dirty="0" smtClean="0"/>
              <a:t> (peripheral route).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315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582" y="228600"/>
            <a:ext cx="5819231" cy="595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8320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Model 1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persuasi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rute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berimplikasi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orang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i="1" dirty="0" smtClean="0"/>
              <a:t>motivation, opportunity </a:t>
            </a:r>
            <a:r>
              <a:rPr lang="en-US" i="1" dirty="0" err="1" smtClean="0"/>
              <a:t>dan</a:t>
            </a:r>
            <a:r>
              <a:rPr lang="en-US" i="1" dirty="0" smtClean="0"/>
              <a:t> ability</a:t>
            </a:r>
            <a:r>
              <a:rPr lang="en-US" dirty="0" smtClean="0"/>
              <a:t> </a:t>
            </a:r>
            <a:r>
              <a:rPr lang="en-US" dirty="0" err="1" smtClean="0"/>
              <a:t>memproses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persuasi</a:t>
            </a:r>
            <a:r>
              <a:rPr lang="en-US" dirty="0" smtClean="0"/>
              <a:t>. </a:t>
            </a:r>
            <a:r>
              <a:rPr lang="en-US" dirty="0" err="1" smtClean="0"/>
              <a:t>Rute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yang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permanen</a:t>
            </a:r>
            <a:r>
              <a:rPr lang="en-US" dirty="0" smtClean="0"/>
              <a:t> (long endurance). </a:t>
            </a:r>
            <a:endParaRPr lang="en-US" dirty="0" smtClean="0"/>
          </a:p>
          <a:p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orang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non-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membantunya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.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faktorfaktor</a:t>
            </a:r>
            <a:r>
              <a:rPr lang="en-US" dirty="0" smtClean="0"/>
              <a:t> yang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juga </a:t>
            </a:r>
            <a:r>
              <a:rPr lang="en-US" dirty="0" err="1" smtClean="0"/>
              <a:t>berubah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peripheral factor </a:t>
            </a:r>
            <a:r>
              <a:rPr lang="en-US" dirty="0" err="1" smtClean="0"/>
              <a:t>yaitu</a:t>
            </a:r>
            <a:r>
              <a:rPr lang="en-US" dirty="0" smtClean="0"/>
              <a:t> (1)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(2) </a:t>
            </a:r>
            <a:r>
              <a:rPr lang="en-US" dirty="0" err="1" smtClean="0"/>
              <a:t>keuntungan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, (3) </a:t>
            </a:r>
            <a:r>
              <a:rPr lang="en-US" dirty="0" err="1" smtClean="0"/>
              <a:t>kelangkaan</a:t>
            </a:r>
            <a:r>
              <a:rPr lang="en-US" dirty="0" smtClean="0"/>
              <a:t>, (4) </a:t>
            </a:r>
            <a:r>
              <a:rPr lang="en-US" dirty="0" err="1" smtClean="0"/>
              <a:t>kredibilitas</a:t>
            </a:r>
            <a:r>
              <a:rPr lang="en-US" dirty="0" smtClean="0"/>
              <a:t> persuader, (5) </a:t>
            </a:r>
            <a:r>
              <a:rPr lang="en-US" dirty="0" err="1" smtClean="0"/>
              <a:t>balas</a:t>
            </a:r>
            <a:r>
              <a:rPr lang="en-US" dirty="0" smtClean="0"/>
              <a:t> </a:t>
            </a:r>
            <a:r>
              <a:rPr lang="en-US" dirty="0" err="1" smtClean="0"/>
              <a:t>budi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(6) </a:t>
            </a:r>
            <a:r>
              <a:rPr lang="en-US" dirty="0" err="1" smtClean="0"/>
              <a:t>otoritas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524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332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Elaboration Likelihood Model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Elaboration Likelihood Model</dc:title>
  <dc:creator>Lenovo</dc:creator>
  <cp:lastModifiedBy>Staff</cp:lastModifiedBy>
  <cp:revision>4</cp:revision>
  <dcterms:created xsi:type="dcterms:W3CDTF">2018-01-26T15:00:27Z</dcterms:created>
  <dcterms:modified xsi:type="dcterms:W3CDTF">2018-11-14T00:04:27Z</dcterms:modified>
</cp:coreProperties>
</file>