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53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14C97-D55A-4933-B90B-B52076287996}" type="datetimeFigureOut">
              <a:rPr lang="en-US" smtClean="0"/>
              <a:t>12/10/2017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C9FD0-2269-4BC6-B2CF-421C23E641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5032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14C97-D55A-4933-B90B-B52076287996}" type="datetimeFigureOut">
              <a:rPr lang="en-US" smtClean="0"/>
              <a:t>12/10/2017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C9FD0-2269-4BC6-B2CF-421C23E641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7118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14C97-D55A-4933-B90B-B52076287996}" type="datetimeFigureOut">
              <a:rPr lang="en-US" smtClean="0"/>
              <a:t>12/10/2017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C9FD0-2269-4BC6-B2CF-421C23E641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1414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14C97-D55A-4933-B90B-B52076287996}" type="datetimeFigureOut">
              <a:rPr lang="en-US" smtClean="0"/>
              <a:t>12/10/2017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C9FD0-2269-4BC6-B2CF-421C23E641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59887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14C97-D55A-4933-B90B-B52076287996}" type="datetimeFigureOut">
              <a:rPr lang="en-US" smtClean="0"/>
              <a:t>12/10/2017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C9FD0-2269-4BC6-B2CF-421C23E641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4560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14C97-D55A-4933-B90B-B52076287996}" type="datetimeFigureOut">
              <a:rPr lang="en-US" smtClean="0"/>
              <a:t>12/10/2017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C9FD0-2269-4BC6-B2CF-421C23E641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11765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14C97-D55A-4933-B90B-B52076287996}" type="datetimeFigureOut">
              <a:rPr lang="en-US" smtClean="0"/>
              <a:t>12/10/2017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C9FD0-2269-4BC6-B2CF-421C23E641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8932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14C97-D55A-4933-B90B-B52076287996}" type="datetimeFigureOut">
              <a:rPr lang="en-US" smtClean="0"/>
              <a:t>12/10/2017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C9FD0-2269-4BC6-B2CF-421C23E641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7282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14C97-D55A-4933-B90B-B52076287996}" type="datetimeFigureOut">
              <a:rPr lang="en-US" smtClean="0"/>
              <a:t>12/10/2017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C9FD0-2269-4BC6-B2CF-421C23E641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25034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14C97-D55A-4933-B90B-B52076287996}" type="datetimeFigureOut">
              <a:rPr lang="en-US" smtClean="0"/>
              <a:t>12/10/2017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C9FD0-2269-4BC6-B2CF-421C23E641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0918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14C97-D55A-4933-B90B-B52076287996}" type="datetimeFigureOut">
              <a:rPr lang="en-US" smtClean="0"/>
              <a:t>12/10/2017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C9FD0-2269-4BC6-B2CF-421C23E641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52110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C14C97-D55A-4933-B90B-B52076287996}" type="datetimeFigureOut">
              <a:rPr lang="en-US" smtClean="0"/>
              <a:t>12/10/2017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2C9FD0-2269-4BC6-B2CF-421C23E641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0094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Teori</a:t>
            </a:r>
            <a:r>
              <a:rPr lang="en-US" dirty="0" smtClean="0"/>
              <a:t> </a:t>
            </a:r>
            <a:r>
              <a:rPr lang="en-US" dirty="0" err="1" smtClean="0"/>
              <a:t>Simbolik</a:t>
            </a:r>
            <a:r>
              <a:rPr lang="en-US" dirty="0" smtClean="0"/>
              <a:t> </a:t>
            </a:r>
            <a:r>
              <a:rPr lang="en-US" dirty="0" err="1" smtClean="0"/>
              <a:t>konvergen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Ernest Bormann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03806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>
            <a:normAutofit fontScale="62500" lnSpcReduction="20000"/>
          </a:bodyPr>
          <a:lstStyle/>
          <a:p>
            <a:r>
              <a:rPr lang="en-US" dirty="0" err="1"/>
              <a:t>Teori</a:t>
            </a:r>
            <a:r>
              <a:rPr lang="en-US" dirty="0"/>
              <a:t> </a:t>
            </a:r>
            <a:r>
              <a:rPr lang="en-US" dirty="0" err="1"/>
              <a:t>Konvergensi</a:t>
            </a:r>
            <a:r>
              <a:rPr lang="en-US" dirty="0"/>
              <a:t> </a:t>
            </a:r>
            <a:r>
              <a:rPr lang="en-US" dirty="0" err="1"/>
              <a:t>Simbolik</a:t>
            </a:r>
            <a:r>
              <a:rPr lang="en-US" dirty="0"/>
              <a:t>, </a:t>
            </a:r>
            <a:r>
              <a:rPr lang="en-US" dirty="0" err="1"/>
              <a:t>diilhami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Bales </a:t>
            </a:r>
            <a:r>
              <a:rPr lang="en-US" dirty="0" err="1"/>
              <a:t>lalu</a:t>
            </a:r>
            <a:r>
              <a:rPr lang="en-US" dirty="0"/>
              <a:t> </a:t>
            </a:r>
            <a:r>
              <a:rPr lang="en-US" dirty="0" err="1"/>
              <a:t>dikembangkan</a:t>
            </a:r>
            <a:r>
              <a:rPr lang="en-US" dirty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Ernest </a:t>
            </a:r>
            <a:r>
              <a:rPr lang="en-US" dirty="0"/>
              <a:t>Bormann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kelompok</a:t>
            </a:r>
            <a:r>
              <a:rPr lang="en-US" dirty="0"/>
              <a:t> </a:t>
            </a:r>
            <a:r>
              <a:rPr lang="en-US" dirty="0" err="1"/>
              <a:t>mahasiswa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Universitas</a:t>
            </a:r>
            <a:r>
              <a:rPr lang="en-US" dirty="0"/>
              <a:t> Minnesota (1960-1970</a:t>
            </a:r>
            <a:r>
              <a:rPr lang="en-US" dirty="0" smtClean="0"/>
              <a:t>), </a:t>
            </a:r>
            <a:r>
              <a:rPr lang="en-US" dirty="0" err="1" smtClean="0"/>
              <a:t>menemukan</a:t>
            </a:r>
            <a:r>
              <a:rPr lang="en-US" dirty="0" smtClean="0"/>
              <a:t> </a:t>
            </a:r>
            <a:r>
              <a:rPr lang="en-US" dirty="0"/>
              <a:t>proses sharing </a:t>
            </a:r>
            <a:r>
              <a:rPr lang="en-US" dirty="0" err="1"/>
              <a:t>fantasi</a:t>
            </a:r>
            <a:r>
              <a:rPr lang="en-US" dirty="0"/>
              <a:t>. </a:t>
            </a:r>
            <a:r>
              <a:rPr lang="en-US" dirty="0" err="1"/>
              <a:t>Jadi</a:t>
            </a:r>
            <a:r>
              <a:rPr lang="en-US" dirty="0"/>
              <a:t> </a:t>
            </a:r>
            <a:r>
              <a:rPr lang="en-US" dirty="0" err="1"/>
              <a:t>konsep</a:t>
            </a:r>
            <a:r>
              <a:rPr lang="en-US" dirty="0"/>
              <a:t> </a:t>
            </a:r>
            <a:r>
              <a:rPr lang="en-US" dirty="0" err="1"/>
              <a:t>Teori</a:t>
            </a:r>
            <a:r>
              <a:rPr lang="en-US" dirty="0"/>
              <a:t> </a:t>
            </a:r>
            <a:r>
              <a:rPr lang="en-US" dirty="0" err="1"/>
              <a:t>Konvergensi</a:t>
            </a:r>
            <a:r>
              <a:rPr lang="en-US" dirty="0"/>
              <a:t> </a:t>
            </a:r>
            <a:r>
              <a:rPr lang="en-US" dirty="0" err="1"/>
              <a:t>Simbolik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 smtClean="0"/>
              <a:t>temafantasi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err="1" smtClean="0"/>
              <a:t>Tema</a:t>
            </a:r>
            <a:r>
              <a:rPr lang="en-US" dirty="0" smtClean="0"/>
              <a:t> </a:t>
            </a:r>
            <a:r>
              <a:rPr lang="en-US" dirty="0" err="1"/>
              <a:t>fantasi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pesan</a:t>
            </a:r>
            <a:r>
              <a:rPr lang="en-US" dirty="0"/>
              <a:t> yang </a:t>
            </a:r>
            <a:r>
              <a:rPr lang="en-US" dirty="0" err="1"/>
              <a:t>didramatisi</a:t>
            </a:r>
            <a:r>
              <a:rPr lang="en-US" dirty="0"/>
              <a:t>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permainan</a:t>
            </a:r>
            <a:r>
              <a:rPr lang="en-US" dirty="0"/>
              <a:t> kata-kata, </a:t>
            </a:r>
            <a:r>
              <a:rPr lang="en-US" dirty="0" err="1" smtClean="0"/>
              <a:t>cerita</a:t>
            </a:r>
            <a:r>
              <a:rPr lang="en-US" dirty="0" smtClean="0"/>
              <a:t>, </a:t>
            </a:r>
            <a:r>
              <a:rPr lang="en-US" dirty="0" err="1" smtClean="0"/>
              <a:t>analogi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pidato</a:t>
            </a:r>
            <a:r>
              <a:rPr lang="en-US" dirty="0"/>
              <a:t> yang </a:t>
            </a:r>
            <a:r>
              <a:rPr lang="en-US" dirty="0" err="1"/>
              <a:t>menghidupkan</a:t>
            </a:r>
            <a:r>
              <a:rPr lang="en-US" dirty="0"/>
              <a:t> </a:t>
            </a:r>
            <a:r>
              <a:rPr lang="en-US" dirty="0" err="1"/>
              <a:t>interaksi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kelompok</a:t>
            </a:r>
            <a:r>
              <a:rPr lang="en-US" dirty="0"/>
              <a:t>. </a:t>
            </a:r>
            <a:r>
              <a:rPr lang="en-US" dirty="0" err="1"/>
              <a:t>Tema</a:t>
            </a:r>
            <a:r>
              <a:rPr lang="en-US" dirty="0"/>
              <a:t> </a:t>
            </a:r>
            <a:r>
              <a:rPr lang="en-US" dirty="0" err="1"/>
              <a:t>fantasi</a:t>
            </a:r>
            <a:r>
              <a:rPr lang="en-US" dirty="0"/>
              <a:t> </a:t>
            </a:r>
            <a:r>
              <a:rPr lang="en-US" dirty="0" smtClean="0"/>
              <a:t>juga </a:t>
            </a:r>
            <a:r>
              <a:rPr lang="en-US" dirty="0" err="1" smtClean="0"/>
              <a:t>terfokus</a:t>
            </a:r>
            <a:r>
              <a:rPr lang="en-US" dirty="0" smtClean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cerita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tokoh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karakter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naratif</a:t>
            </a:r>
            <a:r>
              <a:rPr lang="en-US" dirty="0"/>
              <a:t>. </a:t>
            </a:r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individu</a:t>
            </a:r>
            <a:r>
              <a:rPr lang="en-US" dirty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saling</a:t>
            </a:r>
            <a:r>
              <a:rPr lang="en-US" dirty="0" smtClean="0"/>
              <a:t> </a:t>
            </a:r>
            <a:r>
              <a:rPr lang="en-US" dirty="0" err="1"/>
              <a:t>berbagi</a:t>
            </a:r>
            <a:r>
              <a:rPr lang="en-US" dirty="0"/>
              <a:t> </a:t>
            </a:r>
            <a:r>
              <a:rPr lang="en-US" dirty="0" err="1"/>
              <a:t>fantasi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kesamaan</a:t>
            </a:r>
            <a:r>
              <a:rPr lang="en-US" dirty="0"/>
              <a:t> </a:t>
            </a:r>
            <a:r>
              <a:rPr lang="en-US" dirty="0" err="1"/>
              <a:t>pengalaman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orang yang </a:t>
            </a:r>
            <a:r>
              <a:rPr lang="en-US" dirty="0" err="1" smtClean="0"/>
              <a:t>mendramatisi</a:t>
            </a:r>
            <a:r>
              <a:rPr lang="en-US" dirty="0" smtClean="0"/>
              <a:t> </a:t>
            </a:r>
            <a:r>
              <a:rPr lang="en-US" dirty="0" err="1" smtClean="0"/>
              <a:t>pesan</a:t>
            </a:r>
            <a:r>
              <a:rPr lang="en-US" dirty="0" smtClean="0"/>
              <a:t>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kemampuan</a:t>
            </a:r>
            <a:r>
              <a:rPr lang="en-US" dirty="0"/>
              <a:t> </a:t>
            </a:r>
            <a:r>
              <a:rPr lang="en-US" dirty="0" err="1"/>
              <a:t>retoris</a:t>
            </a:r>
            <a:r>
              <a:rPr lang="en-US" dirty="0"/>
              <a:t> yang </a:t>
            </a:r>
            <a:r>
              <a:rPr lang="en-US" dirty="0" err="1"/>
              <a:t>baik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/>
              <a:t>cerita</a:t>
            </a:r>
            <a:r>
              <a:rPr lang="en-US" dirty="0"/>
              <a:t>, </a:t>
            </a:r>
            <a:r>
              <a:rPr lang="en-US" dirty="0" err="1"/>
              <a:t>lelucon</a:t>
            </a:r>
            <a:r>
              <a:rPr lang="en-US" dirty="0"/>
              <a:t>,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permainan</a:t>
            </a:r>
            <a:r>
              <a:rPr lang="en-US" dirty="0"/>
              <a:t> </a:t>
            </a:r>
            <a:r>
              <a:rPr lang="en-US" dirty="0" smtClean="0"/>
              <a:t>kata-kata </a:t>
            </a:r>
            <a:r>
              <a:rPr lang="en-US" dirty="0"/>
              <a:t>yang </a:t>
            </a:r>
            <a:r>
              <a:rPr lang="en-US" dirty="0" err="1"/>
              <a:t>sering</a:t>
            </a:r>
            <a:r>
              <a:rPr lang="en-US" dirty="0"/>
              <a:t>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kelompok</a:t>
            </a:r>
            <a:r>
              <a:rPr lang="en-US" dirty="0"/>
              <a:t> </a:t>
            </a:r>
            <a:r>
              <a:rPr lang="en-US" dirty="0" err="1"/>
              <a:t>tampaknya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bermakna</a:t>
            </a:r>
            <a:r>
              <a:rPr lang="en-US" dirty="0"/>
              <a:t> </a:t>
            </a:r>
            <a:r>
              <a:rPr lang="en-US" dirty="0" err="1"/>
              <a:t>apa-apa</a:t>
            </a:r>
            <a:r>
              <a:rPr lang="en-US" dirty="0" smtClean="0"/>
              <a:t>. </a:t>
            </a:r>
            <a:r>
              <a:rPr lang="en-US" dirty="0" err="1" smtClean="0"/>
              <a:t>Semuanya</a:t>
            </a:r>
            <a:r>
              <a:rPr lang="en-US" dirty="0" smtClean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efek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interaksi</a:t>
            </a:r>
            <a:r>
              <a:rPr lang="en-US" dirty="0"/>
              <a:t> </a:t>
            </a:r>
            <a:r>
              <a:rPr lang="en-US" dirty="0" err="1"/>
              <a:t>selanjutnya</a:t>
            </a:r>
            <a:r>
              <a:rPr lang="en-US" dirty="0"/>
              <a:t>. Akan </a:t>
            </a:r>
            <a:r>
              <a:rPr lang="en-US" dirty="0" err="1"/>
              <a:t>tetapi</a:t>
            </a:r>
            <a:r>
              <a:rPr lang="en-US" dirty="0"/>
              <a:t>, </a:t>
            </a:r>
            <a:r>
              <a:rPr lang="en-US" dirty="0" err="1" smtClean="0"/>
              <a:t>kadang-kadang</a:t>
            </a:r>
            <a:r>
              <a:rPr lang="en-US" dirty="0" smtClean="0"/>
              <a:t> </a:t>
            </a:r>
            <a:r>
              <a:rPr lang="en-US" dirty="0" err="1" smtClean="0"/>
              <a:t>salah</a:t>
            </a:r>
            <a:r>
              <a:rPr lang="en-US" dirty="0" smtClean="0"/>
              <a:t> </a:t>
            </a:r>
            <a:r>
              <a:rPr lang="en-US" dirty="0" err="1"/>
              <a:t>seorang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anggota</a:t>
            </a:r>
            <a:r>
              <a:rPr lang="en-US" dirty="0"/>
              <a:t> </a:t>
            </a:r>
            <a:r>
              <a:rPr lang="en-US" dirty="0" err="1"/>
              <a:t>kelompok</a:t>
            </a:r>
            <a:r>
              <a:rPr lang="en-US" dirty="0"/>
              <a:t> </a:t>
            </a:r>
            <a:r>
              <a:rPr lang="en-US" dirty="0" err="1"/>
              <a:t>mengambil</a:t>
            </a:r>
            <a:r>
              <a:rPr lang="en-US" dirty="0"/>
              <a:t> </a:t>
            </a:r>
            <a:r>
              <a:rPr lang="en-US" dirty="0" err="1"/>
              <a:t>pesan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kemudian</a:t>
            </a:r>
            <a:r>
              <a:rPr lang="en-US" dirty="0"/>
              <a:t> </a:t>
            </a:r>
            <a:r>
              <a:rPr lang="en-US" dirty="0" err="1" smtClean="0"/>
              <a:t>membumbui</a:t>
            </a:r>
            <a:r>
              <a:rPr lang="en-US" dirty="0" smtClean="0"/>
              <a:t> </a:t>
            </a:r>
            <a:r>
              <a:rPr lang="en-US" dirty="0" err="1" smtClean="0"/>
              <a:t>cerita</a:t>
            </a:r>
            <a:r>
              <a:rPr lang="en-US" dirty="0" smtClean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mungkin</a:t>
            </a:r>
            <a:r>
              <a:rPr lang="en-US" dirty="0"/>
              <a:t> </a:t>
            </a:r>
            <a:r>
              <a:rPr lang="en-US" dirty="0" err="1"/>
              <a:t>mendramatisi</a:t>
            </a:r>
            <a:r>
              <a:rPr lang="en-US" dirty="0"/>
              <a:t> </a:t>
            </a:r>
            <a:r>
              <a:rPr lang="en-US" dirty="0" err="1"/>
              <a:t>pesan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gaya</a:t>
            </a:r>
            <a:r>
              <a:rPr lang="en-US" dirty="0"/>
              <a:t> </a:t>
            </a:r>
            <a:r>
              <a:rPr lang="en-US" dirty="0" err="1"/>
              <a:t>cerita</a:t>
            </a:r>
            <a:r>
              <a:rPr lang="en-US" dirty="0"/>
              <a:t> </a:t>
            </a:r>
            <a:r>
              <a:rPr lang="en-US" dirty="0" err="1"/>
              <a:t>masing-masing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teori</a:t>
            </a:r>
            <a:r>
              <a:rPr lang="en-US" dirty="0" smtClean="0"/>
              <a:t> </a:t>
            </a:r>
            <a:r>
              <a:rPr lang="en-US" dirty="0" err="1"/>
              <a:t>konvergensi</a:t>
            </a:r>
            <a:r>
              <a:rPr lang="en-US" dirty="0"/>
              <a:t> </a:t>
            </a:r>
            <a:r>
              <a:rPr lang="en-US" dirty="0" err="1"/>
              <a:t>simbolik</a:t>
            </a:r>
            <a:r>
              <a:rPr lang="en-US" dirty="0"/>
              <a:t>, </a:t>
            </a:r>
            <a:r>
              <a:rPr lang="en-US" dirty="0" err="1"/>
              <a:t>partisipasi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dikenal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rantai</a:t>
            </a:r>
            <a:r>
              <a:rPr lang="en-US" dirty="0"/>
              <a:t> </a:t>
            </a:r>
            <a:r>
              <a:rPr lang="en-US" dirty="0" err="1"/>
              <a:t>fantasi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saat</a:t>
            </a:r>
            <a:r>
              <a:rPr lang="en-US" dirty="0"/>
              <a:t> </a:t>
            </a:r>
            <a:r>
              <a:rPr lang="en-US" dirty="0" err="1"/>
              <a:t>hal</a:t>
            </a:r>
            <a:r>
              <a:rPr lang="en-US" dirty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r>
              <a:rPr lang="en-US" dirty="0"/>
              <a:t>, </a:t>
            </a:r>
            <a:r>
              <a:rPr lang="en-US" dirty="0" err="1"/>
              <a:t>individu-individu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berbagi</a:t>
            </a:r>
            <a:r>
              <a:rPr lang="en-US" dirty="0"/>
              <a:t> </a:t>
            </a:r>
            <a:r>
              <a:rPr lang="en-US" dirty="0" err="1"/>
              <a:t>kelompok</a:t>
            </a:r>
            <a:r>
              <a:rPr lang="en-US" dirty="0"/>
              <a:t> </a:t>
            </a:r>
            <a:r>
              <a:rPr lang="en-US" dirty="0" err="1"/>
              <a:t>fantasi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19005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 fontScale="47500" lnSpcReduction="20000"/>
          </a:bodyPr>
          <a:lstStyle/>
          <a:p>
            <a:r>
              <a:rPr lang="en-US" dirty="0" err="1"/>
              <a:t>Fungsi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teori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menganalisa</a:t>
            </a:r>
            <a:r>
              <a:rPr lang="en-US" dirty="0"/>
              <a:t> </a:t>
            </a:r>
            <a:r>
              <a:rPr lang="en-US" dirty="0" err="1"/>
              <a:t>interaksi</a:t>
            </a:r>
            <a:r>
              <a:rPr lang="en-US" dirty="0"/>
              <a:t> yang </a:t>
            </a:r>
            <a:r>
              <a:rPr lang="en-US" dirty="0" err="1"/>
              <a:t>terjadi</a:t>
            </a:r>
            <a:r>
              <a:rPr lang="en-US" dirty="0"/>
              <a:t> di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 smtClean="0"/>
              <a:t>skala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 </a:t>
            </a:r>
            <a:r>
              <a:rPr lang="en-US" dirty="0" err="1"/>
              <a:t>kecil</a:t>
            </a:r>
            <a:r>
              <a:rPr lang="en-US" dirty="0"/>
              <a:t>. </a:t>
            </a:r>
            <a:r>
              <a:rPr lang="en-US" dirty="0" err="1"/>
              <a:t>Kelompok</a:t>
            </a:r>
            <a:r>
              <a:rPr lang="en-US" dirty="0"/>
              <a:t> di </a:t>
            </a:r>
            <a:r>
              <a:rPr lang="en-US" dirty="0" err="1"/>
              <a:t>sini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berupa</a:t>
            </a:r>
            <a:r>
              <a:rPr lang="en-US" dirty="0"/>
              <a:t> </a:t>
            </a:r>
            <a:r>
              <a:rPr lang="en-US" dirty="0" err="1"/>
              <a:t>kelompok</a:t>
            </a:r>
            <a:r>
              <a:rPr lang="en-US" dirty="0"/>
              <a:t> </a:t>
            </a:r>
            <a:r>
              <a:rPr lang="en-US" dirty="0" err="1"/>
              <a:t>sosial</a:t>
            </a:r>
            <a:r>
              <a:rPr lang="en-US" dirty="0"/>
              <a:t>, </a:t>
            </a:r>
            <a:r>
              <a:rPr lang="en-US" dirty="0" err="1"/>
              <a:t>kelompok</a:t>
            </a:r>
            <a:r>
              <a:rPr lang="en-US" dirty="0"/>
              <a:t> </a:t>
            </a:r>
            <a:r>
              <a:rPr lang="en-US" dirty="0" err="1"/>
              <a:t>tugas</a:t>
            </a:r>
            <a:r>
              <a:rPr lang="en-US" dirty="0" smtClean="0"/>
              <a:t>,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/>
              <a:t>kelompok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pergaulan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err="1" smtClean="0"/>
              <a:t>konvergensi</a:t>
            </a:r>
            <a:r>
              <a:rPr lang="en-US" dirty="0" smtClean="0"/>
              <a:t> </a:t>
            </a:r>
            <a:r>
              <a:rPr lang="en-US" dirty="0" err="1"/>
              <a:t>simbolik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menghasilkan</a:t>
            </a:r>
            <a:r>
              <a:rPr lang="en-US" dirty="0"/>
              <a:t> </a:t>
            </a:r>
            <a:r>
              <a:rPr lang="en-US" dirty="0" err="1"/>
              <a:t>tema-tema</a:t>
            </a:r>
            <a:r>
              <a:rPr lang="en-US" dirty="0"/>
              <a:t> </a:t>
            </a:r>
            <a:r>
              <a:rPr lang="en-US" dirty="0" err="1"/>
              <a:t>fantasi</a:t>
            </a:r>
            <a:r>
              <a:rPr lang="en-US" dirty="0"/>
              <a:t> </a:t>
            </a:r>
            <a:r>
              <a:rPr lang="en-US" dirty="0" smtClean="0"/>
              <a:t>drama-drama </a:t>
            </a:r>
            <a:r>
              <a:rPr lang="en-US" dirty="0" err="1" smtClean="0"/>
              <a:t>besar</a:t>
            </a:r>
            <a:r>
              <a:rPr lang="en-US" dirty="0" smtClean="0"/>
              <a:t> </a:t>
            </a:r>
            <a:r>
              <a:rPr lang="en-US" dirty="0"/>
              <a:t>yang </a:t>
            </a:r>
            <a:r>
              <a:rPr lang="en-US" dirty="0" err="1"/>
              <a:t>panjang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rumit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cerita</a:t>
            </a:r>
            <a:r>
              <a:rPr lang="en-US" dirty="0"/>
              <a:t> yang </a:t>
            </a:r>
            <a:r>
              <a:rPr lang="en-US" dirty="0" err="1"/>
              <a:t>dipaparkan</a:t>
            </a:r>
            <a:r>
              <a:rPr lang="en-US" dirty="0"/>
              <a:t> </a:t>
            </a:r>
            <a:r>
              <a:rPr lang="en-US" dirty="0" err="1"/>
              <a:t>visiretorik</a:t>
            </a:r>
            <a:r>
              <a:rPr lang="en-US" dirty="0"/>
              <a:t>.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visiretorik</a:t>
            </a:r>
            <a:r>
              <a:rPr lang="en-US" dirty="0" smtClean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pandangan</a:t>
            </a:r>
            <a:r>
              <a:rPr lang="en-US" dirty="0"/>
              <a:t> </a:t>
            </a:r>
            <a:r>
              <a:rPr lang="en-US" dirty="0" err="1"/>
              <a:t>berbagi</a:t>
            </a:r>
            <a:r>
              <a:rPr lang="en-US" dirty="0"/>
              <a:t>, </a:t>
            </a:r>
            <a:r>
              <a:rPr lang="en-US" dirty="0" err="1"/>
              <a:t>bagaimana</a:t>
            </a:r>
            <a:r>
              <a:rPr lang="en-US" dirty="0"/>
              <a:t> </a:t>
            </a:r>
            <a:r>
              <a:rPr lang="en-US" dirty="0" err="1"/>
              <a:t>sesuatu</a:t>
            </a:r>
            <a:r>
              <a:rPr lang="en-US" dirty="0"/>
              <a:t>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apakah</a:t>
            </a:r>
            <a:r>
              <a:rPr lang="en-US" dirty="0" smtClean="0"/>
              <a:t> </a:t>
            </a:r>
            <a:r>
              <a:rPr lang="en-US" dirty="0" err="1"/>
              <a:t>mungkin</a:t>
            </a:r>
            <a:r>
              <a:rPr lang="en-US" dirty="0"/>
              <a:t> </a:t>
            </a:r>
            <a:r>
              <a:rPr lang="en-US" dirty="0" err="1"/>
              <a:t>terjadi</a:t>
            </a:r>
            <a:r>
              <a:rPr lang="en-US" dirty="0"/>
              <a:t>? </a:t>
            </a:r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impian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asumsi</a:t>
            </a:r>
            <a:r>
              <a:rPr lang="en-US" dirty="0"/>
              <a:t> </a:t>
            </a:r>
            <a:r>
              <a:rPr lang="en-US" dirty="0" err="1"/>
              <a:t>pengetahuan</a:t>
            </a:r>
            <a:r>
              <a:rPr lang="en-US" dirty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 yang </a:t>
            </a:r>
            <a:r>
              <a:rPr lang="en-US" dirty="0" err="1"/>
              <a:t>didasarkan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penciptaan</a:t>
            </a:r>
            <a:r>
              <a:rPr lang="en-US" dirty="0"/>
              <a:t> </a:t>
            </a:r>
            <a:r>
              <a:rPr lang="en-US" dirty="0" err="1"/>
              <a:t>strukturasi</a:t>
            </a:r>
            <a:r>
              <a:rPr lang="en-US" dirty="0"/>
              <a:t> </a:t>
            </a:r>
            <a:r>
              <a:rPr lang="en-US" dirty="0" err="1"/>
              <a:t>penguasaan</a:t>
            </a:r>
            <a:r>
              <a:rPr lang="en-US" dirty="0"/>
              <a:t> </a:t>
            </a:r>
            <a:r>
              <a:rPr lang="en-US" dirty="0" err="1"/>
              <a:t>realitas</a:t>
            </a:r>
            <a:r>
              <a:rPr lang="en-US" dirty="0"/>
              <a:t>. </a:t>
            </a:r>
          </a:p>
          <a:p>
            <a:r>
              <a:rPr lang="en-US" dirty="0" err="1" smtClean="0"/>
              <a:t>Tema-tema</a:t>
            </a:r>
            <a:r>
              <a:rPr lang="en-US" dirty="0" smtClean="0"/>
              <a:t> </a:t>
            </a:r>
            <a:r>
              <a:rPr lang="en-US" dirty="0" err="1" smtClean="0"/>
              <a:t>fantasi</a:t>
            </a:r>
            <a:r>
              <a:rPr lang="en-US" dirty="0" smtClean="0"/>
              <a:t> 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/>
              <a:t>visi</a:t>
            </a:r>
            <a:r>
              <a:rPr lang="en-US" dirty="0"/>
              <a:t> </a:t>
            </a:r>
            <a:r>
              <a:rPr lang="en-US" dirty="0" err="1"/>
              <a:t>retorik</a:t>
            </a:r>
            <a:r>
              <a:rPr lang="en-US" dirty="0"/>
              <a:t> </a:t>
            </a:r>
            <a:r>
              <a:rPr lang="en-US" dirty="0" err="1"/>
              <a:t>terdiri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karakter-karakter,alur</a:t>
            </a:r>
            <a:r>
              <a:rPr lang="en-US" dirty="0"/>
              <a:t> </a:t>
            </a:r>
            <a:r>
              <a:rPr lang="en-US" dirty="0" err="1"/>
              <a:t>cerita</a:t>
            </a:r>
            <a:r>
              <a:rPr lang="en-US" dirty="0"/>
              <a:t>, </a:t>
            </a:r>
            <a:r>
              <a:rPr lang="en-US" dirty="0" err="1"/>
              <a:t>skenario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sanksi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 smtClean="0"/>
              <a:t>agen</a:t>
            </a:r>
            <a:r>
              <a:rPr lang="en-US" dirty="0" smtClean="0"/>
              <a:t> (</a:t>
            </a:r>
            <a:r>
              <a:rPr lang="en-US" dirty="0" err="1"/>
              <a:t>induk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).</a:t>
            </a:r>
            <a:r>
              <a:rPr lang="en-US" dirty="0" err="1"/>
              <a:t>Karakter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berupa</a:t>
            </a:r>
            <a:r>
              <a:rPr lang="en-US" dirty="0"/>
              <a:t> </a:t>
            </a:r>
            <a:r>
              <a:rPr lang="en-US" dirty="0" err="1"/>
              <a:t>pahlawan,penjahat,atau</a:t>
            </a:r>
            <a:r>
              <a:rPr lang="en-US" dirty="0"/>
              <a:t> 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 smtClean="0"/>
              <a:t>tokoh</a:t>
            </a:r>
            <a:r>
              <a:rPr lang="en-US" dirty="0" smtClean="0"/>
              <a:t> </a:t>
            </a:r>
            <a:r>
              <a:rPr lang="en-US" dirty="0" err="1" smtClean="0"/>
              <a:t>pelengkap</a:t>
            </a:r>
            <a:r>
              <a:rPr lang="en-US" dirty="0" smtClean="0"/>
              <a:t> </a:t>
            </a:r>
            <a:r>
              <a:rPr lang="en-US" dirty="0" err="1"/>
              <a:t>saja</a:t>
            </a:r>
            <a:r>
              <a:rPr lang="en-US" dirty="0"/>
              <a:t>. </a:t>
            </a:r>
            <a:r>
              <a:rPr lang="en-US" dirty="0" err="1"/>
              <a:t>Alur</a:t>
            </a:r>
            <a:r>
              <a:rPr lang="en-US" dirty="0"/>
              <a:t> </a:t>
            </a:r>
            <a:r>
              <a:rPr lang="en-US" dirty="0" err="1"/>
              <a:t>cerita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aksi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pengembangan</a:t>
            </a:r>
            <a:r>
              <a:rPr lang="en-US" dirty="0"/>
              <a:t> </a:t>
            </a:r>
            <a:r>
              <a:rPr lang="en-US" dirty="0" err="1"/>
              <a:t>cerita</a:t>
            </a:r>
            <a:r>
              <a:rPr lang="en-US" dirty="0"/>
              <a:t>, </a:t>
            </a:r>
            <a:r>
              <a:rPr lang="en-US" dirty="0" err="1" smtClean="0"/>
              <a:t>sedangkan</a:t>
            </a:r>
            <a:r>
              <a:rPr lang="en-US" dirty="0" smtClean="0"/>
              <a:t> </a:t>
            </a:r>
            <a:r>
              <a:rPr lang="en-US" dirty="0" err="1" smtClean="0"/>
              <a:t>skenarionya</a:t>
            </a:r>
            <a:r>
              <a:rPr lang="en-US" dirty="0" smtClean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latar</a:t>
            </a:r>
            <a:r>
              <a:rPr lang="en-US" dirty="0"/>
              <a:t> setting-an, </a:t>
            </a:r>
            <a:r>
              <a:rPr lang="en-US" dirty="0" err="1"/>
              <a:t>termasuk</a:t>
            </a:r>
            <a:r>
              <a:rPr lang="en-US" dirty="0"/>
              <a:t> </a:t>
            </a:r>
            <a:r>
              <a:rPr lang="en-US" dirty="0" err="1"/>
              <a:t>lokasi</a:t>
            </a:r>
            <a:r>
              <a:rPr lang="en-US" dirty="0"/>
              <a:t> </a:t>
            </a:r>
            <a:r>
              <a:rPr lang="en-US" dirty="0" err="1"/>
              <a:t>pelengkap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 smtClean="0"/>
              <a:t>lingkungan</a:t>
            </a:r>
            <a:r>
              <a:rPr lang="en-US" dirty="0" smtClean="0"/>
              <a:t> </a:t>
            </a:r>
            <a:r>
              <a:rPr lang="en-US" dirty="0" err="1" smtClean="0"/>
              <a:t>sosiokultural</a:t>
            </a:r>
            <a:r>
              <a:rPr lang="en-US" dirty="0"/>
              <a:t>. </a:t>
            </a:r>
            <a:r>
              <a:rPr lang="en-US" dirty="0" err="1"/>
              <a:t>Sanksi</a:t>
            </a:r>
            <a:r>
              <a:rPr lang="en-US" dirty="0"/>
              <a:t> </a:t>
            </a:r>
            <a:r>
              <a:rPr lang="en-US" dirty="0" err="1"/>
              <a:t>agen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sumber</a:t>
            </a:r>
            <a:r>
              <a:rPr lang="en-US" dirty="0"/>
              <a:t> yang </a:t>
            </a:r>
            <a:r>
              <a:rPr lang="en-US" dirty="0" err="1"/>
              <a:t>melegitimasi</a:t>
            </a:r>
            <a:r>
              <a:rPr lang="en-US" dirty="0"/>
              <a:t> </a:t>
            </a:r>
            <a:r>
              <a:rPr lang="en-US" dirty="0" err="1"/>
              <a:t>cerita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otoritas</a:t>
            </a:r>
            <a:r>
              <a:rPr lang="en-US" dirty="0" smtClean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kredibilitas</a:t>
            </a:r>
            <a:r>
              <a:rPr lang="en-US" dirty="0"/>
              <a:t> </a:t>
            </a:r>
            <a:r>
              <a:rPr lang="en-US" dirty="0" err="1"/>
              <a:t>cerita.Biasanya</a:t>
            </a:r>
            <a:r>
              <a:rPr lang="en-US" dirty="0"/>
              <a:t> </a:t>
            </a:r>
            <a:r>
              <a:rPr lang="en-US" dirty="0" err="1"/>
              <a:t>unsur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diarahkan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kepercayaan</a:t>
            </a:r>
            <a:r>
              <a:rPr lang="en-US" dirty="0"/>
              <a:t> </a:t>
            </a:r>
            <a:r>
              <a:rPr lang="en-US" dirty="0" smtClean="0"/>
              <a:t>yang </a:t>
            </a:r>
            <a:r>
              <a:rPr lang="en-US" dirty="0" err="1" smtClean="0"/>
              <a:t>bersifat</a:t>
            </a:r>
            <a:r>
              <a:rPr lang="en-US" dirty="0" smtClean="0"/>
              <a:t> </a:t>
            </a:r>
            <a:r>
              <a:rPr lang="en-US" dirty="0"/>
              <a:t>dogma. </a:t>
            </a:r>
            <a:r>
              <a:rPr lang="en-US" dirty="0" err="1"/>
              <a:t>Sanksi</a:t>
            </a:r>
            <a:r>
              <a:rPr lang="en-US" dirty="0"/>
              <a:t> </a:t>
            </a:r>
            <a:r>
              <a:rPr lang="en-US" dirty="0" err="1"/>
              <a:t>agen</a:t>
            </a:r>
            <a:r>
              <a:rPr lang="en-US" dirty="0"/>
              <a:t> </a:t>
            </a:r>
            <a:r>
              <a:rPr lang="en-US" dirty="0" err="1"/>
              <a:t>biasanya</a:t>
            </a:r>
            <a:r>
              <a:rPr lang="en-US" dirty="0"/>
              <a:t> </a:t>
            </a:r>
            <a:r>
              <a:rPr lang="en-US" dirty="0" err="1"/>
              <a:t>berupa</a:t>
            </a:r>
            <a:r>
              <a:rPr lang="en-US" dirty="0"/>
              <a:t> </a:t>
            </a:r>
            <a:r>
              <a:rPr lang="en-US" dirty="0" err="1"/>
              <a:t>komitmen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keadilan</a:t>
            </a:r>
            <a:r>
              <a:rPr lang="en-US" dirty="0"/>
              <a:t>, </a:t>
            </a:r>
            <a:r>
              <a:rPr lang="en-US" dirty="0" err="1"/>
              <a:t>demokrasi</a:t>
            </a:r>
            <a:r>
              <a:rPr lang="en-US" dirty="0" smtClean="0"/>
              <a:t>, </a:t>
            </a:r>
            <a:r>
              <a:rPr lang="en-US" dirty="0" err="1" smtClean="0"/>
              <a:t>bahkan</a:t>
            </a:r>
            <a:r>
              <a:rPr lang="en-US" dirty="0" smtClean="0"/>
              <a:t> </a:t>
            </a:r>
            <a:r>
              <a:rPr lang="en-US" dirty="0"/>
              <a:t>agama. </a:t>
            </a:r>
            <a:endParaRPr lang="en-US" dirty="0" smtClean="0"/>
          </a:p>
          <a:p>
            <a:r>
              <a:rPr lang="en-US" dirty="0" err="1" smtClean="0"/>
              <a:t>cerita</a:t>
            </a:r>
            <a:r>
              <a:rPr lang="en-US" dirty="0" smtClean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tema</a:t>
            </a:r>
            <a:r>
              <a:rPr lang="en-US" dirty="0"/>
              <a:t>- </a:t>
            </a:r>
            <a:r>
              <a:rPr lang="en-US" dirty="0" err="1"/>
              <a:t>tema</a:t>
            </a:r>
            <a:r>
              <a:rPr lang="en-US" dirty="0"/>
              <a:t> </a:t>
            </a:r>
            <a:r>
              <a:rPr lang="en-US" dirty="0" err="1"/>
              <a:t>fantasi</a:t>
            </a:r>
            <a:r>
              <a:rPr lang="en-US" dirty="0"/>
              <a:t> </a:t>
            </a:r>
            <a:r>
              <a:rPr lang="en-US" dirty="0" err="1" smtClean="0"/>
              <a:t>diciptakan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/>
              <a:t>interaksi</a:t>
            </a:r>
            <a:r>
              <a:rPr lang="en-US" dirty="0"/>
              <a:t> </a:t>
            </a:r>
            <a:r>
              <a:rPr lang="en-US" dirty="0" err="1"/>
              <a:t>simbolik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kelompok</a:t>
            </a:r>
            <a:r>
              <a:rPr lang="en-US" dirty="0"/>
              <a:t> </a:t>
            </a:r>
            <a:r>
              <a:rPr lang="en-US" dirty="0" err="1"/>
              <a:t>kecil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kemudian</a:t>
            </a:r>
            <a:r>
              <a:rPr lang="en-US" dirty="0"/>
              <a:t> </a:t>
            </a:r>
            <a:r>
              <a:rPr lang="en-US" dirty="0" err="1"/>
              <a:t>dihubungkan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orang </a:t>
            </a:r>
            <a:r>
              <a:rPr lang="en-US" dirty="0" err="1"/>
              <a:t>ke</a:t>
            </a:r>
            <a:r>
              <a:rPr lang="en-US" dirty="0"/>
              <a:t> orang lain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kelompok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kelompok</a:t>
            </a:r>
            <a:r>
              <a:rPr lang="en-US" dirty="0"/>
              <a:t> lain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 smtClean="0"/>
              <a:t>menciptakan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/>
              <a:t>pandangan</a:t>
            </a:r>
            <a:r>
              <a:rPr lang="en-US" dirty="0"/>
              <a:t> </a:t>
            </a:r>
            <a:r>
              <a:rPr lang="en-US" dirty="0" err="1"/>
              <a:t>dunia</a:t>
            </a:r>
            <a:r>
              <a:rPr lang="en-US" dirty="0"/>
              <a:t> yang </a:t>
            </a:r>
            <a:r>
              <a:rPr lang="en-US" dirty="0" err="1"/>
              <a:t>terbagi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/>
              <a:t>konvergensi</a:t>
            </a:r>
            <a:r>
              <a:rPr lang="en-US" dirty="0"/>
              <a:t> </a:t>
            </a:r>
            <a:r>
              <a:rPr lang="en-US" dirty="0" err="1" smtClean="0"/>
              <a:t>simbolik</a:t>
            </a:r>
            <a:r>
              <a:rPr lang="en-US" dirty="0" smtClean="0"/>
              <a:t> </a:t>
            </a:r>
            <a:r>
              <a:rPr lang="en-US" dirty="0" err="1" smtClean="0"/>
              <a:t>dibutuhkan</a:t>
            </a:r>
            <a:r>
              <a:rPr lang="en-US" dirty="0" smtClean="0"/>
              <a:t> </a:t>
            </a:r>
            <a:r>
              <a:rPr lang="en-US" dirty="0" err="1"/>
              <a:t>adanya</a:t>
            </a:r>
            <a:r>
              <a:rPr lang="en-US" dirty="0"/>
              <a:t> </a:t>
            </a:r>
            <a:r>
              <a:rPr lang="en-US" dirty="0" err="1"/>
              <a:t>visi</a:t>
            </a:r>
            <a:r>
              <a:rPr lang="en-US" dirty="0"/>
              <a:t> </a:t>
            </a:r>
            <a:r>
              <a:rPr lang="en-US" dirty="0" err="1"/>
              <a:t>retorik</a:t>
            </a:r>
            <a:r>
              <a:rPr lang="en-US" dirty="0"/>
              <a:t>, saga, </a:t>
            </a:r>
            <a:r>
              <a:rPr lang="en-US" dirty="0" err="1"/>
              <a:t>dan</a:t>
            </a:r>
            <a:r>
              <a:rPr lang="en-US" dirty="0"/>
              <a:t> consciousness sustaining. </a:t>
            </a:r>
            <a:r>
              <a:rPr lang="en-US" dirty="0" err="1"/>
              <a:t>Jadi</a:t>
            </a:r>
            <a:r>
              <a:rPr lang="en-US" dirty="0"/>
              <a:t> </a:t>
            </a:r>
            <a:r>
              <a:rPr lang="en-US" dirty="0" err="1"/>
              <a:t>jelas</a:t>
            </a:r>
            <a:r>
              <a:rPr lang="en-US" dirty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/>
              <a:t>konvergensi</a:t>
            </a:r>
            <a:r>
              <a:rPr lang="en-US" dirty="0"/>
              <a:t> </a:t>
            </a:r>
            <a:r>
              <a:rPr lang="en-US" dirty="0" err="1"/>
              <a:t>simbolik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perlu</a:t>
            </a:r>
            <a:r>
              <a:rPr lang="en-US" dirty="0"/>
              <a:t> </a:t>
            </a:r>
            <a:r>
              <a:rPr lang="en-US" dirty="0" err="1"/>
              <a:t>komunikasi</a:t>
            </a:r>
            <a:r>
              <a:rPr lang="en-US" dirty="0"/>
              <a:t> </a:t>
            </a:r>
            <a:r>
              <a:rPr lang="en-US" dirty="0" err="1"/>
              <a:t>besar-besaran</a:t>
            </a:r>
            <a:r>
              <a:rPr lang="en-US" dirty="0"/>
              <a:t>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 smtClean="0"/>
              <a:t>layaknya</a:t>
            </a:r>
            <a:r>
              <a:rPr lang="en-US" dirty="0" smtClean="0"/>
              <a:t> </a:t>
            </a:r>
            <a:r>
              <a:rPr lang="en-US" dirty="0" err="1" smtClean="0"/>
              <a:t>promosi</a:t>
            </a:r>
            <a:r>
              <a:rPr lang="en-US" dirty="0" smtClean="0"/>
              <a:t> </a:t>
            </a:r>
            <a:r>
              <a:rPr lang="en-US" dirty="0"/>
              <a:t>yang </a:t>
            </a:r>
            <a:r>
              <a:rPr lang="en-US" dirty="0" err="1"/>
              <a:t>menghabiskan</a:t>
            </a:r>
            <a:r>
              <a:rPr lang="en-US" dirty="0"/>
              <a:t> </a:t>
            </a:r>
            <a:r>
              <a:rPr lang="en-US" dirty="0" err="1"/>
              <a:t>biaya</a:t>
            </a:r>
            <a:r>
              <a:rPr lang="en-US" dirty="0"/>
              <a:t>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75345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401</Words>
  <Application>Microsoft Office PowerPoint</Application>
  <PresentationFormat>On-screen Show (4:3)</PresentationFormat>
  <Paragraphs>11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Teori Simbolik konvergen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Teori Simbolik konvergen</dc:title>
  <dc:creator>Staff</dc:creator>
  <cp:lastModifiedBy>Staff</cp:lastModifiedBy>
  <cp:revision>3</cp:revision>
  <dcterms:created xsi:type="dcterms:W3CDTF">2017-11-17T06:24:41Z</dcterms:created>
  <dcterms:modified xsi:type="dcterms:W3CDTF">2017-12-10T04:08:00Z</dcterms:modified>
</cp:coreProperties>
</file>