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62" r:id="rId6"/>
    <p:sldId id="259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03E-7521-4494-B722-367FB34874F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BFD7-F74D-416E-850E-967BC9BC1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4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03E-7521-4494-B722-367FB34874F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BFD7-F74D-416E-850E-967BC9BC1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6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03E-7521-4494-B722-367FB34874F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BFD7-F74D-416E-850E-967BC9BC1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1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03E-7521-4494-B722-367FB34874F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BFD7-F74D-416E-850E-967BC9BC1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7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03E-7521-4494-B722-367FB34874F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BFD7-F74D-416E-850E-967BC9BC1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8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03E-7521-4494-B722-367FB34874F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BFD7-F74D-416E-850E-967BC9BC1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5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03E-7521-4494-B722-367FB34874F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BFD7-F74D-416E-850E-967BC9BC1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3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03E-7521-4494-B722-367FB34874F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BFD7-F74D-416E-850E-967BC9BC1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03E-7521-4494-B722-367FB34874F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BFD7-F74D-416E-850E-967BC9BC1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9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03E-7521-4494-B722-367FB34874F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BFD7-F74D-416E-850E-967BC9BC1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1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F903E-7521-4494-B722-367FB34874F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ABFD7-F74D-416E-850E-967BC9BC1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6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F903E-7521-4494-B722-367FB34874F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ABFD7-F74D-416E-850E-967BC9BC1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1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Groupthink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Irving L. Janis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85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Janis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 </a:t>
            </a:r>
            <a:r>
              <a:rPr lang="en-US" i="1" dirty="0"/>
              <a:t>groupthink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mode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yang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kohesif</a:t>
            </a:r>
            <a:r>
              <a:rPr lang="en-US" dirty="0"/>
              <a:t> (</a:t>
            </a:r>
            <a:r>
              <a:rPr lang="en-US" dirty="0" err="1"/>
              <a:t>terpadu</a:t>
            </a:r>
            <a:r>
              <a:rPr lang="en-US" dirty="0"/>
              <a:t>),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usaha-usaha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anggota-anggota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kata </a:t>
            </a:r>
            <a:r>
              <a:rPr lang="en-US" dirty="0" err="1"/>
              <a:t>mufakat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kebulatan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klompok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mengesampingkan</a:t>
            </a:r>
            <a:r>
              <a:rPr lang="en-US" dirty="0"/>
              <a:t> </a:t>
            </a:r>
            <a:r>
              <a:rPr lang="en-US" dirty="0" err="1"/>
              <a:t>motivasinya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alternatif-alternatif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realistis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i="1" dirty="0" smtClean="0"/>
              <a:t>Groupthink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kemerosotan</a:t>
            </a:r>
            <a:r>
              <a:rPr lang="en-US" dirty="0"/>
              <a:t> </a:t>
            </a:r>
            <a:r>
              <a:rPr lang="en-US" dirty="0" err="1"/>
              <a:t>efesiensi</a:t>
            </a:r>
            <a:r>
              <a:rPr lang="en-US" dirty="0"/>
              <a:t> mental, 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moral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tekanan-tekanan</a:t>
            </a:r>
            <a:r>
              <a:rPr lang="en-US" dirty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2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172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/>
              <a:t>Groupthink theory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anggapan</a:t>
            </a:r>
            <a:r>
              <a:rPr lang="en-US" dirty="0"/>
              <a:t>/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buktinya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moral. </a:t>
            </a:r>
          </a:p>
          <a:p>
            <a:pPr algn="just"/>
            <a:r>
              <a:rPr lang="en-US" dirty="0" err="1" smtClean="0"/>
              <a:t>Jadi</a:t>
            </a:r>
            <a:r>
              <a:rPr lang="en-US" dirty="0"/>
              <a:t> </a:t>
            </a:r>
            <a:r>
              <a:rPr lang="en-US" b="1" i="1" dirty="0"/>
              <a:t>groupthink</a:t>
            </a:r>
            <a:r>
              <a:rPr lang="en-US" dirty="0"/>
              <a:t> 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kohesif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anggota-anggota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konsensus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kritisnya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en-US" dirty="0" err="1"/>
              <a:t>Contoh</a:t>
            </a:r>
            <a:r>
              <a:rPr lang="en-US" dirty="0"/>
              <a:t> : </a:t>
            </a:r>
            <a:endParaRPr lang="en-US" dirty="0" smtClean="0"/>
          </a:p>
          <a:p>
            <a:pPr marL="742950" lvl="2" indent="-342900" algn="just"/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sekutu</a:t>
            </a:r>
            <a:r>
              <a:rPr lang="en-US" dirty="0"/>
              <a:t> AS </a:t>
            </a:r>
            <a:r>
              <a:rPr lang="en-US" dirty="0" err="1"/>
              <a:t>menyerang</a:t>
            </a:r>
            <a:r>
              <a:rPr lang="en-US" dirty="0"/>
              <a:t> </a:t>
            </a:r>
            <a:r>
              <a:rPr lang="en-US" dirty="0" err="1"/>
              <a:t>Irak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Saddam </a:t>
            </a:r>
            <a:r>
              <a:rPr lang="en-US" dirty="0" err="1"/>
              <a:t>Husein</a:t>
            </a:r>
            <a:r>
              <a:rPr lang="en-US" dirty="0"/>
              <a:t> yang </a:t>
            </a:r>
            <a:r>
              <a:rPr lang="en-US" dirty="0" err="1"/>
              <a:t>menuduh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senjata</a:t>
            </a:r>
            <a:r>
              <a:rPr lang="en-US" dirty="0"/>
              <a:t> </a:t>
            </a:r>
            <a:r>
              <a:rPr lang="en-US" dirty="0" err="1"/>
              <a:t>pemusnah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diperdulikan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 smtClean="0"/>
              <a:t>.</a:t>
            </a:r>
          </a:p>
          <a:p>
            <a:pPr marL="742950" lvl="2" indent="-342900" algn="just"/>
            <a:r>
              <a:rPr lang="en-US" dirty="0" smtClean="0"/>
              <a:t>Genk Motor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anarkis</a:t>
            </a:r>
            <a:r>
              <a:rPr lang="en-US" dirty="0" smtClean="0"/>
              <a:t> di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takut</a:t>
            </a:r>
            <a:r>
              <a:rPr lang="en-US" dirty="0" smtClean="0"/>
              <a:t> </a:t>
            </a:r>
            <a:r>
              <a:rPr lang="en-US" dirty="0" err="1" smtClean="0"/>
              <a:t>dikucilkan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geng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setuju</a:t>
            </a:r>
            <a:r>
              <a:rPr lang="en-US" dirty="0" smtClean="0"/>
              <a:t>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65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Singkatnya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i="1" dirty="0"/>
              <a:t>groupthink</a:t>
            </a:r>
            <a:r>
              <a:rPr lang="en-US" dirty="0"/>
              <a:t>,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konvergenitas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, rasa, </a:t>
            </a:r>
            <a:r>
              <a:rPr lang="en-US" dirty="0" err="1"/>
              <a:t>visi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entitas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orang-orang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kelompoknya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dipikirkan</a:t>
            </a:r>
            <a:r>
              <a:rPr lang="en-US" dirty="0"/>
              <a:t>, </a:t>
            </a:r>
            <a:r>
              <a:rPr lang="en-US" dirty="0" err="1"/>
              <a:t>dirasa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keputusan-keputusan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groupthink </a:t>
            </a:r>
            <a:r>
              <a:rPr lang="en-US" dirty="0" err="1"/>
              <a:t>itu</a:t>
            </a:r>
            <a:r>
              <a:rPr lang="en-US" dirty="0"/>
              <a:t> yang </a:t>
            </a:r>
            <a:r>
              <a:rPr lang="en-US" dirty="0" err="1"/>
              <a:t>berlawanan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nurani</a:t>
            </a:r>
            <a:r>
              <a:rPr lang="en-US" dirty="0"/>
              <a:t> </a:t>
            </a:r>
            <a:r>
              <a:rPr lang="en-US" dirty="0" err="1"/>
              <a:t>anggotanya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orang lain di </a:t>
            </a:r>
            <a:r>
              <a:rPr lang="en-US" dirty="0" err="1"/>
              <a:t>luarnya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/>
              <a:t>mengingat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kompak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agar </a:t>
            </a:r>
            <a:r>
              <a:rPr lang="en-US" dirty="0" err="1"/>
              <a:t>tercapai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069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groupthink </a:t>
            </a:r>
            <a:r>
              <a:rPr lang="en-US" dirty="0" err="1" smtClean="0"/>
              <a:t>adalah</a:t>
            </a:r>
            <a:r>
              <a:rPr lang="en-US" dirty="0"/>
              <a:t> </a:t>
            </a:r>
            <a:r>
              <a:rPr lang="en-US" i="1" dirty="0"/>
              <a:t>Concurrent Seeking Behavior</a:t>
            </a:r>
            <a:r>
              <a:rPr lang="en-US" dirty="0"/>
              <a:t> </a:t>
            </a:r>
            <a:r>
              <a:rPr lang="en-US" dirty="0" smtClean="0"/>
              <a:t>.</a:t>
            </a:r>
            <a:r>
              <a:rPr lang="en-US" dirty="0"/>
              <a:t> </a:t>
            </a:r>
            <a:endParaRPr lang="en-US" dirty="0" smtClean="0"/>
          </a:p>
          <a:p>
            <a:pPr algn="just"/>
            <a:r>
              <a:rPr lang="en-US" i="1" dirty="0" smtClean="0"/>
              <a:t>Concurrent </a:t>
            </a:r>
            <a:r>
              <a:rPr lang="en-US" i="1" dirty="0"/>
              <a:t>Seeking Behavior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ketergantungan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bersatu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b="1" dirty="0" err="1" smtClean="0"/>
              <a:t>kohesif</a:t>
            </a:r>
            <a:r>
              <a:rPr lang="en-US" dirty="0"/>
              <a:t>,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kelompok</a:t>
            </a:r>
            <a:r>
              <a:rPr lang="en-US" b="1" dirty="0"/>
              <a:t> yang </a:t>
            </a:r>
            <a:r>
              <a:rPr lang="en-US" b="1" dirty="0" err="1"/>
              <a:t>jelek</a:t>
            </a:r>
            <a:r>
              <a:rPr lang="en-US" b="1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konteks</a:t>
            </a:r>
            <a:r>
              <a:rPr lang="en-US" b="1" dirty="0"/>
              <a:t> </a:t>
            </a:r>
            <a:r>
              <a:rPr lang="en-US" b="1" dirty="0" err="1"/>
              <a:t>provokatif</a:t>
            </a:r>
            <a:r>
              <a:rPr lang="en-US" dirty="0"/>
              <a:t>.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i="1" dirty="0"/>
              <a:t>groupthink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5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Kohesifitas</a:t>
            </a:r>
            <a:r>
              <a:rPr lang="en-US" dirty="0" smtClean="0"/>
              <a:t> Groupthink </a:t>
            </a:r>
            <a:r>
              <a:rPr lang="en-US" dirty="0" err="1" smtClean="0"/>
              <a:t>ditentukan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b="1" dirty="0" err="1"/>
              <a:t>simptom</a:t>
            </a:r>
            <a:r>
              <a:rPr lang="en-US" b="1" dirty="0"/>
              <a:t> </a:t>
            </a:r>
            <a:r>
              <a:rPr lang="en-US" b="1" dirty="0" err="1"/>
              <a:t>kekebalan</a:t>
            </a:r>
            <a:r>
              <a:rPr lang="en-US" b="1" dirty="0"/>
              <a:t> </a:t>
            </a:r>
            <a:r>
              <a:rPr lang="en-US" b="1" dirty="0" err="1"/>
              <a:t>diri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illusion of invulnerability</a:t>
            </a:r>
            <a:r>
              <a:rPr lang="en-US" dirty="0"/>
              <a:t>),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rasa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miliki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memandang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kalah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b="1" dirty="0" err="1"/>
              <a:t>simptom</a:t>
            </a:r>
            <a:r>
              <a:rPr lang="en-US" b="1" dirty="0"/>
              <a:t> </a:t>
            </a:r>
            <a:r>
              <a:rPr lang="en-US" b="1" dirty="0" err="1"/>
              <a:t>stereotip</a:t>
            </a:r>
            <a:r>
              <a:rPr lang="en-US" b="1" dirty="0"/>
              <a:t> </a:t>
            </a:r>
            <a:r>
              <a:rPr lang="en-US" b="1" dirty="0" err="1"/>
              <a:t>bersama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sempit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anggapan</a:t>
            </a:r>
            <a:r>
              <a:rPr lang="en-US" dirty="0"/>
              <a:t> </a:t>
            </a:r>
            <a:r>
              <a:rPr lang="en-US" dirty="0" err="1"/>
              <a:t>sepihak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lain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b="1" dirty="0" err="1" smtClean="0"/>
              <a:t>simptom</a:t>
            </a:r>
            <a:r>
              <a:rPr lang="en-US" b="1" dirty="0" smtClean="0"/>
              <a:t> </a:t>
            </a:r>
            <a:r>
              <a:rPr lang="en-US" b="1" dirty="0" err="1"/>
              <a:t>moralitas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anggapan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kelompoknyalah</a:t>
            </a:r>
            <a:r>
              <a:rPr lang="en-US" dirty="0"/>
              <a:t> yang paling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pahlawan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yang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meluruskan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/>
              <a:t>lain.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448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b="1" dirty="0" err="1"/>
              <a:t>simptom</a:t>
            </a:r>
            <a:r>
              <a:rPr lang="en-US" b="1" dirty="0"/>
              <a:t> </a:t>
            </a:r>
            <a:r>
              <a:rPr lang="en-US" b="1" dirty="0" err="1"/>
              <a:t>rasionalisasi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argumentasi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agresi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lawan</a:t>
            </a:r>
            <a:r>
              <a:rPr lang="en-US" dirty="0"/>
              <a:t> 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membebaskan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invasi</a:t>
            </a:r>
            <a:r>
              <a:rPr lang="en-US" dirty="0"/>
              <a:t> AS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Irak</a:t>
            </a:r>
            <a:r>
              <a:rPr lang="en-US" dirty="0"/>
              <a:t>). </a:t>
            </a:r>
          </a:p>
          <a:p>
            <a:pPr algn="just"/>
            <a:r>
              <a:rPr lang="en-US" dirty="0" err="1" smtClean="0"/>
              <a:t>Kelima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b="1" dirty="0" err="1"/>
              <a:t>simptom</a:t>
            </a:r>
            <a:r>
              <a:rPr lang="en-US" b="1" dirty="0"/>
              <a:t> </a:t>
            </a:r>
            <a:r>
              <a:rPr lang="en-US" b="1" dirty="0" err="1"/>
              <a:t>ilusi</a:t>
            </a:r>
            <a:r>
              <a:rPr lang="en-US" b="1" dirty="0"/>
              <a:t> </a:t>
            </a:r>
            <a:r>
              <a:rPr lang="en-US" b="1" dirty="0" err="1"/>
              <a:t>anonimitas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yang </a:t>
            </a:r>
            <a:r>
              <a:rPr lang="en-US" dirty="0" err="1"/>
              <a:t>ragu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kelompoknya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seorangpun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keberanian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keraguan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Anonimitas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individu-individu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kehilangan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individunya</a:t>
            </a:r>
            <a:r>
              <a:rPr lang="en-US" dirty="0"/>
              <a:t> (</a:t>
            </a:r>
            <a:r>
              <a:rPr lang="en-US" dirty="0" err="1" smtClean="0"/>
              <a:t>deindividualisasi</a:t>
            </a:r>
            <a:r>
              <a:rPr lang="en-US" dirty="0"/>
              <a:t>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197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berkurangnya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moral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penularan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destruktif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simptom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dikuatkan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simptom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berkompromi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lain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kelompoknya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40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Keenam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b="1" dirty="0" err="1"/>
              <a:t>Swa</a:t>
            </a:r>
            <a:r>
              <a:rPr lang="en-US" b="1" dirty="0"/>
              <a:t>-Sensor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kohesif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orang </a:t>
            </a:r>
            <a:r>
              <a:rPr lang="en-US" dirty="0" err="1"/>
              <a:t>mensensor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yang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</a:p>
          <a:p>
            <a:pPr algn="just"/>
            <a:r>
              <a:rPr lang="en-US" dirty="0" err="1" smtClean="0"/>
              <a:t>Ketujuh</a:t>
            </a:r>
            <a:r>
              <a:rPr lang="en-US" dirty="0" smtClean="0"/>
              <a:t>, </a:t>
            </a:r>
            <a:r>
              <a:rPr lang="en-US" dirty="0" err="1" smtClean="0"/>
              <a:t>simptom</a:t>
            </a:r>
            <a:r>
              <a:rPr lang="en-US" dirty="0" smtClean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usaha-usaha</a:t>
            </a:r>
            <a:r>
              <a:rPr lang="en-US" dirty="0"/>
              <a:t> </a:t>
            </a:r>
            <a:r>
              <a:rPr lang="en-US" b="1" dirty="0" err="1"/>
              <a:t>pengawasan</a:t>
            </a:r>
            <a:r>
              <a:rPr lang="en-US" b="1" dirty="0"/>
              <a:t> mental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kohesif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psikologis</a:t>
            </a:r>
            <a:r>
              <a:rPr lang="en-US" dirty="0"/>
              <a:t>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memelihara</a:t>
            </a:r>
            <a:r>
              <a:rPr lang="en-US" dirty="0"/>
              <a:t> </a:t>
            </a:r>
            <a:r>
              <a:rPr lang="en-US" dirty="0" err="1"/>
              <a:t>suasana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menekan</a:t>
            </a:r>
            <a:r>
              <a:rPr lang="en-US" dirty="0"/>
              <a:t> orang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/>
              <a:t>umumnya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94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400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Groupthink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Groupthink Theory</dc:title>
  <dc:creator>Staff</dc:creator>
  <cp:lastModifiedBy>Staff</cp:lastModifiedBy>
  <cp:revision>8</cp:revision>
  <dcterms:created xsi:type="dcterms:W3CDTF">2017-11-17T05:29:23Z</dcterms:created>
  <dcterms:modified xsi:type="dcterms:W3CDTF">2018-04-05T05:25:34Z</dcterms:modified>
</cp:coreProperties>
</file>