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0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PRAKTEK </a:t>
            </a:r>
            <a:r>
              <a:rPr lang="id-ID" smtClean="0"/>
              <a:t>PENELITIAN </a:t>
            </a:r>
            <a:r>
              <a:rPr lang="id-ID" dirty="0" smtClean="0"/>
              <a:t>EX POST FACTO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Dr. Ummanah, S.Sos, M.Si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38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320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PRAKTEK PENELITIAN EX POST FACTO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PENELITIAN EX POST FACTO DAN EKSPERIMEN</dc:title>
  <dc:creator>Toshiba</dc:creator>
  <cp:lastModifiedBy>BPISTI2008</cp:lastModifiedBy>
  <cp:revision>40</cp:revision>
  <dcterms:created xsi:type="dcterms:W3CDTF">2018-01-26T23:29:14Z</dcterms:created>
  <dcterms:modified xsi:type="dcterms:W3CDTF">2018-12-02T04:55:02Z</dcterms:modified>
</cp:coreProperties>
</file>