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0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DE0FD-5587-4DD8-A936-71E19D1AFA40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175FF-F85C-4BE4-9C87-80C4BF2E86E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2915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3501008"/>
            <a:ext cx="6858000" cy="990600"/>
          </a:xfrm>
        </p:spPr>
        <p:txBody>
          <a:bodyPr>
            <a:noAutofit/>
          </a:bodyPr>
          <a:lstStyle/>
          <a:p>
            <a:r>
              <a:rPr lang="en-US" sz="4800" smtClean="0">
                <a:latin typeface="Algerian" pitchFamily="82" charset="0"/>
              </a:rPr>
              <a:t>PRAKTEK </a:t>
            </a:r>
            <a:r>
              <a:rPr lang="id-ID" sz="4800" smtClean="0">
                <a:latin typeface="Algerian" pitchFamily="82" charset="0"/>
              </a:rPr>
              <a:t>METODE </a:t>
            </a:r>
            <a:r>
              <a:rPr lang="id-ID" sz="4800" dirty="0" smtClean="0">
                <a:latin typeface="Algerian" pitchFamily="82" charset="0"/>
              </a:rPr>
              <a:t>PENELITIAN EKSPERIMEN  </a:t>
            </a:r>
            <a:endParaRPr lang="id-ID" sz="48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Dr. </a:t>
            </a:r>
            <a:r>
              <a:rPr lang="id-ID" smtClean="0"/>
              <a:t>Ummanah, S.Sos, M.Si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86691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437</TotalTime>
  <Words>11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PRAKTEK METODE PENELITIAN EKSPERIMEN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PENELITIAN EKSPERIMEN</dc:title>
  <dc:creator>Toshiba</dc:creator>
  <cp:lastModifiedBy>BPISTI2008</cp:lastModifiedBy>
  <cp:revision>44</cp:revision>
  <dcterms:created xsi:type="dcterms:W3CDTF">2018-02-09T10:42:17Z</dcterms:created>
  <dcterms:modified xsi:type="dcterms:W3CDTF">2018-12-02T04:55:36Z</dcterms:modified>
</cp:coreProperties>
</file>