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 id="2147483720" r:id="rId4"/>
    <p:sldMasterId id="2147483744" r:id="rId5"/>
    <p:sldMasterId id="2147483768" r:id="rId6"/>
  </p:sldMasterIdLst>
  <p:sldIdLst>
    <p:sldId id="256" r:id="rId7"/>
    <p:sldId id="257" r:id="rId8"/>
    <p:sldId id="264" r:id="rId9"/>
    <p:sldId id="258" r:id="rId10"/>
    <p:sldId id="259" r:id="rId11"/>
    <p:sldId id="260" r:id="rId12"/>
    <p:sldId id="263" r:id="rId13"/>
    <p:sldId id="261"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C3A134-F1C3-464B-BF47-54DC2DE08F52}" type="datetimeFigureOut">
              <a:rPr lang="en-US" smtClean="0"/>
              <a:t>10/27/2018</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48F39E-9C37-485F-AC97-16BB4BDF9F49}" type="slidenum">
              <a:rPr kumimoji="0" lang="en-US" smtClean="0"/>
              <a:t>‹#›</a:t>
            </a:fld>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648F39E-9C37-485F-AC97-16BB4BDF9F49}" type="slidenum">
              <a:rPr kumimoji="0" lang="en-US" smtClean="0"/>
              <a:t>‹#›</a:t>
            </a:fld>
            <a:endParaRPr kumimoji="0"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7C3A134-F1C3-464B-BF47-54DC2DE08F52}" type="datetimeFigureOut">
              <a:rPr lang="en-US" smtClean="0"/>
              <a:t>10/27/2018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C3A134-F1C3-464B-BF47-54DC2DE08F52}" type="datetimeFigureOut">
              <a:rPr lang="en-US" smtClean="0"/>
              <a:t>10/27/2018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10/27/2018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9648F39E-9C37-485F-AC97-16BB4BDF9F49}" type="slidenum">
              <a:rPr kumimoji="0" lang="en-US" smtClean="0"/>
              <a:t>‹#›</a:t>
            </a:fld>
            <a:endParaRPr kumimoji="0"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10/27/2018</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10/27/2018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10/27/2018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10/27/2018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48F39E-9C37-485F-AC97-16BB4BDF9F49}" type="slidenum">
              <a:rPr kumimoji="0" lang="en-US" smtClean="0"/>
              <a:t>‹#›</a:t>
            </a:fld>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10/27/2018</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7C3A134-F1C3-464B-BF47-54DC2DE08F52}" type="datetimeFigureOut">
              <a:rPr lang="en-US" smtClean="0"/>
              <a:t>10/27/2018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7C3A134-F1C3-464B-BF47-54DC2DE08F52}" type="datetimeFigureOut">
              <a:rPr lang="en-US" smtClean="0"/>
              <a:t>10/27/2018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kumimoji="0" lang="en-US"/>
          </a:p>
        </p:txBody>
      </p:sp>
      <p:sp>
        <p:nvSpPr>
          <p:cNvPr id="4" name="Slide Number Placeholder 3"/>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7C3A134-F1C3-464B-BF47-54DC2DE08F52}" type="datetimeFigureOut">
              <a:rPr lang="en-US" smtClean="0"/>
              <a:t>10/27/2018</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648F39E-9C37-485F-AC97-16BB4BDF9F49}" type="slidenum">
              <a:rPr kumimoji="0" lang="en-US" smtClean="0"/>
              <a:t>‹#›</a:t>
            </a:fld>
            <a:endParaRPr kumimoji="0"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17" name="Footer Placeholder 16"/>
          <p:cNvSpPr>
            <a:spLocks noGrp="1"/>
          </p:cNvSpPr>
          <p:nvPr>
            <p:ph type="ftr" sz="quarter" idx="11"/>
          </p:nvPr>
        </p:nvSpPr>
        <p:spPr/>
        <p:txBody>
          <a:bodyPr/>
          <a:lstStyle>
            <a:extLst/>
          </a:lstStyle>
          <a:p>
            <a:endParaRPr kumimoji="0" lang="en-US"/>
          </a:p>
        </p:txBody>
      </p:sp>
      <p:sp>
        <p:nvSpPr>
          <p:cNvPr id="29" name="Slide Number Placeholder 28"/>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7C3A134-F1C3-464B-BF47-54DC2DE08F52}" type="datetimeFigureOut">
              <a:rPr lang="en-US" smtClean="0"/>
              <a:t>10/27/2018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648F39E-9C37-485F-AC97-16BB4BDF9F49}" type="slidenum">
              <a:rPr kumimoji="0" lang="en-US" smtClean="0"/>
              <a:t>‹#›</a:t>
            </a:fld>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7C3A134-F1C3-464B-BF47-54DC2DE08F52}" type="datetimeFigureOut">
              <a:rPr lang="en-US" smtClean="0"/>
              <a:t>10/27/2018</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kumimoji="0"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48F39E-9C37-485F-AC97-16BB4BDF9F49}" type="slidenum">
              <a:rPr kumimoji="0" lang="en-US" smtClean="0"/>
              <a:t>‹#›</a:t>
            </a:fld>
            <a:endParaRPr kumimoji="0"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7C3A134-F1C3-464B-BF47-54DC2DE08F52}" type="datetimeFigureOut">
              <a:rPr lang="en-US" smtClean="0"/>
              <a:t>10/27/2018</a:t>
            </a:fld>
            <a:endParaRPr lang="en-US"/>
          </a:p>
        </p:txBody>
      </p:sp>
      <p:sp>
        <p:nvSpPr>
          <p:cNvPr id="16" name="Slide Number Placeholder 15"/>
          <p:cNvSpPr>
            <a:spLocks noGrp="1"/>
          </p:cNvSpPr>
          <p:nvPr>
            <p:ph type="sldNum" sz="quarter" idx="11"/>
          </p:nvPr>
        </p:nvSpPr>
        <p:spPr/>
        <p:txBody>
          <a:bodyPr/>
          <a:lstStyle/>
          <a:p>
            <a:fld id="{9648F39E-9C37-485F-AC97-16BB4BDF9F49}" type="slidenum">
              <a:rPr kumimoji="0" lang="en-US" smtClean="0"/>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7C3A134-F1C3-464B-BF47-54DC2DE08F52}" type="datetimeFigureOut">
              <a:rPr lang="en-US" smtClean="0"/>
              <a:t>10/27/2018</a:t>
            </a:fld>
            <a:endParaRPr lang="en-US"/>
          </a:p>
        </p:txBody>
      </p:sp>
      <p:sp>
        <p:nvSpPr>
          <p:cNvPr id="15" name="Slide Number Placeholder 14"/>
          <p:cNvSpPr>
            <a:spLocks noGrp="1"/>
          </p:cNvSpPr>
          <p:nvPr>
            <p:ph type="sldNum" sz="quarter" idx="11"/>
          </p:nvPr>
        </p:nvSpPr>
        <p:spPr/>
        <p:txBody>
          <a:bodyPr/>
          <a:lstStyle/>
          <a:p>
            <a:fld id="{9648F39E-9C37-485F-AC97-16BB4BDF9F49}" type="slidenum">
              <a:rPr kumimoji="0" lang="en-US" smtClean="0"/>
              <a:t>‹#›</a:t>
            </a:fld>
            <a:endParaRPr kumimoji="0" lang="en-US"/>
          </a:p>
        </p:txBody>
      </p:sp>
      <p:sp>
        <p:nvSpPr>
          <p:cNvPr id="16" name="Footer Placeholder 15"/>
          <p:cNvSpPr>
            <a:spLocks noGrp="1"/>
          </p:cNvSpPr>
          <p:nvPr>
            <p:ph type="ftr" sz="quarter" idx="12"/>
          </p:nvPr>
        </p:nvSpPr>
        <p:spPr/>
        <p:txBody>
          <a:bodyPr/>
          <a:lstStyle/>
          <a:p>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7C3A134-F1C3-464B-BF47-54DC2DE08F52}" type="datetimeFigureOut">
              <a:rPr lang="en-US" smtClean="0"/>
              <a:t>10/27/2018</a:t>
            </a:fld>
            <a:endParaRPr lang="en-US"/>
          </a:p>
        </p:txBody>
      </p:sp>
      <p:sp>
        <p:nvSpPr>
          <p:cNvPr id="13" name="Slide Number Placeholder 12"/>
          <p:cNvSpPr>
            <a:spLocks noGrp="1"/>
          </p:cNvSpPr>
          <p:nvPr>
            <p:ph type="sldNum" sz="quarter" idx="11"/>
          </p:nvPr>
        </p:nvSpPr>
        <p:spPr/>
        <p:txBody>
          <a:bodyPr/>
          <a:lstStyle/>
          <a:p>
            <a:fld id="{9648F39E-9C37-485F-AC97-16BB4BDF9F49}" type="slidenum">
              <a:rPr kumimoji="0" lang="en-US" smtClean="0"/>
              <a:t>‹#›</a:t>
            </a:fld>
            <a:endParaRPr kumimoji="0" lang="en-US"/>
          </a:p>
        </p:txBody>
      </p:sp>
      <p:sp>
        <p:nvSpPr>
          <p:cNvPr id="14" name="Footer Placeholder 13"/>
          <p:cNvSpPr>
            <a:spLocks noGrp="1"/>
          </p:cNvSpPr>
          <p:nvPr>
            <p:ph type="ftr" sz="quarter" idx="12"/>
          </p:nvPr>
        </p:nvSpPr>
        <p:spPr/>
        <p:txBody>
          <a:bodyPr/>
          <a:lstStyle/>
          <a:p>
            <a:endParaRPr kumimoji="0"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7C3A134-F1C3-464B-BF47-54DC2DE08F52}" type="datetimeFigureOut">
              <a:rPr lang="en-US" smtClean="0"/>
              <a:t>10/27/2018</a:t>
            </a:fld>
            <a:endParaRPr lang="en-US"/>
          </a:p>
        </p:txBody>
      </p:sp>
      <p:sp>
        <p:nvSpPr>
          <p:cNvPr id="9" name="Slide Number Placeholder 8"/>
          <p:cNvSpPr>
            <a:spLocks noGrp="1"/>
          </p:cNvSpPr>
          <p:nvPr>
            <p:ph type="sldNum" sz="quarter" idx="11"/>
          </p:nvPr>
        </p:nvSpPr>
        <p:spPr/>
        <p:txBody>
          <a:bodyPr/>
          <a:lstStyle/>
          <a:p>
            <a:fld id="{9648F39E-9C37-485F-AC97-16BB4BDF9F49}" type="slidenum">
              <a:rPr kumimoji="0" lang="en-US" smtClean="0"/>
              <a:t>‹#›</a:t>
            </a:fld>
            <a:endParaRPr kumimoji="0" lang="en-US"/>
          </a:p>
        </p:txBody>
      </p:sp>
      <p:sp>
        <p:nvSpPr>
          <p:cNvPr id="10" name="Footer Placeholder 9"/>
          <p:cNvSpPr>
            <a:spLocks noGrp="1"/>
          </p:cNvSpPr>
          <p:nvPr>
            <p:ph type="ftr" sz="quarter" idx="12"/>
          </p:nvPr>
        </p:nvSpPr>
        <p:spPr/>
        <p:txBody>
          <a:bodyPr/>
          <a:lstStyle/>
          <a:p>
            <a:endParaRPr kumimoji="0"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10/27/2018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a:xfrm>
            <a:off x="4343400" y="1036020"/>
            <a:ext cx="457200" cy="441325"/>
          </a:xfrm>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D7C3A134-F1C3-464B-BF47-54DC2DE08F52}" type="datetimeFigureOut">
              <a:rPr lang="en-US" smtClean="0"/>
              <a:t>10/27/2018</a:t>
            </a:fld>
            <a:endParaRPr lang="en-US"/>
          </a:p>
        </p:txBody>
      </p:sp>
      <p:sp>
        <p:nvSpPr>
          <p:cNvPr id="15" name="Slide Number Placeholder 14"/>
          <p:cNvSpPr>
            <a:spLocks noGrp="1"/>
          </p:cNvSpPr>
          <p:nvPr>
            <p:ph type="sldNum" sz="quarter" idx="11"/>
          </p:nvPr>
        </p:nvSpPr>
        <p:spPr/>
        <p:txBody>
          <a:bodyPr/>
          <a:lstStyle/>
          <a:p>
            <a:fld id="{9648F39E-9C37-485F-AC97-16BB4BDF9F49}" type="slidenum">
              <a:rPr kumimoji="0" lang="en-US" smtClean="0"/>
              <a:t>‹#›</a:t>
            </a:fld>
            <a:endParaRPr kumimoji="0" lang="en-US"/>
          </a:p>
        </p:txBody>
      </p:sp>
      <p:sp>
        <p:nvSpPr>
          <p:cNvPr id="16" name="Footer Placeholder 15"/>
          <p:cNvSpPr>
            <a:spLocks noGrp="1"/>
          </p:cNvSpPr>
          <p:nvPr>
            <p:ph type="ftr" sz="quarter" idx="12"/>
          </p:nvPr>
        </p:nvSpPr>
        <p:spPr/>
        <p:txBody>
          <a:bodyPr/>
          <a:lstStyle/>
          <a:p>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7C3A134-F1C3-464B-BF47-54DC2DE08F52}" type="datetimeFigureOut">
              <a:rPr lang="en-US" smtClean="0"/>
              <a:t>10/27/2018</a:t>
            </a:fld>
            <a:endParaRPr lang="en-US"/>
          </a:p>
        </p:txBody>
      </p:sp>
      <p:sp>
        <p:nvSpPr>
          <p:cNvPr id="8" name="Slide Number Placeholder 7"/>
          <p:cNvSpPr>
            <a:spLocks noGrp="1"/>
          </p:cNvSpPr>
          <p:nvPr>
            <p:ph type="sldNum" sz="quarter" idx="11"/>
          </p:nvPr>
        </p:nvSpPr>
        <p:spPr/>
        <p:txBody>
          <a:bodyPr/>
          <a:lstStyle/>
          <a:p>
            <a:fld id="{9648F39E-9C37-485F-AC97-16BB4BDF9F49}" type="slidenum">
              <a:rPr kumimoji="0" lang="en-US" smtClean="0"/>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7C3A134-F1C3-464B-BF47-54DC2DE08F52}" type="datetimeFigureOut">
              <a:rPr lang="en-US" smtClean="0"/>
              <a:t>10/27/2018</a:t>
            </a:fld>
            <a:endParaRPr lang="en-US"/>
          </a:p>
        </p:txBody>
      </p:sp>
      <p:sp>
        <p:nvSpPr>
          <p:cNvPr id="6" name="Slide Number Placeholder 5"/>
          <p:cNvSpPr>
            <a:spLocks noGrp="1"/>
          </p:cNvSpPr>
          <p:nvPr>
            <p:ph type="sldNum" sz="quarter" idx="11"/>
          </p:nvPr>
        </p:nvSpPr>
        <p:spPr/>
        <p:txBody>
          <a:bodyPr/>
          <a:lstStyle/>
          <a:p>
            <a:fld id="{9648F39E-9C37-485F-AC97-16BB4BDF9F49}" type="slidenum">
              <a:rPr kumimoji="0" lang="en-US" smtClean="0"/>
              <a:t>‹#›</a:t>
            </a:fld>
            <a:endParaRPr kumimoji="0" lang="en-US"/>
          </a:p>
        </p:txBody>
      </p:sp>
      <p:sp>
        <p:nvSpPr>
          <p:cNvPr id="7" name="Footer Placeholder 6"/>
          <p:cNvSpPr>
            <a:spLocks noGrp="1"/>
          </p:cNvSpPr>
          <p:nvPr>
            <p:ph type="ftr" sz="quarter" idx="12"/>
          </p:nvPr>
        </p:nvSpPr>
        <p:spPr/>
        <p:txBody>
          <a:bodyPr/>
          <a:lstStyle/>
          <a:p>
            <a:endParaRPr kumimoji="0"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7C3A134-F1C3-464B-BF47-54DC2DE08F52}" type="datetimeFigureOut">
              <a:rPr lang="en-US" smtClean="0"/>
              <a:t>10/27/2018</a:t>
            </a:fld>
            <a:endParaRPr lang="en-US"/>
          </a:p>
        </p:txBody>
      </p:sp>
      <p:sp>
        <p:nvSpPr>
          <p:cNvPr id="16" name="Slide Number Placeholder 15"/>
          <p:cNvSpPr>
            <a:spLocks noGrp="1"/>
          </p:cNvSpPr>
          <p:nvPr>
            <p:ph type="sldNum" sz="quarter" idx="11"/>
          </p:nvPr>
        </p:nvSpPr>
        <p:spPr/>
        <p:txBody>
          <a:bodyPr/>
          <a:lstStyle/>
          <a:p>
            <a:fld id="{9648F39E-9C37-485F-AC97-16BB4BDF9F49}" type="slidenum">
              <a:rPr kumimoji="0" lang="en-US" smtClean="0"/>
              <a:t>‹#›</a:t>
            </a:fld>
            <a:endParaRPr kumimoji="0" lang="en-US"/>
          </a:p>
        </p:txBody>
      </p:sp>
      <p:sp>
        <p:nvSpPr>
          <p:cNvPr id="17" name="Footer Placeholder 16"/>
          <p:cNvSpPr>
            <a:spLocks noGrp="1"/>
          </p:cNvSpPr>
          <p:nvPr>
            <p:ph type="ftr" sz="quarter" idx="12"/>
          </p:nvPr>
        </p:nvSpPr>
        <p:spPr/>
        <p:txBody>
          <a:bodyPr/>
          <a:lstStyle/>
          <a:p>
            <a:endParaRPr kumimoji="0"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7C3A134-F1C3-464B-BF47-54DC2DE08F52}" type="datetimeFigureOut">
              <a:rPr lang="en-US" smtClean="0"/>
              <a:t>10/27/2018</a:t>
            </a:fld>
            <a:endParaRPr lang="en-US" dirty="0"/>
          </a:p>
        </p:txBody>
      </p:sp>
      <p:sp>
        <p:nvSpPr>
          <p:cNvPr id="14" name="Slide Number Placeholder 13"/>
          <p:cNvSpPr>
            <a:spLocks noGrp="1"/>
          </p:cNvSpPr>
          <p:nvPr>
            <p:ph type="sldNum" sz="quarter" idx="11"/>
          </p:nvPr>
        </p:nvSpPr>
        <p:spPr/>
        <p:txBody>
          <a:bodyPr/>
          <a:lstStyle/>
          <a:p>
            <a:fld id="{9648F39E-9C37-485F-AC97-16BB4BDF9F49}" type="slidenum">
              <a:rPr kumimoji="0" lang="en-US" smtClean="0"/>
              <a:t>‹#›</a:t>
            </a:fld>
            <a:endParaRPr kumimoji="0" lang="en-US"/>
          </a:p>
        </p:txBody>
      </p:sp>
      <p:sp>
        <p:nvSpPr>
          <p:cNvPr id="15" name="Footer Placeholder 14"/>
          <p:cNvSpPr>
            <a:spLocks noGrp="1"/>
          </p:cNvSpPr>
          <p:nvPr>
            <p:ph type="ftr" sz="quarter" idx="12"/>
          </p:nvPr>
        </p:nvSpPr>
        <p:spPr/>
        <p:txBody>
          <a:bodyPr/>
          <a:lstStyle/>
          <a:p>
            <a:endParaRPr kumimoji="0"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C3A134-F1C3-464B-BF47-54DC2DE08F52}" type="datetimeFigureOut">
              <a:rPr lang="en-US" smtClean="0"/>
              <a:t>10/27/2018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7C3A134-F1C3-464B-BF47-54DC2DE08F52}" type="datetimeFigureOut">
              <a:rPr lang="en-US" smtClean="0"/>
              <a:t>10/27/2018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648F39E-9C37-485F-AC97-16BB4BDF9F49}" type="slidenum">
              <a:rPr kumimoji="0" lang="en-US" smtClean="0"/>
              <a:t>‹#›</a:t>
            </a:fld>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10/27/2018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648F39E-9C37-485F-AC97-16BB4BDF9F49}" type="slidenum">
              <a:rPr kumimoji="0" lang="en-US" smtClean="0"/>
              <a:t>‹#›</a:t>
            </a:fld>
            <a:endParaRPr kumimoji="0"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7C3A134-F1C3-464B-BF47-54DC2DE08F52}" type="datetimeFigureOut">
              <a:rPr lang="en-US" smtClean="0"/>
              <a:t>10/27/2018</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7C3A134-F1C3-464B-BF47-54DC2DE08F52}" type="datetimeFigureOut">
              <a:rPr lang="en-US" smtClean="0"/>
              <a:t>10/27/2018</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kumimoji="0"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48F39E-9C37-485F-AC97-16BB4BDF9F49}" type="slidenum">
              <a:rPr kumimoji="0" lang="en-US" smtClean="0"/>
              <a:t>‹#›</a:t>
            </a:fld>
            <a:endParaRPr kumimoji="0"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7C3A134-F1C3-464B-BF47-54DC2DE08F52}" type="datetimeFigureOut">
              <a:rPr lang="en-US" smtClean="0"/>
              <a:t>10/27/2018</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kumimoji="0"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648F39E-9C37-485F-AC97-16BB4BDF9F49}" type="slidenum">
              <a:rPr kumimoji="0" lang="en-US" smtClean="0"/>
              <a:t>‹#›</a:t>
            </a:fld>
            <a:endParaRPr kumimoji="0"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10/27/2018</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7C3A134-F1C3-464B-BF47-54DC2DE08F52}" type="datetimeFigureOut">
              <a:rPr lang="en-US" smtClean="0"/>
              <a:t>10/27/2018</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kumimoji="0"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7C3A134-F1C3-464B-BF47-54DC2DE08F52}" type="datetimeFigureOut">
              <a:rPr lang="en-US" smtClean="0"/>
              <a:t>10/27/2018</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kumimoji="0"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648F39E-9C37-485F-AC97-16BB4BDF9F49}" type="slidenum">
              <a:rPr kumimoji="0" lang="en-US" smtClean="0"/>
              <a:t>‹#›</a:t>
            </a:fld>
            <a:endParaRPr kumimoji="0"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7C3A134-F1C3-464B-BF47-54DC2DE08F52}" type="datetimeFigureOut">
              <a:rPr lang="en-US" smtClean="0"/>
              <a:t>10/27/2018</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kumimoji="0"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9648F39E-9C37-485F-AC97-16BB4BDF9F49}" type="slidenum">
              <a:rPr kumimoji="0" lang="en-US" smtClean="0"/>
              <a:t>‹#›</a:t>
            </a:fld>
            <a:endParaRPr kumimoji="0"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FILSAFAT POSITIVISTIK</a:t>
            </a:r>
            <a:endParaRPr lang="id-ID" dirty="0"/>
          </a:p>
        </p:txBody>
      </p:sp>
      <p:sp>
        <p:nvSpPr>
          <p:cNvPr id="3" name="Subtitle 2"/>
          <p:cNvSpPr>
            <a:spLocks noGrp="1"/>
          </p:cNvSpPr>
          <p:nvPr>
            <p:ph type="subTitle" idx="1"/>
          </p:nvPr>
        </p:nvSpPr>
        <p:spPr/>
        <p:txBody>
          <a:bodyPr/>
          <a:lstStyle/>
          <a:p>
            <a:r>
              <a:rPr lang="id-ID" dirty="0" smtClean="0"/>
              <a:t>Dr. </a:t>
            </a:r>
            <a:r>
              <a:rPr lang="id-ID" smtClean="0"/>
              <a:t>Ummanah, S.Sos, M.Si </a:t>
            </a:r>
            <a:endParaRPr lang="id-ID" dirty="0"/>
          </a:p>
        </p:txBody>
      </p:sp>
    </p:spTree>
    <p:extLst>
      <p:ext uri="{BB962C8B-B14F-4D97-AF65-F5344CB8AC3E}">
        <p14:creationId xmlns:p14="http://schemas.microsoft.com/office/powerpoint/2010/main" val="215852477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a:p>
        </p:txBody>
      </p:sp>
      <p:sp>
        <p:nvSpPr>
          <p:cNvPr id="2" name="Title 1"/>
          <p:cNvSpPr>
            <a:spLocks noGrp="1"/>
          </p:cNvSpPr>
          <p:nvPr>
            <p:ph type="title"/>
          </p:nvPr>
        </p:nvSpPr>
        <p:spPr/>
        <p:txBody>
          <a:bodyPr/>
          <a:lstStyle/>
          <a:p>
            <a:endParaRPr lang="id-ID"/>
          </a:p>
        </p:txBody>
      </p:sp>
      <p:sp>
        <p:nvSpPr>
          <p:cNvPr id="4" name="Curved Up Ribbon 3"/>
          <p:cNvSpPr/>
          <p:nvPr/>
        </p:nvSpPr>
        <p:spPr>
          <a:xfrm>
            <a:off x="0" y="1124744"/>
            <a:ext cx="9036496" cy="3168352"/>
          </a:xfrm>
          <a:prstGeom prst="ellipseRibbon2">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sz="4000" dirty="0" smtClean="0">
                <a:latin typeface="Algerian" pitchFamily="82" charset="0"/>
              </a:rPr>
              <a:t>TERIMAKASIH</a:t>
            </a:r>
            <a:endParaRPr lang="id-ID" sz="4000" dirty="0">
              <a:latin typeface="Algerian" pitchFamily="82" charset="0"/>
            </a:endParaRPr>
          </a:p>
        </p:txBody>
      </p:sp>
    </p:spTree>
    <p:extLst>
      <p:ext uri="{BB962C8B-B14F-4D97-AF65-F5344CB8AC3E}">
        <p14:creationId xmlns:p14="http://schemas.microsoft.com/office/powerpoint/2010/main" val="935914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64096"/>
          </a:xfrm>
        </p:spPr>
        <p:txBody>
          <a:bodyPr>
            <a:normAutofit/>
          </a:bodyPr>
          <a:lstStyle/>
          <a:p>
            <a:r>
              <a:rPr lang="id-ID" sz="4000" dirty="0" smtClean="0"/>
              <a:t>FILSAFAT POSITIVISTIK</a:t>
            </a:r>
            <a:endParaRPr lang="id-ID" sz="4000" dirty="0"/>
          </a:p>
        </p:txBody>
      </p:sp>
      <p:sp>
        <p:nvSpPr>
          <p:cNvPr id="3" name="Content Placeholder 2"/>
          <p:cNvSpPr>
            <a:spLocks noGrp="1"/>
          </p:cNvSpPr>
          <p:nvPr>
            <p:ph sz="quarter" idx="1"/>
          </p:nvPr>
        </p:nvSpPr>
        <p:spPr>
          <a:xfrm>
            <a:off x="251520" y="1556792"/>
            <a:ext cx="8712968" cy="5040560"/>
          </a:xfrm>
        </p:spPr>
        <p:txBody>
          <a:bodyPr>
            <a:noAutofit/>
          </a:bodyPr>
          <a:lstStyle/>
          <a:p>
            <a:r>
              <a:rPr lang="id-ID" dirty="0" smtClean="0"/>
              <a:t>Filsafat positivistik diperkenalakan Augeste Comte di abad ke-19</a:t>
            </a:r>
          </a:p>
          <a:p>
            <a:endParaRPr lang="id-ID" dirty="0" smtClean="0"/>
          </a:p>
          <a:p>
            <a:r>
              <a:rPr lang="id-ID" dirty="0" smtClean="0"/>
              <a:t>Istilh ini mulai digunakan Comte pada karyanya “Course de philosophie positive “ dan terus menggunakan istilah itu diseluruh karyanya.</a:t>
            </a:r>
          </a:p>
          <a:p>
            <a:endParaRPr lang="id-ID" dirty="0" smtClean="0"/>
          </a:p>
          <a:p>
            <a:r>
              <a:rPr lang="id-ID" dirty="0" smtClean="0"/>
              <a:t>Filsafat Positivistik aliran yang beranggapan bahwa segala pemberitahuan dianggap benar apabila dapat dibuktikan kebenarannya.</a:t>
            </a:r>
          </a:p>
        </p:txBody>
      </p:sp>
    </p:spTree>
    <p:extLst>
      <p:ext uri="{BB962C8B-B14F-4D97-AF65-F5344CB8AC3E}">
        <p14:creationId xmlns:p14="http://schemas.microsoft.com/office/powerpoint/2010/main" val="166791766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a:p>
            <a:r>
              <a:rPr lang="id-ID" dirty="0"/>
              <a:t>Filsafat digunakan sebagai “sistem umum tentang konsep-konsep umum</a:t>
            </a:r>
            <a:r>
              <a:rPr lang="id-ID" dirty="0" smtClean="0"/>
              <a:t>”</a:t>
            </a:r>
          </a:p>
          <a:p>
            <a:endParaRPr lang="id-ID" dirty="0"/>
          </a:p>
          <a:p>
            <a:r>
              <a:rPr lang="id-ID" dirty="0"/>
              <a:t>Positif digunakan sebagi “teori yang bertujuan untuk menyusun fakta-fakta yang teramati.” </a:t>
            </a:r>
          </a:p>
          <a:p>
            <a:endParaRPr lang="id-ID" dirty="0"/>
          </a:p>
        </p:txBody>
      </p:sp>
    </p:spTree>
    <p:extLst>
      <p:ext uri="{BB962C8B-B14F-4D97-AF65-F5344CB8AC3E}">
        <p14:creationId xmlns:p14="http://schemas.microsoft.com/office/powerpoint/2010/main" val="153498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3600" dirty="0" smtClean="0"/>
              <a:t>Positivistik Comte Menolak Metafisika</a:t>
            </a:r>
            <a:endParaRPr lang="id-ID" sz="3600" dirty="0"/>
          </a:p>
        </p:txBody>
      </p:sp>
      <p:sp>
        <p:nvSpPr>
          <p:cNvPr id="3" name="Content Placeholder 2"/>
          <p:cNvSpPr>
            <a:spLocks noGrp="1"/>
          </p:cNvSpPr>
          <p:nvPr>
            <p:ph sz="quarter" idx="13"/>
          </p:nvPr>
        </p:nvSpPr>
        <p:spPr>
          <a:xfrm>
            <a:off x="457200" y="1628800"/>
            <a:ext cx="8229600" cy="4625609"/>
          </a:xfrm>
        </p:spPr>
        <p:txBody>
          <a:bodyPr>
            <a:normAutofit/>
          </a:bodyPr>
          <a:lstStyle/>
          <a:p>
            <a:r>
              <a:rPr lang="id-ID" sz="3600" dirty="0" smtClean="0"/>
              <a:t>Comte  menyatakan bahwa ilmu pengetahuan tidak bisa melampaui fakta , sehingga positivistik menolak metafisika dan menerima adanya “das Ding on Siell” (Objek yang tidak bisa diselidiki oleh pengetahuan ilmiyah)</a:t>
            </a:r>
            <a:endParaRPr lang="id-ID" sz="3600" dirty="0"/>
          </a:p>
        </p:txBody>
      </p:sp>
    </p:spTree>
    <p:extLst>
      <p:ext uri="{BB962C8B-B14F-4D97-AF65-F5344CB8AC3E}">
        <p14:creationId xmlns:p14="http://schemas.microsoft.com/office/powerpoint/2010/main" val="21651974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Positif Menurut Comte</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“Positif” menurut Comte adalah hal yang bersifat nyata lawan dari “Khayal”</a:t>
            </a:r>
          </a:p>
          <a:p>
            <a:endParaRPr lang="id-ID" dirty="0" smtClean="0"/>
          </a:p>
          <a:p>
            <a:r>
              <a:rPr lang="id-ID" dirty="0" smtClean="0"/>
              <a:t>“Positif” adalah hal yang bermanfaat lawan dari hal yang “tidak bermanfaat”</a:t>
            </a:r>
          </a:p>
          <a:p>
            <a:endParaRPr lang="id-ID" dirty="0" smtClean="0"/>
          </a:p>
          <a:p>
            <a:r>
              <a:rPr lang="id-ID" dirty="0" smtClean="0"/>
              <a:t>“Positif” adalah hal yang jelas atau tepat lawan dari “kabur”</a:t>
            </a:r>
          </a:p>
          <a:p>
            <a:endParaRPr lang="id-ID" dirty="0" smtClean="0"/>
          </a:p>
          <a:p>
            <a:r>
              <a:rPr lang="id-ID" dirty="0" smtClean="0"/>
              <a:t>“Positif” sebagai lawan “negatif” hal ini digunakan untuk menunjukkan sifat filsafat positivisme yang mengarah pada penataan dan penertiban pola pikir</a:t>
            </a:r>
            <a:endParaRPr lang="id-ID" dirty="0"/>
          </a:p>
        </p:txBody>
      </p:sp>
    </p:spTree>
    <p:extLst>
      <p:ext uri="{BB962C8B-B14F-4D97-AF65-F5344CB8AC3E}">
        <p14:creationId xmlns:p14="http://schemas.microsoft.com/office/powerpoint/2010/main" val="270355385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772400" cy="914400"/>
          </a:xfrm>
        </p:spPr>
        <p:txBody>
          <a:bodyPr>
            <a:normAutofit fontScale="90000"/>
          </a:bodyPr>
          <a:lstStyle/>
          <a:p>
            <a:pPr algn="ctr"/>
            <a:r>
              <a:rPr lang="id-ID" dirty="0" smtClean="0"/>
              <a:t>HUKUM TIGA TAHAP ( LAW OF THREE STAGES)</a:t>
            </a:r>
            <a:endParaRPr lang="id-ID" dirty="0"/>
          </a:p>
        </p:txBody>
      </p:sp>
      <p:sp>
        <p:nvSpPr>
          <p:cNvPr id="3" name="Content Placeholder 2"/>
          <p:cNvSpPr>
            <a:spLocks noGrp="1"/>
          </p:cNvSpPr>
          <p:nvPr>
            <p:ph idx="1"/>
          </p:nvPr>
        </p:nvSpPr>
        <p:spPr>
          <a:xfrm>
            <a:off x="179512" y="1268760"/>
            <a:ext cx="8712968" cy="4572000"/>
          </a:xfrm>
        </p:spPr>
        <p:txBody>
          <a:bodyPr>
            <a:noAutofit/>
          </a:bodyPr>
          <a:lstStyle/>
          <a:p>
            <a:r>
              <a:rPr lang="id-ID" sz="2800" dirty="0" smtClean="0"/>
              <a:t>Tahap Teologis atau fiktif terjadi sebelum tahun 1300, pada tahap ini manusia mengarahkan pandangannya kepada hakikat yang batiniah (sebab pertama). Disini manusia percaya kepada kemungkinan adanya sesuatu yang mutlak. Kepercayaan atas kekuatan gaib diluar manusia sangat mendasari cara berpikir manusia.</a:t>
            </a:r>
          </a:p>
          <a:p>
            <a:endParaRPr lang="id-ID" sz="2800" dirty="0" smtClean="0"/>
          </a:p>
          <a:p>
            <a:r>
              <a:rPr lang="id-ID" sz="2800" dirty="0" smtClean="0"/>
              <a:t>Tahap Metafisis terjadi antara tahun 1300 hingga 1800 M, pada tahap  ini manusia telah meninggalkan Teologis namun masih berpikir abstrak, masih ,mempersoalkan hakikat dan sehala yang ada, termasuk hakikat yang gaib juga.</a:t>
            </a:r>
          </a:p>
        </p:txBody>
      </p:sp>
    </p:spTree>
    <p:extLst>
      <p:ext uri="{BB962C8B-B14F-4D97-AF65-F5344CB8AC3E}">
        <p14:creationId xmlns:p14="http://schemas.microsoft.com/office/powerpoint/2010/main" val="11465536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1"/>
            <a:ext cx="8229600" cy="4536504"/>
          </a:xfrm>
        </p:spPr>
        <p:txBody>
          <a:bodyPr>
            <a:normAutofit/>
          </a:bodyPr>
          <a:lstStyle/>
          <a:p>
            <a:pPr>
              <a:buFont typeface="Wingdings" pitchFamily="2" charset="2"/>
              <a:buChar char="v"/>
            </a:pPr>
            <a:r>
              <a:rPr lang="id-ID" sz="3200" dirty="0" smtClean="0"/>
              <a:t>Tahap Positif terjadi setelah tahun 1800, pada tahap ini manusia telah mulai mengetahui dan sadar bahwa upaya pengenalan Teologis dan Metafisis tidak ada gunanya. Sekarang manusia berusaha mencari hukum-hukum yang berasal dari fakta-fakta pengamatan dengan memakai akal.</a:t>
            </a:r>
          </a:p>
          <a:p>
            <a:endParaRPr lang="id-ID" sz="3200" dirty="0"/>
          </a:p>
        </p:txBody>
      </p:sp>
    </p:spTree>
    <p:extLst>
      <p:ext uri="{BB962C8B-B14F-4D97-AF65-F5344CB8AC3E}">
        <p14:creationId xmlns:p14="http://schemas.microsoft.com/office/powerpoint/2010/main" val="28343771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924800" cy="922114"/>
          </a:xfrm>
        </p:spPr>
        <p:txBody>
          <a:bodyPr>
            <a:normAutofit/>
          </a:bodyPr>
          <a:lstStyle/>
          <a:p>
            <a:r>
              <a:rPr lang="id-ID" sz="4400" dirty="0" smtClean="0"/>
              <a:t>PEMBAGIAN ILMU PENGETAHUAN </a:t>
            </a:r>
            <a:endParaRPr lang="id-ID" sz="4400" dirty="0"/>
          </a:p>
        </p:txBody>
      </p:sp>
      <p:sp>
        <p:nvSpPr>
          <p:cNvPr id="3" name="Content Placeholder 2"/>
          <p:cNvSpPr>
            <a:spLocks noGrp="1"/>
          </p:cNvSpPr>
          <p:nvPr>
            <p:ph sz="quarter" idx="13"/>
          </p:nvPr>
        </p:nvSpPr>
        <p:spPr>
          <a:xfrm>
            <a:off x="395536" y="1196752"/>
            <a:ext cx="8229600" cy="5328592"/>
          </a:xfrm>
        </p:spPr>
        <p:txBody>
          <a:bodyPr>
            <a:noAutofit/>
          </a:bodyPr>
          <a:lstStyle/>
          <a:p>
            <a:pPr marL="118872" indent="0">
              <a:buNone/>
            </a:pPr>
            <a:r>
              <a:rPr lang="id-ID" sz="2800" dirty="0" smtClean="0"/>
              <a:t>Auguste Comte mengkategorikan ilmu dalam enam kategori kegunaan yang sifatnya praktis, yaitu :</a:t>
            </a:r>
          </a:p>
          <a:p>
            <a:r>
              <a:rPr lang="id-ID" sz="2800" dirty="0" smtClean="0"/>
              <a:t>Ilmu Pasti ( Matematika ) sebagai dasar bagi ilmu pengetahuan </a:t>
            </a:r>
          </a:p>
          <a:p>
            <a:r>
              <a:rPr lang="id-ID" sz="2800" dirty="0" smtClean="0"/>
              <a:t>Ilmu Perbintangan ( Astronomi ) berfungsi menyusun  hukum-hukum ilmu pasti dalam hubungan dengan gejala benda-benda langit.</a:t>
            </a:r>
          </a:p>
          <a:p>
            <a:r>
              <a:rPr lang="id-ID" sz="2800" dirty="0" smtClean="0"/>
              <a:t>Ilmu Alam ( Fisika ), menurutnya melalui observasi dan esperimen ilmu-ilmu fisika menunjukkan hubungan-hubungan yang mengatur sifat dengan massa </a:t>
            </a:r>
          </a:p>
          <a:p>
            <a:endParaRPr lang="id-ID" sz="2800" dirty="0" smtClean="0"/>
          </a:p>
        </p:txBody>
      </p:sp>
    </p:spTree>
    <p:extLst>
      <p:ext uri="{BB962C8B-B14F-4D97-AF65-F5344CB8AC3E}">
        <p14:creationId xmlns:p14="http://schemas.microsoft.com/office/powerpoint/2010/main" val="214186966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r>
              <a:rPr lang="id-ID" sz="2400" dirty="0"/>
              <a:t>Ilmu Kimia ( Chemistry ) berfungsi membuktikan adanya keterkaitan yang luas </a:t>
            </a:r>
            <a:r>
              <a:rPr lang="id-ID" sz="2400" dirty="0" smtClean="0"/>
              <a:t>diantara </a:t>
            </a:r>
            <a:r>
              <a:rPr lang="id-ID" sz="2400" dirty="0"/>
              <a:t>ilmu-ilmu seperti ilmu hayat dan sosiologi. Metode yang digunakan dalam bidang ini adalah observasi dan esperimen .</a:t>
            </a:r>
          </a:p>
          <a:p>
            <a:endParaRPr lang="id-ID" sz="2400" dirty="0"/>
          </a:p>
          <a:p>
            <a:r>
              <a:rPr lang="id-ID" sz="2400" dirty="0"/>
              <a:t>Ilmu Hayat ( Fisiologi/Biologi ) pada tingkatan ini ilmu telah berhadapan secara langsung dengan gejala-gejala kehidupan sebagai unsur yang lebih kompleks</a:t>
            </a:r>
          </a:p>
          <a:p>
            <a:endParaRPr lang="id-ID" sz="2400" dirty="0"/>
          </a:p>
          <a:p>
            <a:r>
              <a:rPr lang="id-ID" sz="2400" dirty="0"/>
              <a:t> Ilmu Sosiologi berfungsi untuk  menghadapkan ilmu pada hakikat kehidupan yang lebih kompleks, konkret, dan lebih khusus dengan suatu kelompok manusia </a:t>
            </a:r>
          </a:p>
          <a:p>
            <a:endParaRPr lang="id-ID" sz="2400" dirty="0"/>
          </a:p>
          <a:p>
            <a:endParaRPr lang="id-ID" sz="2400" dirty="0"/>
          </a:p>
        </p:txBody>
      </p:sp>
    </p:spTree>
    <p:extLst>
      <p:ext uri="{BB962C8B-B14F-4D97-AF65-F5344CB8AC3E}">
        <p14:creationId xmlns:p14="http://schemas.microsoft.com/office/powerpoint/2010/main" val="26571063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_rels/theme5.xml.rels><?xml version="1.0" encoding="UTF-8" standalone="yes"?>
<Relationships xmlns="http://schemas.openxmlformats.org/package/2006/relationships"><Relationship Id="rId1" Type="http://schemas.openxmlformats.org/officeDocument/2006/relationships/image" Target="../media/image7.jpeg"/></Relationships>
</file>

<file path=ppt/theme/_rels/theme6.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3.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125</TotalTime>
  <Words>455</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6</vt:i4>
      </vt:variant>
      <vt:variant>
        <vt:lpstr>Slide Titles</vt:lpstr>
      </vt:variant>
      <vt:variant>
        <vt:i4>10</vt:i4>
      </vt:variant>
    </vt:vector>
  </HeadingPairs>
  <TitlesOfParts>
    <vt:vector size="16" baseType="lpstr">
      <vt:lpstr>Civic</vt:lpstr>
      <vt:lpstr>Horizon</vt:lpstr>
      <vt:lpstr>Module</vt:lpstr>
      <vt:lpstr>Opulent</vt:lpstr>
      <vt:lpstr>Metro</vt:lpstr>
      <vt:lpstr>Elemental</vt:lpstr>
      <vt:lpstr>FILSAFAT POSITIVISTIK</vt:lpstr>
      <vt:lpstr>FILSAFAT POSITIVISTIK</vt:lpstr>
      <vt:lpstr>PowerPoint Presentation</vt:lpstr>
      <vt:lpstr>Positivistik Comte Menolak Metafisika</vt:lpstr>
      <vt:lpstr>Positif Menurut Comte</vt:lpstr>
      <vt:lpstr>HUKUM TIGA TAHAP ( LAW OF THREE STAGES)</vt:lpstr>
      <vt:lpstr>PowerPoint Presentation</vt:lpstr>
      <vt:lpstr>PEMBAGIAN ILMU PENGETAHUAN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FILSAFAT POSITIVISTIK</dc:title>
  <dc:creator>Toshiba</dc:creator>
  <cp:lastModifiedBy>Toshiba</cp:lastModifiedBy>
  <cp:revision>16</cp:revision>
  <dcterms:created xsi:type="dcterms:W3CDTF">2017-11-10T22:55:35Z</dcterms:created>
  <dcterms:modified xsi:type="dcterms:W3CDTF">2018-10-26T23:58:04Z</dcterms:modified>
</cp:coreProperties>
</file>