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648529-50EB-404A-A973-232E016C09F3}" type="datetimeFigureOut">
              <a:rPr lang="en-US" smtClean="0"/>
              <a:pPr/>
              <a:t>02-Dec-18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4253DF-28A1-44B9-BED4-3FDD74294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68902"/>
          </a:xfrm>
        </p:spPr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smtClean="0"/>
              <a:t>Isi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048000"/>
            <a:ext cx="7406640" cy="554664"/>
          </a:xfrm>
        </p:spPr>
        <p:txBody>
          <a:bodyPr/>
          <a:lstStyle/>
          <a:p>
            <a:pPr algn="ctr"/>
            <a:r>
              <a:rPr lang="id-ID" dirty="0" smtClean="0"/>
              <a:t>Dr. Ummanah, S.Sos, M.Si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6000135"/>
            <a:ext cx="7924800" cy="6292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209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Praktek Analisis Isi Media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Isi Media</dc:title>
  <dc:creator>Benny's com</dc:creator>
  <cp:lastModifiedBy>BPISTI2008</cp:lastModifiedBy>
  <cp:revision>31</cp:revision>
  <dcterms:created xsi:type="dcterms:W3CDTF">2012-06-24T10:20:02Z</dcterms:created>
  <dcterms:modified xsi:type="dcterms:W3CDTF">2018-12-02T04:47:41Z</dcterms:modified>
</cp:coreProperties>
</file>