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97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6600"/>
    <a:srgbClr val="FF99CC"/>
    <a:srgbClr val="FF0066"/>
    <a:srgbClr val="FF6699"/>
    <a:srgbClr val="FFCC99"/>
    <a:srgbClr val="99CC00"/>
    <a:srgbClr val="336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 autoAdjust="0"/>
    <p:restoredTop sz="94548" autoAdjust="0"/>
  </p:normalViewPr>
  <p:slideViewPr>
    <p:cSldViewPr snapToGrid="0">
      <p:cViewPr varScale="1">
        <p:scale>
          <a:sx n="69" d="100"/>
          <a:sy n="69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36C4893F-223E-4EA9-A369-968E618FDF9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1212131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516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65653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4714">
            <a:off x="6861175" y="265113"/>
            <a:ext cx="15335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65653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3010">
            <a:off x="6662738" y="2522538"/>
            <a:ext cx="15335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65653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4714">
            <a:off x="6951663" y="4313238"/>
            <a:ext cx="15335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  <a:prstGeom prst="rect">
            <a:avLst/>
          </a:prstGeom>
        </p:spPr>
        <p:txBody>
          <a:bodyPr/>
          <a:lstStyle>
            <a:lvl1pPr algn="l">
              <a:buClr>
                <a:srgbClr val="FFFFFF"/>
              </a:buCl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 sz="3500" baseline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100286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8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54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4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16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3213" y="404813"/>
            <a:ext cx="5832475" cy="69215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298575"/>
            <a:ext cx="8207375" cy="4827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99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65813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65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50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656534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55286">
            <a:off x="279400" y="854075"/>
            <a:ext cx="15335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656534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3010">
            <a:off x="296863" y="2735263"/>
            <a:ext cx="15335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5" descr="656534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55286">
            <a:off x="584200" y="4525963"/>
            <a:ext cx="153352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656534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3010">
            <a:off x="134938" y="127000"/>
            <a:ext cx="693737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656534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566455">
            <a:off x="347662" y="5973763"/>
            <a:ext cx="735013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5" descr="656534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85103">
            <a:off x="1725613" y="2563813"/>
            <a:ext cx="46196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华文细黑" pitchFamily="2" charset="-122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华文细黑" pitchFamily="2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华文细黑" pitchFamily="2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华文细黑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  <a:ea typeface="华文细黑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华文细黑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cap="all" dirty="0"/>
              <a:t>DIMENSI KAJIAN FILSAFAT ILMU : </a:t>
            </a:r>
            <a:r>
              <a:rPr lang="en-US" sz="4000" cap="all" dirty="0" smtClean="0"/>
              <a:t>EPISTEMOLOGI</a:t>
            </a:r>
            <a:r>
              <a:rPr lang="en-US" sz="4000" cap="all" dirty="0"/>
              <a:t/>
            </a:r>
            <a:br>
              <a:rPr lang="en-US" sz="4000" cap="all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3600" dirty="0" smtClean="0"/>
          </a:p>
          <a:p>
            <a:pPr algn="ctr" eaLnBrk="1" hangingPunct="1"/>
            <a:r>
              <a:rPr lang="en-US" altLang="en-US" sz="2400" dirty="0" smtClean="0"/>
              <a:t>OLEH</a:t>
            </a:r>
          </a:p>
          <a:p>
            <a:pPr algn="ctr" eaLnBrk="1" hangingPunct="1"/>
            <a:r>
              <a:rPr lang="en-US" altLang="en-US" sz="2400" dirty="0" smtClean="0"/>
              <a:t>FAJARINA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360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97115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d-ID" sz="2800" dirty="0"/>
              <a:t>Secara etimologi, epistemologi merupakan kata gabungan yang diangkat dari dua kata dalam bahasa Yunani, yaitu episteme dan logos. Episteme artinya pengetahuan, sedangkan logos lazim dipakai untuk menunjukkan adanya pengetahuan sistematik</a:t>
            </a:r>
            <a:r>
              <a:rPr lang="id-ID" sz="2800" dirty="0" smtClean="0"/>
              <a:t>.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, </a:t>
            </a:r>
            <a:r>
              <a:rPr lang="en-US" sz="2800" dirty="0" err="1"/>
              <a:t>epistemologi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diartikan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sistematik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. </a:t>
            </a:r>
          </a:p>
          <a:p>
            <a:pPr eaLnBrk="1" hangingPunct="1"/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err="1"/>
              <a:t>Pengertian</a:t>
            </a:r>
            <a:r>
              <a:rPr lang="en-US" sz="4000" dirty="0"/>
              <a:t> </a:t>
            </a:r>
            <a:r>
              <a:rPr lang="en-US" sz="4000" dirty="0" err="1"/>
              <a:t>Epistemologi</a:t>
            </a:r>
            <a:r>
              <a:rPr lang="en-US" b="1" dirty="0"/>
              <a:t/>
            </a:r>
            <a:br>
              <a:rPr lang="en-US" b="1" dirty="0"/>
            </a:br>
            <a:endParaRPr lang="en-US" alt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/>
              <a:t>diringkas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 smtClean="0"/>
              <a:t>pokok</a:t>
            </a:r>
            <a:r>
              <a:rPr lang="en-US" sz="2800" dirty="0"/>
              <a:t> </a:t>
            </a:r>
            <a:r>
              <a:rPr lang="en-US" sz="2800" dirty="0" err="1" smtClean="0"/>
              <a:t>yakni</a:t>
            </a:r>
            <a:r>
              <a:rPr lang="en-US" sz="2800" dirty="0" smtClean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benarnya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dijawab</a:t>
            </a:r>
            <a:r>
              <a:rPr lang="en-US" sz="2800" dirty="0"/>
              <a:t>,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dari</a:t>
            </a:r>
            <a:r>
              <a:rPr lang="en-US" sz="2800" dirty="0"/>
              <a:t> mana </a:t>
            </a:r>
            <a:r>
              <a:rPr lang="en-US" sz="2800" dirty="0" err="1"/>
              <a:t>asalnya</a:t>
            </a:r>
            <a:r>
              <a:rPr lang="en-US" sz="2800" dirty="0"/>
              <a:t>,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sumbernya</a:t>
            </a:r>
            <a:r>
              <a:rPr lang="en-US" sz="2800" dirty="0"/>
              <a:t>,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 smtClean="0"/>
              <a:t>hakikatnya</a:t>
            </a:r>
            <a:r>
              <a:rPr lang="en-US" sz="2800" dirty="0"/>
              <a:t>,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yang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,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mungkinkah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yang </a:t>
            </a:r>
            <a:r>
              <a:rPr lang="en-US" sz="2800" dirty="0" err="1"/>
              <a:t>benar</a:t>
            </a:r>
            <a:r>
              <a:rPr lang="en-US" sz="2800" dirty="0"/>
              <a:t>,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ketahui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dimanakah</a:t>
            </a:r>
            <a:r>
              <a:rPr lang="en-US" sz="2800" dirty="0"/>
              <a:t> </a:t>
            </a:r>
            <a:r>
              <a:rPr lang="en-US" sz="2800" dirty="0" err="1"/>
              <a:t>batasannya</a:t>
            </a:r>
            <a:r>
              <a:rPr lang="en-US" sz="2800" dirty="0"/>
              <a:t>. </a:t>
            </a:r>
          </a:p>
          <a:p>
            <a:pPr eaLnBrk="1" hangingPunct="1"/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err="1"/>
              <a:t>Ruang</a:t>
            </a:r>
            <a:r>
              <a:rPr lang="en-US" sz="4000" dirty="0"/>
              <a:t> </a:t>
            </a:r>
            <a:r>
              <a:rPr lang="en-US" sz="4000" dirty="0" err="1"/>
              <a:t>Lingkup</a:t>
            </a:r>
            <a:r>
              <a:rPr lang="en-US" sz="4000" dirty="0"/>
              <a:t> </a:t>
            </a:r>
            <a:r>
              <a:rPr lang="en-US" sz="4000" dirty="0" err="1"/>
              <a:t>Epistemologi</a:t>
            </a:r>
            <a:r>
              <a:rPr lang="en-US" b="1" i="1" dirty="0"/>
              <a:t/>
            </a:r>
            <a:br>
              <a:rPr lang="en-US" b="1" i="1" dirty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22222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epistemologi</a:t>
            </a:r>
            <a:r>
              <a:rPr lang="en-US" sz="2800" dirty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/>
              <a:t>Jujun</a:t>
            </a:r>
            <a:r>
              <a:rPr lang="en-US" sz="2800" dirty="0"/>
              <a:t> </a:t>
            </a:r>
            <a:r>
              <a:rPr lang="en-US" sz="2800" dirty="0" err="1"/>
              <a:t>S.Suriasumatri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“</a:t>
            </a:r>
            <a:r>
              <a:rPr lang="en-US" sz="2800" dirty="0" err="1"/>
              <a:t>segenap</a:t>
            </a:r>
            <a:r>
              <a:rPr lang="en-US" sz="2800" dirty="0"/>
              <a:t> proses yang </a:t>
            </a:r>
            <a:r>
              <a:rPr lang="en-US" sz="2800" dirty="0" err="1"/>
              <a:t>terlibat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.” </a:t>
            </a:r>
            <a:endParaRPr lang="en-US" sz="2800" dirty="0" smtClean="0"/>
          </a:p>
          <a:p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epistemologi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Jacques </a:t>
            </a:r>
            <a:r>
              <a:rPr lang="en-US" sz="2800" dirty="0" err="1"/>
              <a:t>Martain</a:t>
            </a:r>
            <a:r>
              <a:rPr lang="en-US" sz="2800" dirty="0"/>
              <a:t> </a:t>
            </a:r>
            <a:r>
              <a:rPr lang="en-US" sz="2800" dirty="0" err="1" smtClean="0"/>
              <a:t>bukanlah</a:t>
            </a:r>
            <a:r>
              <a:rPr lang="en-US" sz="2800" dirty="0" smtClean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,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saya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tahu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menemukan</a:t>
            </a:r>
            <a:r>
              <a:rPr lang="en-US" sz="2800" dirty="0"/>
              <a:t> </a:t>
            </a:r>
            <a:r>
              <a:rPr lang="en-US" sz="2800" dirty="0" err="1"/>
              <a:t>syarat-syarat</a:t>
            </a:r>
            <a:r>
              <a:rPr lang="en-US" sz="2800" dirty="0"/>
              <a:t> yang </a:t>
            </a: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/>
              <a:t>saya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tahu</a:t>
            </a:r>
            <a:endParaRPr lang="en-US" altLang="en-US" sz="28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 err="1"/>
              <a:t>Objek</a:t>
            </a:r>
            <a:r>
              <a:rPr lang="en-US" sz="4000" dirty="0"/>
              <a:t> Dan </a:t>
            </a:r>
            <a:r>
              <a:rPr lang="en-US" sz="4000" dirty="0" err="1"/>
              <a:t>Tujuan</a:t>
            </a:r>
            <a:r>
              <a:rPr lang="en-US" sz="4000" dirty="0"/>
              <a:t> </a:t>
            </a:r>
            <a:r>
              <a:rPr lang="en-US" sz="4000" dirty="0" err="1"/>
              <a:t>Epistemologi</a:t>
            </a:r>
            <a:r>
              <a:rPr lang="en-US" b="1" i="1" dirty="0"/>
              <a:t/>
            </a:r>
            <a:br>
              <a:rPr lang="en-US" b="1" i="1" dirty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5672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300" dirty="0" err="1"/>
              <a:t>Epistemologi</a:t>
            </a:r>
            <a:r>
              <a:rPr lang="en-US" sz="2300" dirty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/>
              <a:t>inti </a:t>
            </a:r>
            <a:r>
              <a:rPr lang="en-US" sz="2300" dirty="0" err="1"/>
              <a:t>sentral</a:t>
            </a:r>
            <a:r>
              <a:rPr lang="en-US" sz="2300" dirty="0"/>
              <a:t>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pandangan</a:t>
            </a:r>
            <a:r>
              <a:rPr lang="en-US" sz="2300" dirty="0"/>
              <a:t> </a:t>
            </a:r>
            <a:r>
              <a:rPr lang="en-US" sz="2300" dirty="0" err="1"/>
              <a:t>dunia</a:t>
            </a:r>
            <a:r>
              <a:rPr lang="en-US" sz="2300" dirty="0"/>
              <a:t>. </a:t>
            </a:r>
            <a:r>
              <a:rPr lang="en-US" sz="2300" dirty="0" err="1"/>
              <a:t>Ia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parameter yang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memetakan</a:t>
            </a:r>
            <a:r>
              <a:rPr lang="en-US" sz="2300" dirty="0"/>
              <a:t>, </a:t>
            </a:r>
            <a:r>
              <a:rPr lang="en-US" sz="2300" dirty="0" err="1"/>
              <a:t>apa</a:t>
            </a:r>
            <a:r>
              <a:rPr lang="en-US" sz="2300" dirty="0"/>
              <a:t> yang </a:t>
            </a:r>
            <a:r>
              <a:rPr lang="en-US" sz="2300" dirty="0" err="1"/>
              <a:t>mungkin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apa</a:t>
            </a:r>
            <a:r>
              <a:rPr lang="en-US" sz="2300" dirty="0"/>
              <a:t> yang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mungkin</a:t>
            </a:r>
            <a:r>
              <a:rPr lang="en-US" sz="2300" dirty="0"/>
              <a:t> </a:t>
            </a:r>
            <a:r>
              <a:rPr lang="en-US" sz="2300" dirty="0" err="1"/>
              <a:t>menurut</a:t>
            </a:r>
            <a:r>
              <a:rPr lang="en-US" sz="2300" dirty="0"/>
              <a:t> </a:t>
            </a:r>
            <a:r>
              <a:rPr lang="en-US" sz="2300" dirty="0" err="1"/>
              <a:t>bidang-bidangnya</a:t>
            </a:r>
            <a:r>
              <a:rPr lang="en-US" sz="2300" dirty="0"/>
              <a:t>; </a:t>
            </a:r>
            <a:r>
              <a:rPr lang="en-US" sz="2300" dirty="0" err="1"/>
              <a:t>apa</a:t>
            </a:r>
            <a:r>
              <a:rPr lang="en-US" sz="2300" dirty="0"/>
              <a:t> yang </a:t>
            </a:r>
            <a:r>
              <a:rPr lang="en-US" sz="2300" dirty="0" err="1"/>
              <a:t>mungkin</a:t>
            </a:r>
            <a:r>
              <a:rPr lang="en-US" sz="2300" dirty="0"/>
              <a:t> </a:t>
            </a:r>
            <a:r>
              <a:rPr lang="en-US" sz="2300" dirty="0" err="1"/>
              <a:t>diketahui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diketahui</a:t>
            </a:r>
            <a:r>
              <a:rPr lang="en-US" sz="2300" dirty="0"/>
              <a:t>; </a:t>
            </a:r>
            <a:r>
              <a:rPr lang="en-US" sz="2300" dirty="0" err="1"/>
              <a:t>apa</a:t>
            </a:r>
            <a:r>
              <a:rPr lang="en-US" sz="2300" dirty="0"/>
              <a:t> yang </a:t>
            </a:r>
            <a:r>
              <a:rPr lang="en-US" sz="2300" dirty="0" err="1"/>
              <a:t>mungkin</a:t>
            </a:r>
            <a:r>
              <a:rPr lang="en-US" sz="2300" dirty="0"/>
              <a:t> </a:t>
            </a:r>
            <a:r>
              <a:rPr lang="en-US" sz="2300" dirty="0" err="1"/>
              <a:t>diketahui</a:t>
            </a:r>
            <a:r>
              <a:rPr lang="en-US" sz="2300" dirty="0"/>
              <a:t> </a:t>
            </a:r>
            <a:r>
              <a:rPr lang="en-US" sz="2300" dirty="0" err="1"/>
              <a:t>tetapi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baik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usah</a:t>
            </a:r>
            <a:r>
              <a:rPr lang="en-US" sz="2300" dirty="0"/>
              <a:t> </a:t>
            </a:r>
            <a:r>
              <a:rPr lang="en-US" sz="2300" dirty="0" err="1"/>
              <a:t>diketahui</a:t>
            </a:r>
            <a:r>
              <a:rPr lang="en-US" sz="2300" dirty="0"/>
              <a:t>;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apa</a:t>
            </a:r>
            <a:r>
              <a:rPr lang="en-US" sz="2300" dirty="0"/>
              <a:t> yang </a:t>
            </a:r>
            <a:r>
              <a:rPr lang="en-US" sz="2300" dirty="0" err="1"/>
              <a:t>sama</a:t>
            </a:r>
            <a:r>
              <a:rPr lang="en-US" sz="2300" dirty="0"/>
              <a:t> </a:t>
            </a:r>
            <a:r>
              <a:rPr lang="en-US" sz="2300" dirty="0" err="1"/>
              <a:t>sekali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mungkin</a:t>
            </a:r>
            <a:r>
              <a:rPr lang="en-US" sz="2300" dirty="0"/>
              <a:t> </a:t>
            </a:r>
            <a:r>
              <a:rPr lang="en-US" sz="2300" dirty="0" err="1"/>
              <a:t>diketahui</a:t>
            </a:r>
            <a:r>
              <a:rPr lang="en-US" sz="2300" dirty="0"/>
              <a:t>. </a:t>
            </a:r>
            <a:r>
              <a:rPr lang="en-US" sz="2300" dirty="0" err="1"/>
              <a:t>Epistemologi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demikian</a:t>
            </a:r>
            <a:r>
              <a:rPr lang="en-US" sz="2300" dirty="0"/>
              <a:t>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dijadikan</a:t>
            </a:r>
            <a:r>
              <a:rPr lang="en-US" sz="2300" dirty="0"/>
              <a:t> </a:t>
            </a:r>
            <a:r>
              <a:rPr lang="en-US" sz="2300" dirty="0" err="1"/>
              <a:t>sebagai</a:t>
            </a:r>
            <a:r>
              <a:rPr lang="en-US" sz="2300" dirty="0"/>
              <a:t> </a:t>
            </a:r>
            <a:r>
              <a:rPr lang="en-US" sz="2300" dirty="0" err="1"/>
              <a:t>penyaring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filter </a:t>
            </a:r>
            <a:r>
              <a:rPr lang="en-US" sz="2300" dirty="0" err="1"/>
              <a:t>terhadap</a:t>
            </a:r>
            <a:r>
              <a:rPr lang="en-US" sz="2300" dirty="0"/>
              <a:t> </a:t>
            </a:r>
            <a:r>
              <a:rPr lang="en-US" sz="2300" dirty="0" err="1"/>
              <a:t>objek-objek</a:t>
            </a:r>
            <a:r>
              <a:rPr lang="en-US" sz="2300" dirty="0"/>
              <a:t> </a:t>
            </a:r>
            <a:r>
              <a:rPr lang="en-US" sz="2300" dirty="0" err="1"/>
              <a:t>pengetahuan</a:t>
            </a:r>
            <a:r>
              <a:rPr lang="en-US" sz="2300" dirty="0"/>
              <a:t>.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semua</a:t>
            </a:r>
            <a:r>
              <a:rPr lang="en-US" sz="2300" dirty="0"/>
              <a:t> </a:t>
            </a:r>
            <a:r>
              <a:rPr lang="en-US" sz="2300" dirty="0" err="1"/>
              <a:t>objek</a:t>
            </a:r>
            <a:r>
              <a:rPr lang="en-US" sz="2300" dirty="0"/>
              <a:t> </a:t>
            </a:r>
            <a:r>
              <a:rPr lang="en-US" sz="2300" dirty="0" err="1"/>
              <a:t>mesti</a:t>
            </a:r>
            <a:r>
              <a:rPr lang="en-US" sz="2300" dirty="0"/>
              <a:t> </a:t>
            </a:r>
            <a:r>
              <a:rPr lang="en-US" sz="2300" dirty="0" err="1"/>
              <a:t>dijelajahi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pengetahuan</a:t>
            </a:r>
            <a:r>
              <a:rPr lang="en-US" sz="2300" dirty="0"/>
              <a:t> </a:t>
            </a:r>
            <a:r>
              <a:rPr lang="en-US" sz="2300" dirty="0" err="1"/>
              <a:t>manusia</a:t>
            </a:r>
            <a:r>
              <a:rPr lang="en-US" sz="2300" dirty="0"/>
              <a:t>. Ada </a:t>
            </a:r>
            <a:r>
              <a:rPr lang="en-US" sz="2300" dirty="0" err="1"/>
              <a:t>objek-objek</a:t>
            </a:r>
            <a:r>
              <a:rPr lang="en-US" sz="2300" dirty="0"/>
              <a:t> </a:t>
            </a:r>
            <a:r>
              <a:rPr lang="en-US" sz="2300" dirty="0" err="1"/>
              <a:t>tertentu</a:t>
            </a:r>
            <a:r>
              <a:rPr lang="en-US" sz="2300" dirty="0"/>
              <a:t> yang </a:t>
            </a:r>
            <a:r>
              <a:rPr lang="en-US" sz="2300" dirty="0" err="1"/>
              <a:t>manfaatnya</a:t>
            </a:r>
            <a:r>
              <a:rPr lang="en-US" sz="2300" dirty="0"/>
              <a:t> </a:t>
            </a:r>
            <a:r>
              <a:rPr lang="en-US" sz="2300" dirty="0" err="1"/>
              <a:t>kecil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kerugian</a:t>
            </a:r>
            <a:r>
              <a:rPr lang="en-US" sz="2300" dirty="0"/>
              <a:t> yang </a:t>
            </a:r>
            <a:r>
              <a:rPr lang="en-US" sz="2300" dirty="0" err="1"/>
              <a:t>ditimbulkan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besar</a:t>
            </a:r>
            <a:r>
              <a:rPr lang="en-US" sz="2300" dirty="0"/>
              <a:t>, </a:t>
            </a:r>
            <a:r>
              <a:rPr lang="en-US" sz="2300" dirty="0" err="1"/>
              <a:t>sehingga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perlu</a:t>
            </a:r>
            <a:r>
              <a:rPr lang="en-US" sz="2300" dirty="0"/>
              <a:t> </a:t>
            </a:r>
            <a:r>
              <a:rPr lang="en-US" sz="2300" dirty="0" err="1"/>
              <a:t>diketahui</a:t>
            </a:r>
            <a:r>
              <a:rPr lang="en-US" sz="2300" dirty="0"/>
              <a:t>, </a:t>
            </a:r>
            <a:r>
              <a:rPr lang="en-US" sz="2300" dirty="0" err="1"/>
              <a:t>meskipun</a:t>
            </a:r>
            <a:r>
              <a:rPr lang="en-US" sz="2300" dirty="0"/>
              <a:t> </a:t>
            </a:r>
            <a:r>
              <a:rPr lang="en-US" sz="2300" dirty="0" err="1"/>
              <a:t>memungkinkan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diketahui</a:t>
            </a:r>
            <a:r>
              <a:rPr lang="en-US" sz="2300" dirty="0"/>
              <a:t>. Ada </a:t>
            </a:r>
            <a:r>
              <a:rPr lang="en-US" sz="2300" dirty="0" err="1"/>
              <a:t>juga</a:t>
            </a:r>
            <a:r>
              <a:rPr lang="en-US" sz="2300" dirty="0"/>
              <a:t> </a:t>
            </a:r>
            <a:r>
              <a:rPr lang="en-US" sz="2300" dirty="0" err="1"/>
              <a:t>objek</a:t>
            </a:r>
            <a:r>
              <a:rPr lang="en-US" sz="2300" dirty="0"/>
              <a:t> yang </a:t>
            </a:r>
            <a:r>
              <a:rPr lang="en-US" sz="2300" dirty="0" err="1"/>
              <a:t>benar-benar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misteri</a:t>
            </a:r>
            <a:r>
              <a:rPr lang="en-US" sz="2300" dirty="0"/>
              <a:t>, </a:t>
            </a:r>
            <a:r>
              <a:rPr lang="en-US" sz="2300" dirty="0" err="1"/>
              <a:t>sehingga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mungkin</a:t>
            </a:r>
            <a:r>
              <a:rPr lang="en-US" sz="2300" dirty="0"/>
              <a:t>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diketahui</a:t>
            </a:r>
            <a:r>
              <a:rPr lang="en-US" sz="2300" dirty="0" smtClean="0"/>
              <a:t>.</a:t>
            </a:r>
            <a:endParaRPr lang="en-US" sz="2300" dirty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err="1"/>
              <a:t>Hakikat</a:t>
            </a:r>
            <a:r>
              <a:rPr lang="en-US" sz="2800" dirty="0"/>
              <a:t> Epi</a:t>
            </a:r>
            <a:r>
              <a:rPr lang="id-ID" sz="2800" dirty="0"/>
              <a:t>s</a:t>
            </a:r>
            <a:r>
              <a:rPr lang="en-US" sz="2800" dirty="0" err="1"/>
              <a:t>temologi</a:t>
            </a:r>
            <a:r>
              <a:rPr lang="en-US" sz="2800" i="1" dirty="0"/>
              <a:t/>
            </a:r>
            <a:br>
              <a:rPr lang="en-US" sz="2800" i="1" dirty="0"/>
            </a:b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57304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800" dirty="0" err="1"/>
              <a:t>Epistemologi</a:t>
            </a:r>
            <a:r>
              <a:rPr lang="en-US" sz="2800" dirty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</a:t>
            </a:r>
            <a:r>
              <a:rPr lang="en-US" sz="2800" dirty="0" err="1"/>
              <a:t>berpikir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. </a:t>
            </a:r>
            <a:r>
              <a:rPr lang="en-US" sz="2800" dirty="0" err="1"/>
              <a:t>Seseorang</a:t>
            </a:r>
            <a:r>
              <a:rPr lang="en-US" sz="2800" dirty="0"/>
              <a:t> yang </a:t>
            </a:r>
            <a:r>
              <a:rPr lang="en-US" sz="2800" dirty="0" err="1"/>
              <a:t>senantiasa</a:t>
            </a:r>
            <a:r>
              <a:rPr lang="en-US" sz="2800" dirty="0"/>
              <a:t> </a:t>
            </a:r>
            <a:r>
              <a:rPr lang="en-US" sz="2800" dirty="0" err="1"/>
              <a:t>condong</a:t>
            </a:r>
            <a:r>
              <a:rPr lang="en-US" sz="2800" dirty="0"/>
              <a:t>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bertolak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menuju</a:t>
            </a:r>
            <a:r>
              <a:rPr lang="en-US" sz="2800" dirty="0"/>
              <a:t> detail-</a:t>
            </a:r>
            <a:r>
              <a:rPr lang="en-US" sz="2800" dirty="0" err="1"/>
              <a:t>detailnya</a:t>
            </a:r>
            <a:r>
              <a:rPr lang="en-US" sz="2800" dirty="0"/>
              <a:t>,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dirty="0" err="1"/>
              <a:t>dia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deduktif</a:t>
            </a:r>
            <a:r>
              <a:rPr lang="en-US" sz="2800" dirty="0"/>
              <a:t>. </a:t>
            </a:r>
            <a:r>
              <a:rPr lang="en-US" sz="2800" dirty="0" err="1"/>
              <a:t>Sebaliknya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yang </a:t>
            </a:r>
            <a:r>
              <a:rPr lang="en-US" sz="2800" dirty="0" err="1"/>
              <a:t>cenderung</a:t>
            </a:r>
            <a:r>
              <a:rPr lang="en-US" sz="2800" dirty="0"/>
              <a:t> </a:t>
            </a:r>
            <a:r>
              <a:rPr lang="en-US" sz="2800" dirty="0" err="1"/>
              <a:t>bertolak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gejala-gejala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, </a:t>
            </a:r>
            <a:r>
              <a:rPr lang="en-US" sz="2800" dirty="0" err="1"/>
              <a:t>barulah</a:t>
            </a:r>
            <a:r>
              <a:rPr lang="en-US" sz="2800" dirty="0"/>
              <a:t> </a:t>
            </a:r>
            <a:r>
              <a:rPr lang="en-US" sz="2800" dirty="0" err="1"/>
              <a:t>ditarik</a:t>
            </a:r>
            <a:r>
              <a:rPr lang="en-US" sz="2800" dirty="0"/>
              <a:t> </a:t>
            </a:r>
            <a:r>
              <a:rPr lang="en-US" sz="2800" dirty="0" err="1"/>
              <a:t>kesimpulan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,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dirty="0" err="1"/>
              <a:t>dia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</a:t>
            </a:r>
            <a:r>
              <a:rPr lang="en-US" sz="2800" dirty="0" err="1"/>
              <a:t>induktif</a:t>
            </a:r>
            <a:r>
              <a:rPr lang="en-US" sz="2800" dirty="0"/>
              <a:t>. </a:t>
            </a:r>
            <a:endParaRPr lang="en-US" altLang="en-US" sz="2800" dirty="0"/>
          </a:p>
          <a:p>
            <a:pPr eaLnBrk="1" hangingPunct="1"/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34865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err="1"/>
              <a:t>epistemologi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hakikatnya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.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digabungan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epistemologi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epistemologi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menafsir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mengetahuan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yang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Usaha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deduksi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.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</a:t>
            </a:r>
          </a:p>
          <a:p>
            <a:pPr eaLnBrk="1" hangingPunct="1"/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33835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360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95203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360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07340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er3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8CA"/>
      </a:accent5>
      <a:accent6>
        <a:srgbClr val="3E9BCA"/>
      </a:accent6>
      <a:hlink>
        <a:srgbClr val="0099CC"/>
      </a:hlink>
      <a:folHlink>
        <a:srgbClr val="66CCFF"/>
      </a:folHlink>
    </a:clrScheme>
    <a:fontScheme name="NordriDesign_免费商务模板系列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ordriDesign_免费商务模板系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</Template>
  <TotalTime>92</TotalTime>
  <Words>458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黑体</vt:lpstr>
      <vt:lpstr>华文细黑</vt:lpstr>
      <vt:lpstr>Wingdings</vt:lpstr>
      <vt:lpstr>flower3</vt:lpstr>
      <vt:lpstr>DIMENSI KAJIAN FILSAFAT ILMU : EPISTEMOLOGI  </vt:lpstr>
      <vt:lpstr>Pengertian Epistemologi </vt:lpstr>
      <vt:lpstr>Ruang Lingkup Epistemologi </vt:lpstr>
      <vt:lpstr>Objek Dan Tujuan Epistemologi </vt:lpstr>
      <vt:lpstr>Hakikat Epistemologi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Fajarina</dc:creator>
  <cp:keywords>ppt幻灯设计/ppt模板设计</cp:keywords>
  <dc:description>nordridesign.com</dc:description>
  <cp:lastModifiedBy>Fajarina</cp:lastModifiedBy>
  <cp:revision>22</cp:revision>
  <dcterms:created xsi:type="dcterms:W3CDTF">2019-03-12T13:44:48Z</dcterms:created>
  <dcterms:modified xsi:type="dcterms:W3CDTF">2019-05-23T15:48:31Z</dcterms:modified>
  <cp:category/>
</cp:coreProperties>
</file>