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72" r:id="rId2"/>
    <p:sldId id="297" r:id="rId3"/>
    <p:sldId id="298" r:id="rId4"/>
    <p:sldId id="299" r:id="rId5"/>
    <p:sldId id="300" r:id="rId6"/>
    <p:sldId id="301" r:id="rId7"/>
    <p:sldId id="302" r:id="rId8"/>
    <p:sldId id="303" r:id="rId9"/>
    <p:sldId id="304" r:id="rId10"/>
    <p:sldId id="305" r:id="rId11"/>
  </p:sldIdLst>
  <p:sldSz cx="9144000" cy="6858000" type="screen4x3"/>
  <p:notesSz cx="6858000" cy="9144000"/>
  <p:defaultTextStyle>
    <a:defPPr>
      <a:defRPr lang="zh-CN"/>
    </a:defPPr>
    <a:lvl1pPr algn="l" rtl="0" fontAlgn="base">
      <a:spcBef>
        <a:spcPct val="0"/>
      </a:spcBef>
      <a:spcAft>
        <a:spcPct val="0"/>
      </a:spcAft>
      <a:defRPr i="1" kern="1200">
        <a:solidFill>
          <a:schemeClr val="tx1"/>
        </a:solidFill>
        <a:latin typeface="Arial" panose="020B0604020202020204" pitchFamily="34" charset="0"/>
        <a:ea typeface="华文细黑" pitchFamily="2" charset="-122"/>
        <a:cs typeface="+mn-cs"/>
      </a:defRPr>
    </a:lvl1pPr>
    <a:lvl2pPr marL="457200" algn="l" rtl="0" fontAlgn="base">
      <a:spcBef>
        <a:spcPct val="0"/>
      </a:spcBef>
      <a:spcAft>
        <a:spcPct val="0"/>
      </a:spcAft>
      <a:defRPr i="1" kern="1200">
        <a:solidFill>
          <a:schemeClr val="tx1"/>
        </a:solidFill>
        <a:latin typeface="Arial" panose="020B0604020202020204" pitchFamily="34" charset="0"/>
        <a:ea typeface="华文细黑" pitchFamily="2" charset="-122"/>
        <a:cs typeface="+mn-cs"/>
      </a:defRPr>
    </a:lvl2pPr>
    <a:lvl3pPr marL="914400" algn="l" rtl="0" fontAlgn="base">
      <a:spcBef>
        <a:spcPct val="0"/>
      </a:spcBef>
      <a:spcAft>
        <a:spcPct val="0"/>
      </a:spcAft>
      <a:defRPr i="1" kern="1200">
        <a:solidFill>
          <a:schemeClr val="tx1"/>
        </a:solidFill>
        <a:latin typeface="Arial" panose="020B0604020202020204" pitchFamily="34" charset="0"/>
        <a:ea typeface="华文细黑" pitchFamily="2" charset="-122"/>
        <a:cs typeface="+mn-cs"/>
      </a:defRPr>
    </a:lvl3pPr>
    <a:lvl4pPr marL="1371600" algn="l" rtl="0" fontAlgn="base">
      <a:spcBef>
        <a:spcPct val="0"/>
      </a:spcBef>
      <a:spcAft>
        <a:spcPct val="0"/>
      </a:spcAft>
      <a:defRPr i="1" kern="1200">
        <a:solidFill>
          <a:schemeClr val="tx1"/>
        </a:solidFill>
        <a:latin typeface="Arial" panose="020B0604020202020204" pitchFamily="34" charset="0"/>
        <a:ea typeface="华文细黑" pitchFamily="2" charset="-122"/>
        <a:cs typeface="+mn-cs"/>
      </a:defRPr>
    </a:lvl4pPr>
    <a:lvl5pPr marL="1828800" algn="l" rtl="0" fontAlgn="base">
      <a:spcBef>
        <a:spcPct val="0"/>
      </a:spcBef>
      <a:spcAft>
        <a:spcPct val="0"/>
      </a:spcAft>
      <a:defRPr i="1" kern="1200">
        <a:solidFill>
          <a:schemeClr val="tx1"/>
        </a:solidFill>
        <a:latin typeface="Arial" panose="020B0604020202020204" pitchFamily="34" charset="0"/>
        <a:ea typeface="华文细黑" pitchFamily="2" charset="-122"/>
        <a:cs typeface="+mn-cs"/>
      </a:defRPr>
    </a:lvl5pPr>
    <a:lvl6pPr marL="2286000" algn="l" defTabSz="914400" rtl="0" eaLnBrk="1" latinLnBrk="0" hangingPunct="1">
      <a:defRPr i="1" kern="1200">
        <a:solidFill>
          <a:schemeClr val="tx1"/>
        </a:solidFill>
        <a:latin typeface="Arial" panose="020B0604020202020204" pitchFamily="34" charset="0"/>
        <a:ea typeface="华文细黑" pitchFamily="2" charset="-122"/>
        <a:cs typeface="+mn-cs"/>
      </a:defRPr>
    </a:lvl6pPr>
    <a:lvl7pPr marL="2743200" algn="l" defTabSz="914400" rtl="0" eaLnBrk="1" latinLnBrk="0" hangingPunct="1">
      <a:defRPr i="1" kern="1200">
        <a:solidFill>
          <a:schemeClr val="tx1"/>
        </a:solidFill>
        <a:latin typeface="Arial" panose="020B0604020202020204" pitchFamily="34" charset="0"/>
        <a:ea typeface="华文细黑" pitchFamily="2" charset="-122"/>
        <a:cs typeface="+mn-cs"/>
      </a:defRPr>
    </a:lvl7pPr>
    <a:lvl8pPr marL="3200400" algn="l" defTabSz="914400" rtl="0" eaLnBrk="1" latinLnBrk="0" hangingPunct="1">
      <a:defRPr i="1" kern="1200">
        <a:solidFill>
          <a:schemeClr val="tx1"/>
        </a:solidFill>
        <a:latin typeface="Arial" panose="020B0604020202020204" pitchFamily="34" charset="0"/>
        <a:ea typeface="华文细黑" pitchFamily="2" charset="-122"/>
        <a:cs typeface="+mn-cs"/>
      </a:defRPr>
    </a:lvl8pPr>
    <a:lvl9pPr marL="3657600" algn="l" defTabSz="914400" rtl="0" eaLnBrk="1" latinLnBrk="0" hangingPunct="1">
      <a:defRPr i="1" kern="1200">
        <a:solidFill>
          <a:schemeClr val="tx1"/>
        </a:solidFill>
        <a:latin typeface="Arial" panose="020B0604020202020204" pitchFamily="34" charset="0"/>
        <a:ea typeface="华文细黑" pitchFamily="2" charset="-122"/>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33"/>
    <a:srgbClr val="663300"/>
    <a:srgbClr val="CC3300"/>
    <a:srgbClr val="996600"/>
    <a:srgbClr val="FF99CC"/>
    <a:srgbClr val="FF0066"/>
    <a:srgbClr val="FF6699"/>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37" autoAdjust="0"/>
    <p:restoredTop sz="94548" autoAdjust="0"/>
  </p:normalViewPr>
  <p:slideViewPr>
    <p:cSldViewPr snapToGrid="0">
      <p:cViewPr varScale="1">
        <p:scale>
          <a:sx n="69" d="100"/>
          <a:sy n="69" d="100"/>
        </p:scale>
        <p:origin x="123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i="0">
                <a:latin typeface="Arial" charset="0"/>
              </a:defRPr>
            </a:lvl1pPr>
          </a:lstStyle>
          <a:p>
            <a:pPr>
              <a:defRPr/>
            </a:pPr>
            <a:endParaRPr lang="en-US" altLang="zh-CN"/>
          </a:p>
        </p:txBody>
      </p:sp>
      <p:sp>
        <p:nvSpPr>
          <p:cNvPr id="194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i="0">
                <a:latin typeface="Arial" charset="0"/>
              </a:defRPr>
            </a:lvl1pPr>
          </a:lstStyle>
          <a:p>
            <a:pPr>
              <a:defRPr/>
            </a:pPr>
            <a:endParaRPr lang="en-US" altLang="zh-CN"/>
          </a:p>
        </p:txBody>
      </p:sp>
      <p:sp>
        <p:nvSpPr>
          <p:cNvPr id="61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94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i="0">
                <a:latin typeface="Arial" charset="0"/>
              </a:defRPr>
            </a:lvl1pPr>
          </a:lstStyle>
          <a:p>
            <a:pPr>
              <a:defRPr/>
            </a:pPr>
            <a:endParaRPr lang="en-US" altLang="zh-CN"/>
          </a:p>
        </p:txBody>
      </p:sp>
      <p:sp>
        <p:nvSpPr>
          <p:cNvPr id="194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i="0"/>
            </a:lvl1pPr>
          </a:lstStyle>
          <a:p>
            <a:fld id="{F6D20467-96DF-41D3-BC66-0A97093732C8}" type="slidenum">
              <a:rPr lang="en-US" altLang="zh-CN"/>
              <a:pPr/>
              <a:t>‹#›</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华文细黑" pitchFamily="2" charset="-122"/>
        <a:cs typeface="+mn-cs"/>
      </a:defRPr>
    </a:lvl1pPr>
    <a:lvl2pPr marL="457200" algn="l" rtl="0" eaLnBrk="0" fontAlgn="base" hangingPunct="0">
      <a:spcBef>
        <a:spcPct val="30000"/>
      </a:spcBef>
      <a:spcAft>
        <a:spcPct val="0"/>
      </a:spcAft>
      <a:defRPr sz="1200" kern="1200">
        <a:solidFill>
          <a:schemeClr val="tx1"/>
        </a:solidFill>
        <a:latin typeface="Arial" charset="0"/>
        <a:ea typeface="华文细黑" pitchFamily="2" charset="-122"/>
        <a:cs typeface="+mn-cs"/>
      </a:defRPr>
    </a:lvl2pPr>
    <a:lvl3pPr marL="914400" algn="l" rtl="0" eaLnBrk="0" fontAlgn="base" hangingPunct="0">
      <a:spcBef>
        <a:spcPct val="30000"/>
      </a:spcBef>
      <a:spcAft>
        <a:spcPct val="0"/>
      </a:spcAft>
      <a:defRPr sz="1200" kern="1200">
        <a:solidFill>
          <a:schemeClr val="tx1"/>
        </a:solidFill>
        <a:latin typeface="Arial" charset="0"/>
        <a:ea typeface="华文细黑" pitchFamily="2" charset="-122"/>
        <a:cs typeface="+mn-cs"/>
      </a:defRPr>
    </a:lvl3pPr>
    <a:lvl4pPr marL="1371600" algn="l" rtl="0" eaLnBrk="0" fontAlgn="base" hangingPunct="0">
      <a:spcBef>
        <a:spcPct val="30000"/>
      </a:spcBef>
      <a:spcAft>
        <a:spcPct val="0"/>
      </a:spcAft>
      <a:defRPr sz="1200" kern="1200">
        <a:solidFill>
          <a:schemeClr val="tx1"/>
        </a:solidFill>
        <a:latin typeface="Arial" charset="0"/>
        <a:ea typeface="华文细黑" pitchFamily="2" charset="-122"/>
        <a:cs typeface="+mn-cs"/>
      </a:defRPr>
    </a:lvl4pPr>
    <a:lvl5pPr marL="1828800" algn="l" rtl="0" eaLnBrk="0" fontAlgn="base" hangingPunct="0">
      <a:spcBef>
        <a:spcPct val="30000"/>
      </a:spcBef>
      <a:spcAft>
        <a:spcPct val="0"/>
      </a:spcAft>
      <a:defRPr sz="1200" kern="1200">
        <a:solidFill>
          <a:schemeClr val="tx1"/>
        </a:solidFill>
        <a:latin typeface="Arial" charset="0"/>
        <a:ea typeface="华文细黑"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4" name="Picture 6" descr="C:\Documents and Settings\chris\Desktop\TODO EVEERYDAY\0618\PPT模版\图\4e28ecd151c747ada0ec9c9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823913"/>
            <a:ext cx="7620000" cy="521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2"/>
          <p:cNvSpPr>
            <a:spLocks noGrp="1" noChangeArrowheads="1"/>
          </p:cNvSpPr>
          <p:nvPr>
            <p:ph type="ctrTitle"/>
          </p:nvPr>
        </p:nvSpPr>
        <p:spPr>
          <a:xfrm>
            <a:off x="2701925" y="2130425"/>
            <a:ext cx="4800600" cy="1470025"/>
          </a:xfrm>
          <a:prstGeom prst="rect">
            <a:avLst/>
          </a:prstGeom>
        </p:spPr>
        <p:txBody>
          <a:bodyPr/>
          <a:lstStyle>
            <a:lvl1pPr algn="l">
              <a:buClr>
                <a:srgbClr val="FFFFFF"/>
              </a:buClr>
              <a:defRPr sz="3600"/>
            </a:lvl1pPr>
          </a:lstStyle>
          <a:p>
            <a:r>
              <a:rPr lang="en-US" smtClean="0"/>
              <a:t>Click to edit Master title style</a:t>
            </a:r>
            <a:endParaRPr lang="en-US" dirty="0"/>
          </a:p>
        </p:txBody>
      </p:sp>
      <p:sp>
        <p:nvSpPr>
          <p:cNvPr id="8" name="Rectangle 3"/>
          <p:cNvSpPr>
            <a:spLocks noGrp="1" noChangeArrowheads="1"/>
          </p:cNvSpPr>
          <p:nvPr>
            <p:ph type="subTitle" idx="1"/>
          </p:nvPr>
        </p:nvSpPr>
        <p:spPr>
          <a:xfrm>
            <a:off x="2701925" y="3886200"/>
            <a:ext cx="4114800" cy="1752600"/>
          </a:xfrm>
          <a:prstGeom prst="rect">
            <a:avLst/>
          </a:prstGeom>
        </p:spPr>
        <p:txBody>
          <a:bodyPr/>
          <a:lstStyle>
            <a:lvl1pPr marL="0" indent="0">
              <a:buClr>
                <a:srgbClr val="FFFFFF"/>
              </a:buClr>
              <a:buFontTx/>
              <a:buNone/>
              <a:defRPr sz="3500" baseline="0"/>
            </a:lvl1pPr>
          </a:lstStyle>
          <a:p>
            <a:r>
              <a:rPr lang="en-US" smtClean="0"/>
              <a:t>Click to edit Master subtitle style</a:t>
            </a:r>
            <a:endParaRPr lang="en-US" dirty="0"/>
          </a:p>
        </p:txBody>
      </p:sp>
    </p:spTree>
    <p:extLst>
      <p:ext uri="{BB962C8B-B14F-4D97-AF65-F5344CB8AC3E}">
        <p14:creationId xmlns:p14="http://schemas.microsoft.com/office/powerpoint/2010/main" val="1010074999"/>
      </p:ext>
    </p:extLst>
  </p:cSld>
  <p:clrMapOvr>
    <a:masterClrMapping/>
  </p:clrMapOvr>
  <p:hf hdr="0" ftr="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5" name="Title 1"/>
          <p:cNvSpPr>
            <a:spLocks noGrp="1"/>
          </p:cNvSpPr>
          <p:nvPr>
            <p:ph type="title"/>
          </p:nvPr>
        </p:nvSpPr>
        <p:spPr>
          <a:xfrm>
            <a:off x="2703513" y="274638"/>
            <a:ext cx="6316662" cy="1143000"/>
          </a:xfrm>
          <a:prstGeom prst="rect">
            <a:avLst/>
          </a:prstGeom>
        </p:spPr>
        <p:txBody>
          <a:bodyPr/>
          <a:lstStyle/>
          <a:p>
            <a:r>
              <a:rPr lang="en-US" smtClean="0"/>
              <a:t>Click to edit Master title style</a:t>
            </a:r>
            <a:endParaRPr lang="en-US"/>
          </a:p>
        </p:txBody>
      </p:sp>
      <p:sp>
        <p:nvSpPr>
          <p:cNvPr id="6" name="Content Placeholder 2"/>
          <p:cNvSpPr>
            <a:spLocks noGrp="1"/>
          </p:cNvSpPr>
          <p:nvPr>
            <p:ph idx="1"/>
          </p:nvPr>
        </p:nvSpPr>
        <p:spPr>
          <a:xfrm>
            <a:off x="2693988" y="1600200"/>
            <a:ext cx="6326187" cy="4525963"/>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8647968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两栏内容">
    <p:spTree>
      <p:nvGrpSpPr>
        <p:cNvPr id="1" name=""/>
        <p:cNvGrpSpPr/>
        <p:nvPr/>
      </p:nvGrpSpPr>
      <p:grpSpPr>
        <a:xfrm>
          <a:off x="0" y="0"/>
          <a:ext cx="0" cy="0"/>
          <a:chOff x="0" y="0"/>
          <a:chExt cx="0" cy="0"/>
        </a:xfrm>
      </p:grpSpPr>
      <p:sp>
        <p:nvSpPr>
          <p:cNvPr id="3" name="内容占位符 2"/>
          <p:cNvSpPr>
            <a:spLocks noGrp="1"/>
          </p:cNvSpPr>
          <p:nvPr>
            <p:ph sz="half" idx="1"/>
          </p:nvPr>
        </p:nvSpPr>
        <p:spPr>
          <a:xfrm>
            <a:off x="539750" y="1341438"/>
            <a:ext cx="3956050" cy="47847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smtClean="0"/>
              <a:t>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内容占位符 3"/>
          <p:cNvSpPr>
            <a:spLocks noGrp="1"/>
          </p:cNvSpPr>
          <p:nvPr>
            <p:ph sz="half" idx="2"/>
          </p:nvPr>
        </p:nvSpPr>
        <p:spPr>
          <a:xfrm>
            <a:off x="4648200" y="1341438"/>
            <a:ext cx="3956050" cy="47847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smtClean="0"/>
              <a:t>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Tree>
    <p:extLst>
      <p:ext uri="{BB962C8B-B14F-4D97-AF65-F5344CB8AC3E}">
        <p14:creationId xmlns:p14="http://schemas.microsoft.com/office/powerpoint/2010/main" val="751886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sp>
        <p:nvSpPr>
          <p:cNvPr id="4" name="Title 1"/>
          <p:cNvSpPr>
            <a:spLocks noGrp="1"/>
          </p:cNvSpPr>
          <p:nvPr>
            <p:ph type="title"/>
          </p:nvPr>
        </p:nvSpPr>
        <p:spPr>
          <a:xfrm>
            <a:off x="2703513" y="274638"/>
            <a:ext cx="6316662"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3882752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ltLang="zh-CN" smtClean="0"/>
              <a:t>Click to edit Master title style</a:t>
            </a:r>
            <a:endParaRPr lang="zh-CN" altLang="en-US"/>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altLang="zh-CN" noProof="0" smtClean="0"/>
              <a:t>Click icon to add picture</a:t>
            </a:r>
            <a:endParaRPr lang="zh-CN" altLang="en-US" noProof="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Edit Master text styles</a:t>
            </a:r>
          </a:p>
        </p:txBody>
      </p:sp>
    </p:spTree>
    <p:extLst>
      <p:ext uri="{BB962C8B-B14F-4D97-AF65-F5344CB8AC3E}">
        <p14:creationId xmlns:p14="http://schemas.microsoft.com/office/powerpoint/2010/main" val="388652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2843213" y="404813"/>
            <a:ext cx="5832475" cy="692150"/>
          </a:xfrm>
          <a:prstGeom prst="rect">
            <a:avLst/>
          </a:prstGeom>
        </p:spPr>
        <p:txBody>
          <a:bodyPr/>
          <a:lstStyle/>
          <a:p>
            <a:r>
              <a:rPr lang="en-US" altLang="zh-CN" smtClean="0"/>
              <a:t>Click to edit Master title style</a:t>
            </a:r>
            <a:endParaRPr lang="zh-CN" altLang="en-US"/>
          </a:p>
        </p:txBody>
      </p:sp>
      <p:sp>
        <p:nvSpPr>
          <p:cNvPr id="3" name="竖排文字占位符 2"/>
          <p:cNvSpPr>
            <a:spLocks noGrp="1"/>
          </p:cNvSpPr>
          <p:nvPr>
            <p:ph type="body" orient="vert" idx="1"/>
          </p:nvPr>
        </p:nvSpPr>
        <p:spPr>
          <a:xfrm>
            <a:off x="468313" y="1298575"/>
            <a:ext cx="8207375" cy="4827588"/>
          </a:xfrm>
          <a:prstGeom prst="rect">
            <a:avLst/>
          </a:prstGeom>
        </p:spPr>
        <p:txBody>
          <a:bodyPr vert="eaVert"/>
          <a:lstStyle/>
          <a:p>
            <a:pPr lvl="0"/>
            <a:r>
              <a:rPr lang="en-US" altLang="zh-CN" smtClean="0"/>
              <a:t>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Tree>
    <p:extLst>
      <p:ext uri="{BB962C8B-B14F-4D97-AF65-F5344CB8AC3E}">
        <p14:creationId xmlns:p14="http://schemas.microsoft.com/office/powerpoint/2010/main" val="1425453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40513" y="260350"/>
            <a:ext cx="2057400" cy="5865813"/>
          </a:xfrm>
          <a:prstGeom prst="rect">
            <a:avLst/>
          </a:prstGeom>
        </p:spPr>
        <p:txBody>
          <a:bodyPr vert="eaVert"/>
          <a:lstStyle/>
          <a:p>
            <a:r>
              <a:rPr lang="en-US" altLang="zh-CN" smtClean="0"/>
              <a:t>Click to edit Master title style</a:t>
            </a:r>
            <a:endParaRPr lang="zh-CN" altLang="en-US"/>
          </a:p>
        </p:txBody>
      </p:sp>
      <p:sp>
        <p:nvSpPr>
          <p:cNvPr id="3" name="竖排文字占位符 2"/>
          <p:cNvSpPr>
            <a:spLocks noGrp="1"/>
          </p:cNvSpPr>
          <p:nvPr>
            <p:ph type="body" orient="vert" idx="1"/>
          </p:nvPr>
        </p:nvSpPr>
        <p:spPr>
          <a:xfrm>
            <a:off x="468313" y="260350"/>
            <a:ext cx="6019800" cy="5865813"/>
          </a:xfrm>
          <a:prstGeom prst="rect">
            <a:avLst/>
          </a:prstGeom>
        </p:spPr>
        <p:txBody>
          <a:bodyPr vert="eaVert"/>
          <a:lstStyle/>
          <a:p>
            <a:pPr lvl="0"/>
            <a:r>
              <a:rPr lang="en-US" altLang="zh-CN" smtClean="0"/>
              <a:t>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Tree>
    <p:extLst>
      <p:ext uri="{BB962C8B-B14F-4D97-AF65-F5344CB8AC3E}">
        <p14:creationId xmlns:p14="http://schemas.microsoft.com/office/powerpoint/2010/main" val="215743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9" descr="4e28ecd151c747ada0ec9c9c.jpg"/>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10" r:id="rId1"/>
    <p:sldLayoutId id="2147483804" r:id="rId2"/>
    <p:sldLayoutId id="2147483805" r:id="rId3"/>
    <p:sldLayoutId id="2147483806" r:id="rId4"/>
    <p:sldLayoutId id="2147483807" r:id="rId5"/>
    <p:sldLayoutId id="2147483808" r:id="rId6"/>
    <p:sldLayoutId id="2147483809" r:id="rId7"/>
  </p:sldLayoutIdLst>
  <p:timing>
    <p:tnLst>
      <p:par>
        <p:cTn id="1" dur="indefinite" restart="never" nodeType="tmRoot"/>
      </p:par>
    </p:tnLst>
  </p:timing>
  <p:hf hdr="0" ftr="0"/>
  <p:txStyles>
    <p:titleStyle>
      <a:lvl1pPr algn="r" rtl="0" eaLnBrk="1" fontAlgn="base" hangingPunct="1">
        <a:spcBef>
          <a:spcPct val="0"/>
        </a:spcBef>
        <a:spcAft>
          <a:spcPct val="0"/>
        </a:spcAft>
        <a:defRPr sz="2400">
          <a:solidFill>
            <a:schemeClr val="tx1"/>
          </a:solidFill>
          <a:latin typeface="+mj-lt"/>
          <a:ea typeface="华文细黑" pitchFamily="2" charset="-122"/>
          <a:cs typeface="+mj-cs"/>
        </a:defRPr>
      </a:lvl1pPr>
      <a:lvl2pPr algn="r" rtl="0" eaLnBrk="1" fontAlgn="base" hangingPunct="1">
        <a:spcBef>
          <a:spcPct val="0"/>
        </a:spcBef>
        <a:spcAft>
          <a:spcPct val="0"/>
        </a:spcAft>
        <a:defRPr sz="2400">
          <a:solidFill>
            <a:schemeClr val="tx1"/>
          </a:solidFill>
          <a:latin typeface="Arial" charset="0"/>
          <a:ea typeface="华文细黑" pitchFamily="2" charset="-122"/>
        </a:defRPr>
      </a:lvl2pPr>
      <a:lvl3pPr algn="r" rtl="0" eaLnBrk="1" fontAlgn="base" hangingPunct="1">
        <a:spcBef>
          <a:spcPct val="0"/>
        </a:spcBef>
        <a:spcAft>
          <a:spcPct val="0"/>
        </a:spcAft>
        <a:defRPr sz="2400">
          <a:solidFill>
            <a:schemeClr val="tx1"/>
          </a:solidFill>
          <a:latin typeface="Arial" charset="0"/>
          <a:ea typeface="华文细黑" pitchFamily="2" charset="-122"/>
        </a:defRPr>
      </a:lvl3pPr>
      <a:lvl4pPr algn="r" rtl="0" eaLnBrk="1" fontAlgn="base" hangingPunct="1">
        <a:spcBef>
          <a:spcPct val="0"/>
        </a:spcBef>
        <a:spcAft>
          <a:spcPct val="0"/>
        </a:spcAft>
        <a:defRPr sz="2400">
          <a:solidFill>
            <a:schemeClr val="tx1"/>
          </a:solidFill>
          <a:latin typeface="Arial" charset="0"/>
          <a:ea typeface="华文细黑" pitchFamily="2" charset="-122"/>
        </a:defRPr>
      </a:lvl4pPr>
      <a:lvl5pPr algn="r" rtl="0" eaLnBrk="1" fontAlgn="base" hangingPunct="1">
        <a:spcBef>
          <a:spcPct val="0"/>
        </a:spcBef>
        <a:spcAft>
          <a:spcPct val="0"/>
        </a:spcAft>
        <a:defRPr sz="2400">
          <a:solidFill>
            <a:schemeClr val="tx1"/>
          </a:solidFill>
          <a:latin typeface="Arial" charset="0"/>
          <a:ea typeface="华文细黑" pitchFamily="2" charset="-122"/>
        </a:defRPr>
      </a:lvl5pPr>
      <a:lvl6pPr marL="457200" algn="l" rtl="0" eaLnBrk="1" fontAlgn="base" hangingPunct="1">
        <a:spcBef>
          <a:spcPct val="0"/>
        </a:spcBef>
        <a:spcAft>
          <a:spcPct val="0"/>
        </a:spcAft>
        <a:defRPr sz="2800">
          <a:solidFill>
            <a:schemeClr val="bg1"/>
          </a:solidFill>
          <a:latin typeface="Arial" charset="0"/>
          <a:ea typeface="黑体" pitchFamily="2" charset="-122"/>
        </a:defRPr>
      </a:lvl6pPr>
      <a:lvl7pPr marL="914400" algn="l" rtl="0" eaLnBrk="1" fontAlgn="base" hangingPunct="1">
        <a:spcBef>
          <a:spcPct val="0"/>
        </a:spcBef>
        <a:spcAft>
          <a:spcPct val="0"/>
        </a:spcAft>
        <a:defRPr sz="2800">
          <a:solidFill>
            <a:schemeClr val="bg1"/>
          </a:solidFill>
          <a:latin typeface="Arial" charset="0"/>
          <a:ea typeface="黑体" pitchFamily="2" charset="-122"/>
        </a:defRPr>
      </a:lvl7pPr>
      <a:lvl8pPr marL="1371600" algn="l" rtl="0" eaLnBrk="1" fontAlgn="base" hangingPunct="1">
        <a:spcBef>
          <a:spcPct val="0"/>
        </a:spcBef>
        <a:spcAft>
          <a:spcPct val="0"/>
        </a:spcAft>
        <a:defRPr sz="2800">
          <a:solidFill>
            <a:schemeClr val="bg1"/>
          </a:solidFill>
          <a:latin typeface="Arial" charset="0"/>
          <a:ea typeface="黑体" pitchFamily="2" charset="-122"/>
        </a:defRPr>
      </a:lvl8pPr>
      <a:lvl9pPr marL="1828800" algn="l" rtl="0" eaLnBrk="1" fontAlgn="base" hangingPunct="1">
        <a:spcBef>
          <a:spcPct val="0"/>
        </a:spcBef>
        <a:spcAft>
          <a:spcPct val="0"/>
        </a:spcAft>
        <a:defRPr sz="2800">
          <a:solidFill>
            <a:schemeClr val="bg1"/>
          </a:solidFill>
          <a:latin typeface="Arial" charset="0"/>
          <a:ea typeface="黑体" pitchFamily="2" charset="-122"/>
        </a:defRPr>
      </a:lvl9pPr>
    </p:titleStyle>
    <p:bodyStyle>
      <a:lvl1pPr marL="342900" indent="-342900" algn="l" rtl="0" eaLnBrk="1" fontAlgn="base" hangingPunct="1">
        <a:spcBef>
          <a:spcPct val="20000"/>
        </a:spcBef>
        <a:spcAft>
          <a:spcPct val="0"/>
        </a:spcAft>
        <a:buClr>
          <a:schemeClr val="accent1"/>
        </a:buClr>
        <a:buFont typeface="Wingdings" panose="05000000000000000000" pitchFamily="2" charset="2"/>
        <a:buChar char="n"/>
        <a:defRPr sz="2000">
          <a:solidFill>
            <a:schemeClr val="tx1"/>
          </a:solidFill>
          <a:latin typeface="+mn-lt"/>
          <a:ea typeface="华文细黑" pitchFamily="2" charset="-122"/>
          <a:cs typeface="+mn-cs"/>
        </a:defRPr>
      </a:lvl1pPr>
      <a:lvl2pPr marL="742950" indent="-285750" algn="l" rtl="0" eaLnBrk="1" fontAlgn="base" hangingPunct="1">
        <a:spcBef>
          <a:spcPct val="20000"/>
        </a:spcBef>
        <a:spcAft>
          <a:spcPct val="0"/>
        </a:spcAft>
        <a:buClr>
          <a:schemeClr val="accent1"/>
        </a:buClr>
        <a:buFont typeface="Wingdings" panose="05000000000000000000" pitchFamily="2" charset="2"/>
        <a:buChar char="n"/>
        <a:defRPr>
          <a:solidFill>
            <a:schemeClr val="tx1"/>
          </a:solidFill>
          <a:latin typeface="+mn-lt"/>
          <a:ea typeface="华文细黑" pitchFamily="2" charset="-122"/>
        </a:defRPr>
      </a:lvl2pPr>
      <a:lvl3pPr marL="1143000" indent="-228600" algn="l" rtl="0" eaLnBrk="1" fontAlgn="base" hangingPunct="1">
        <a:spcBef>
          <a:spcPct val="20000"/>
        </a:spcBef>
        <a:spcAft>
          <a:spcPct val="0"/>
        </a:spcAft>
        <a:buClr>
          <a:schemeClr val="accent2"/>
        </a:buClr>
        <a:buFont typeface="Wingdings" panose="05000000000000000000" pitchFamily="2" charset="2"/>
        <a:buChar char="n"/>
        <a:defRPr sz="1600">
          <a:solidFill>
            <a:schemeClr val="tx1"/>
          </a:solidFill>
          <a:latin typeface="+mn-lt"/>
          <a:ea typeface="华文细黑" pitchFamily="2" charset="-122"/>
        </a:defRPr>
      </a:lvl3pPr>
      <a:lvl4pPr marL="1600200" indent="-228600" algn="l" rtl="0" eaLnBrk="1" fontAlgn="base" hangingPunct="1">
        <a:spcBef>
          <a:spcPct val="20000"/>
        </a:spcBef>
        <a:spcAft>
          <a:spcPct val="0"/>
        </a:spcAft>
        <a:buClr>
          <a:schemeClr val="hlink"/>
        </a:buClr>
        <a:buFont typeface="Wingdings" panose="05000000000000000000" pitchFamily="2" charset="2"/>
        <a:buChar char="n"/>
        <a:defRPr sz="1400">
          <a:solidFill>
            <a:schemeClr val="tx1"/>
          </a:solidFill>
          <a:latin typeface="+mn-lt"/>
          <a:ea typeface="华文细黑" pitchFamily="2" charset="-122"/>
        </a:defRPr>
      </a:lvl4pPr>
      <a:lvl5pPr marL="2057400" indent="-228600" algn="l" rtl="0" eaLnBrk="1" fontAlgn="base" hangingPunct="1">
        <a:spcBef>
          <a:spcPct val="20000"/>
        </a:spcBef>
        <a:spcAft>
          <a:spcPct val="0"/>
        </a:spcAft>
        <a:buChar char="»"/>
        <a:defRPr>
          <a:solidFill>
            <a:schemeClr val="tx1"/>
          </a:solidFill>
          <a:latin typeface="+mn-lt"/>
          <a:ea typeface="华文细黑" pitchFamily="2" charset="-122"/>
        </a:defRPr>
      </a:lvl5pPr>
      <a:lvl6pPr marL="2514600" indent="-228600" algn="l" rtl="0" eaLnBrk="1" fontAlgn="base" hangingPunct="1">
        <a:spcBef>
          <a:spcPct val="20000"/>
        </a:spcBef>
        <a:spcAft>
          <a:spcPct val="0"/>
        </a:spcAft>
        <a:defRPr sz="2000">
          <a:solidFill>
            <a:schemeClr val="bg1"/>
          </a:solidFill>
          <a:latin typeface="+mn-lt"/>
          <a:ea typeface="+mn-ea"/>
        </a:defRPr>
      </a:lvl6pPr>
      <a:lvl7pPr marL="2971800" indent="-228600" algn="l" rtl="0" eaLnBrk="1" fontAlgn="base" hangingPunct="1">
        <a:spcBef>
          <a:spcPct val="20000"/>
        </a:spcBef>
        <a:spcAft>
          <a:spcPct val="0"/>
        </a:spcAft>
        <a:defRPr sz="2000">
          <a:solidFill>
            <a:schemeClr val="bg1"/>
          </a:solidFill>
          <a:latin typeface="+mn-lt"/>
          <a:ea typeface="+mn-ea"/>
        </a:defRPr>
      </a:lvl7pPr>
      <a:lvl8pPr marL="3429000" indent="-228600" algn="l" rtl="0" eaLnBrk="1" fontAlgn="base" hangingPunct="1">
        <a:spcBef>
          <a:spcPct val="20000"/>
        </a:spcBef>
        <a:spcAft>
          <a:spcPct val="0"/>
        </a:spcAft>
        <a:defRPr sz="2000">
          <a:solidFill>
            <a:schemeClr val="bg1"/>
          </a:solidFill>
          <a:latin typeface="+mn-lt"/>
          <a:ea typeface="+mn-ea"/>
        </a:defRPr>
      </a:lvl8pPr>
      <a:lvl9pPr marL="3886200" indent="-228600" algn="l" rtl="0" eaLnBrk="1" fontAlgn="base" hangingPunct="1">
        <a:spcBef>
          <a:spcPct val="20000"/>
        </a:spcBef>
        <a:spcAft>
          <a:spcPct val="0"/>
        </a:spcAft>
        <a:defRPr sz="2000">
          <a:solidFill>
            <a:schemeClr val="bg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en-US" sz="4000" cap="all" dirty="0">
                <a:solidFill>
                  <a:srgbClr val="FF0000"/>
                </a:solidFill>
              </a:rPr>
              <a:t>DIMENSI KAJIAN FILSAFAT ILMU : </a:t>
            </a:r>
            <a:r>
              <a:rPr lang="en-US" sz="4000" cap="all" dirty="0" smtClean="0">
                <a:solidFill>
                  <a:srgbClr val="FF0000"/>
                </a:solidFill>
              </a:rPr>
              <a:t>AKSIOLOGI</a:t>
            </a:r>
            <a:r>
              <a:rPr lang="en-US" sz="4000" cap="all" dirty="0">
                <a:solidFill>
                  <a:srgbClr val="FF0000"/>
                </a:solidFill>
              </a:rPr>
              <a:t/>
            </a:r>
            <a:br>
              <a:rPr lang="en-US" sz="4000" cap="all" dirty="0">
                <a:solidFill>
                  <a:srgbClr val="FF0000"/>
                </a:solidFill>
              </a:rPr>
            </a:br>
            <a:r>
              <a:rPr lang="en-US" sz="4000" b="1" dirty="0">
                <a:solidFill>
                  <a:srgbClr val="FF0000"/>
                </a:solidFill>
              </a:rPr>
              <a:t/>
            </a:r>
            <a:br>
              <a:rPr lang="en-US" sz="4000" b="1" dirty="0">
                <a:solidFill>
                  <a:srgbClr val="FF0000"/>
                </a:solidFill>
              </a:rPr>
            </a:br>
            <a:endParaRPr lang="en-US" altLang="en-US" sz="4000" dirty="0" smtClean="0">
              <a:solidFill>
                <a:srgbClr val="FF0000"/>
              </a:solidFill>
            </a:endParaRPr>
          </a:p>
        </p:txBody>
      </p:sp>
      <p:sp>
        <p:nvSpPr>
          <p:cNvPr id="3075" name="Rectangle 3"/>
          <p:cNvSpPr>
            <a:spLocks noGrp="1" noChangeArrowheads="1"/>
          </p:cNvSpPr>
          <p:nvPr>
            <p:ph type="subTitle"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endParaRPr lang="en-US" altLang="en-US" sz="3600" dirty="0" smtClean="0"/>
          </a:p>
          <a:p>
            <a:pPr algn="ctr" eaLnBrk="1" hangingPunct="1"/>
            <a:r>
              <a:rPr lang="en-US" altLang="en-US" sz="2000" dirty="0" smtClean="0"/>
              <a:t>OLEH</a:t>
            </a:r>
          </a:p>
          <a:p>
            <a:pPr algn="ctr" eaLnBrk="1" hangingPunct="1"/>
            <a:r>
              <a:rPr lang="en-US" altLang="en-US" sz="2000" dirty="0" smtClean="0"/>
              <a:t>FAJARINA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4"/>
          <p:cNvSpPr>
            <a:spLocks noGrp="1"/>
          </p:cNvSpPr>
          <p:nvPr>
            <p:ph idx="4294967295"/>
          </p:nvPr>
        </p:nvSpPr>
        <p:spPr bwMode="auto">
          <a:xfrm>
            <a:off x="468313" y="1298575"/>
            <a:ext cx="8207375" cy="48275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lgn="ctr" eaLnBrk="1" hangingPunct="1">
              <a:buNone/>
            </a:pPr>
            <a:endParaRPr lang="en-US" altLang="en-US" sz="3600" dirty="0" smtClean="0"/>
          </a:p>
          <a:p>
            <a:pPr marL="0" indent="0" algn="ctr" eaLnBrk="1" hangingPunct="1">
              <a:buNone/>
            </a:pPr>
            <a:endParaRPr lang="en-US" altLang="en-US" sz="3600" dirty="0"/>
          </a:p>
          <a:p>
            <a:pPr marL="0" indent="0" algn="ctr" eaLnBrk="1" hangingPunct="1">
              <a:buNone/>
            </a:pPr>
            <a:r>
              <a:rPr lang="en-US" altLang="en-US" sz="9600" dirty="0" smtClean="0">
                <a:latin typeface="Blackadder ITC" panose="04020505051007020D02" pitchFamily="82" charset="0"/>
              </a:rPr>
              <a:t>Thank you</a:t>
            </a:r>
            <a:endParaRPr lang="en-US" altLang="en-US" sz="9600" dirty="0" smtClean="0">
              <a:latin typeface="Blackadder ITC" panose="04020505051007020D02" pitchFamily="82" charset="0"/>
            </a:endParaRPr>
          </a:p>
        </p:txBody>
      </p:sp>
      <p:sp>
        <p:nvSpPr>
          <p:cNvPr id="4099" name="Title 5"/>
          <p:cNvSpPr>
            <a:spLocks noGrp="1"/>
          </p:cNvSpPr>
          <p:nvPr>
            <p:ph type="title"/>
          </p:nvPr>
        </p:nvSpPr>
        <p:spPr bwMode="auto">
          <a:xfrm>
            <a:off x="468313" y="404813"/>
            <a:ext cx="8207375" cy="6921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endParaRPr lang="en-US" altLang="en-US" sz="3200" smtClean="0"/>
          </a:p>
        </p:txBody>
      </p:sp>
    </p:spTree>
    <p:extLst>
      <p:ext uri="{BB962C8B-B14F-4D97-AF65-F5344CB8AC3E}">
        <p14:creationId xmlns:p14="http://schemas.microsoft.com/office/powerpoint/2010/main" val="1735120340"/>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4"/>
          <p:cNvSpPr>
            <a:spLocks noGrp="1"/>
          </p:cNvSpPr>
          <p:nvPr>
            <p:ph idx="4294967295"/>
          </p:nvPr>
        </p:nvSpPr>
        <p:spPr bwMode="auto">
          <a:xfrm>
            <a:off x="468313" y="1298575"/>
            <a:ext cx="8207375" cy="48275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id-ID" sz="2400" dirty="0"/>
              <a:t>Secara etimologis, aksiologi berasal dari bahasa Yunani Kuno, yaitu “aksios” yang berarti Nilai dan kata “logos” berarti teori. </a:t>
            </a:r>
            <a:endParaRPr lang="en-US" sz="2400" dirty="0" smtClean="0"/>
          </a:p>
          <a:p>
            <a:r>
              <a:rPr lang="id-ID" sz="2400" dirty="0"/>
              <a:t>Kamus Bahasa Indonesia adalah kegunaan ilmu pengetahuan bagi kehidupan manusia, kajian tentang </a:t>
            </a:r>
            <a:r>
              <a:rPr lang="id-ID" sz="2400" dirty="0" smtClean="0"/>
              <a:t>nilai-nilai. </a:t>
            </a:r>
            <a:endParaRPr lang="en-US" sz="2400" dirty="0" smtClean="0"/>
          </a:p>
          <a:p>
            <a:r>
              <a:rPr lang="id-ID" sz="2400" dirty="0"/>
              <a:t>Aksiologi merupakan teori nilai yang berkaitan dengan kegunaan dari pengetahuan yang </a:t>
            </a:r>
            <a:r>
              <a:rPr lang="id-ID" sz="2400" dirty="0" smtClean="0"/>
              <a:t>diperoleh </a:t>
            </a:r>
            <a:r>
              <a:rPr lang="id-ID" sz="2400" dirty="0"/>
              <a:t>bagi kehidupan manusia, kajian tentang nilai-nilai sebagai tolak ukur kebenaran, etika dan moral sebagai dasar normatif penelitian dan penggalian, serta penerapan ilmu.</a:t>
            </a:r>
            <a:endParaRPr lang="en-US" sz="2400" dirty="0"/>
          </a:p>
          <a:p>
            <a:pPr marL="0" indent="0">
              <a:buNone/>
            </a:pPr>
            <a:endParaRPr lang="en-US" altLang="en-US" sz="3600" dirty="0" smtClean="0"/>
          </a:p>
        </p:txBody>
      </p:sp>
      <p:sp>
        <p:nvSpPr>
          <p:cNvPr id="4099" name="Title 5"/>
          <p:cNvSpPr>
            <a:spLocks noGrp="1"/>
          </p:cNvSpPr>
          <p:nvPr>
            <p:ph type="title"/>
          </p:nvPr>
        </p:nvSpPr>
        <p:spPr bwMode="auto">
          <a:xfrm>
            <a:off x="468313" y="404813"/>
            <a:ext cx="8207375" cy="6921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r>
              <a:rPr lang="en-US" altLang="en-US" sz="3200" dirty="0" smtClean="0"/>
              <a:t>PENGERTIAN</a:t>
            </a:r>
            <a:endParaRPr lang="en-US" altLang="en-US" sz="3200" dirty="0" smtClean="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4"/>
          <p:cNvSpPr>
            <a:spLocks noGrp="1"/>
          </p:cNvSpPr>
          <p:nvPr>
            <p:ph idx="4294967295"/>
          </p:nvPr>
        </p:nvSpPr>
        <p:spPr bwMode="auto">
          <a:xfrm>
            <a:off x="468313" y="1298575"/>
            <a:ext cx="8207375" cy="48275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None/>
            </a:pPr>
            <a:r>
              <a:rPr lang="id-ID" dirty="0"/>
              <a:t>Ada tiga ciri yang dapat kita kenali terhadap nilai, yaitu nilai yang berkaitan subjektif, praktis, dan sesuatu yang ditambahkan pada objek.</a:t>
            </a:r>
            <a:endParaRPr lang="en-US" dirty="0"/>
          </a:p>
          <a:p>
            <a:r>
              <a:rPr lang="id-ID" i="1" dirty="0"/>
              <a:t>Pertama</a:t>
            </a:r>
            <a:r>
              <a:rPr lang="id-ID" dirty="0"/>
              <a:t>, nilai berkaitan dengan subjek. Artinya, nilai itu berkaitan dengan kehadiran manusia sebagai subjek. Kalau tidak ada manusia yang memberi nilai, nilai itu tidak akan pernah ada. Tanpa kehadiran manusia pun, kalau Gunung Merapi meletus ya tetap meletus. Pasalnya sekarang, ketika Gunung Merapi meletus misalnya, apakah itu sesuatu yang “indah” ataukah “membahayakan” bagi kehidupan manusia. semuanya itu tetap memerlukan kehadiran manusia untuk memberikan penilaian. Dalam hal ini nilai subjektivitas memang bergantung semata-mata pada pengalaman manusia.</a:t>
            </a:r>
            <a:endParaRPr lang="en-US" dirty="0"/>
          </a:p>
          <a:p>
            <a:r>
              <a:rPr lang="id-ID" i="1" dirty="0"/>
              <a:t>Kedua</a:t>
            </a:r>
            <a:r>
              <a:rPr lang="id-ID" dirty="0"/>
              <a:t>, nilai dalam konteks praktis. Yaitu, subjek ingin membuat sesuatu seperti lukisan, gerabah, dan lain-lain.</a:t>
            </a:r>
            <a:endParaRPr lang="en-US" dirty="0"/>
          </a:p>
          <a:p>
            <a:r>
              <a:rPr lang="id-ID" i="1" dirty="0"/>
              <a:t>Ketiga</a:t>
            </a:r>
            <a:r>
              <a:rPr lang="id-ID" dirty="0"/>
              <a:t>, </a:t>
            </a:r>
            <a:r>
              <a:rPr lang="en-US" dirty="0"/>
              <a:t>n</a:t>
            </a:r>
            <a:r>
              <a:rPr lang="id-ID" dirty="0"/>
              <a:t>ilai-nilai merupakan unsur-unsur obyektif yang menyusun kenyataan.</a:t>
            </a:r>
            <a:endParaRPr lang="en-US" dirty="0"/>
          </a:p>
          <a:p>
            <a:pPr eaLnBrk="1" hangingPunct="1"/>
            <a:endParaRPr lang="en-US" altLang="en-US" sz="3600" dirty="0" smtClean="0"/>
          </a:p>
        </p:txBody>
      </p:sp>
      <p:sp>
        <p:nvSpPr>
          <p:cNvPr id="4099" name="Title 5"/>
          <p:cNvSpPr>
            <a:spLocks noGrp="1"/>
          </p:cNvSpPr>
          <p:nvPr>
            <p:ph type="title"/>
          </p:nvPr>
        </p:nvSpPr>
        <p:spPr bwMode="auto">
          <a:xfrm>
            <a:off x="468313" y="404813"/>
            <a:ext cx="8207375" cy="6921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r>
              <a:rPr lang="en-US" altLang="en-US" sz="3200" dirty="0" smtClean="0"/>
              <a:t>PENDEKATAN DALAM AKSIOLOGI</a:t>
            </a:r>
            <a:endParaRPr lang="en-US" altLang="en-US" sz="3200" dirty="0" smtClean="0"/>
          </a:p>
        </p:txBody>
      </p:sp>
    </p:spTree>
    <p:extLst>
      <p:ext uri="{BB962C8B-B14F-4D97-AF65-F5344CB8AC3E}">
        <p14:creationId xmlns:p14="http://schemas.microsoft.com/office/powerpoint/2010/main" val="1964025024"/>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4"/>
          <p:cNvSpPr>
            <a:spLocks noGrp="1"/>
          </p:cNvSpPr>
          <p:nvPr>
            <p:ph idx="4294967295"/>
          </p:nvPr>
        </p:nvSpPr>
        <p:spPr bwMode="auto">
          <a:xfrm>
            <a:off x="468313" y="1298575"/>
            <a:ext cx="8207375" cy="48275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0"/>
            <a:r>
              <a:rPr lang="id-ID" sz="3200" dirty="0"/>
              <a:t>Nilai merupakan kualitas empiris yang tidak dapat didefinisikan</a:t>
            </a:r>
            <a:endParaRPr lang="en-US" sz="3200" dirty="0"/>
          </a:p>
          <a:p>
            <a:pPr lvl="0"/>
            <a:r>
              <a:rPr lang="en-US" sz="3200" dirty="0" err="1"/>
              <a:t>Nilai</a:t>
            </a:r>
            <a:r>
              <a:rPr lang="en-US" sz="3200" dirty="0"/>
              <a:t> </a:t>
            </a:r>
            <a:r>
              <a:rPr lang="en-US" sz="3200" dirty="0" err="1"/>
              <a:t>sebagai</a:t>
            </a:r>
            <a:r>
              <a:rPr lang="en-US" sz="3200" dirty="0"/>
              <a:t> </a:t>
            </a:r>
            <a:r>
              <a:rPr lang="en-US" sz="3200" dirty="0" err="1"/>
              <a:t>Obyek</a:t>
            </a:r>
            <a:r>
              <a:rPr lang="en-US" sz="3200" dirty="0"/>
              <a:t> </a:t>
            </a:r>
            <a:r>
              <a:rPr lang="en-US" sz="3200" dirty="0" err="1"/>
              <a:t>Suatu</a:t>
            </a:r>
            <a:r>
              <a:rPr lang="en-US" sz="3200" dirty="0"/>
              <a:t> </a:t>
            </a:r>
            <a:r>
              <a:rPr lang="en-US" sz="3200" dirty="0" err="1"/>
              <a:t>Kepentingan</a:t>
            </a:r>
            <a:endParaRPr lang="en-US" sz="3200" dirty="0"/>
          </a:p>
          <a:p>
            <a:r>
              <a:rPr lang="en-US" sz="3200" dirty="0" err="1"/>
              <a:t>Nilai</a:t>
            </a:r>
            <a:r>
              <a:rPr lang="en-US" sz="3200" dirty="0"/>
              <a:t> </a:t>
            </a:r>
            <a:r>
              <a:rPr lang="en-US" sz="3200" dirty="0" err="1"/>
              <a:t>sebagai</a:t>
            </a:r>
            <a:r>
              <a:rPr lang="en-US" sz="3200" dirty="0"/>
              <a:t> </a:t>
            </a:r>
            <a:r>
              <a:rPr lang="en-US" sz="3200" dirty="0" err="1" smtClean="0"/>
              <a:t>Esensi</a:t>
            </a:r>
            <a:endParaRPr lang="en-US" sz="3200" dirty="0" smtClean="0"/>
          </a:p>
          <a:p>
            <a:r>
              <a:rPr lang="en-US" sz="3200" dirty="0" err="1"/>
              <a:t>Teori</a:t>
            </a:r>
            <a:r>
              <a:rPr lang="en-US" sz="3200" dirty="0"/>
              <a:t> </a:t>
            </a:r>
            <a:r>
              <a:rPr lang="en-US" sz="3200" dirty="0" err="1"/>
              <a:t>Pragmatis</a:t>
            </a:r>
            <a:r>
              <a:rPr lang="en-US" sz="3200" dirty="0"/>
              <a:t> </a:t>
            </a:r>
            <a:r>
              <a:rPr lang="en-US" sz="3200" dirty="0" err="1"/>
              <a:t>mengenai</a:t>
            </a:r>
            <a:r>
              <a:rPr lang="en-US" sz="3200" dirty="0"/>
              <a:t> </a:t>
            </a:r>
            <a:r>
              <a:rPr lang="en-US" sz="3200" dirty="0" err="1"/>
              <a:t>Nilai</a:t>
            </a:r>
            <a:endParaRPr lang="en-US" sz="3200" dirty="0"/>
          </a:p>
          <a:p>
            <a:pPr marL="0" indent="0">
              <a:buNone/>
            </a:pPr>
            <a:endParaRPr lang="en-US" altLang="en-US" sz="3600" dirty="0" smtClean="0"/>
          </a:p>
        </p:txBody>
      </p:sp>
      <p:sp>
        <p:nvSpPr>
          <p:cNvPr id="4099" name="Title 5"/>
          <p:cNvSpPr>
            <a:spLocks noGrp="1"/>
          </p:cNvSpPr>
          <p:nvPr>
            <p:ph type="title"/>
          </p:nvPr>
        </p:nvSpPr>
        <p:spPr bwMode="auto">
          <a:xfrm>
            <a:off x="468313" y="404813"/>
            <a:ext cx="8207375" cy="6921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r>
              <a:rPr lang="en-US" altLang="en-US" sz="3200" dirty="0" smtClean="0"/>
              <a:t>MAKNA DALAM NILAI</a:t>
            </a:r>
            <a:endParaRPr lang="en-US" altLang="en-US" sz="3200" dirty="0" smtClean="0"/>
          </a:p>
        </p:txBody>
      </p:sp>
    </p:spTree>
    <p:extLst>
      <p:ext uri="{BB962C8B-B14F-4D97-AF65-F5344CB8AC3E}">
        <p14:creationId xmlns:p14="http://schemas.microsoft.com/office/powerpoint/2010/main" val="2064629963"/>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4"/>
          <p:cNvSpPr>
            <a:spLocks noGrp="1"/>
          </p:cNvSpPr>
          <p:nvPr>
            <p:ph idx="4294967295"/>
          </p:nvPr>
        </p:nvSpPr>
        <p:spPr bwMode="auto">
          <a:xfrm>
            <a:off x="468313" y="1298575"/>
            <a:ext cx="8207375" cy="48275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3600" dirty="0"/>
          </a:p>
          <a:p>
            <a:pPr lvl="0"/>
            <a:r>
              <a:rPr lang="id-ID" sz="2800" dirty="0"/>
              <a:t>Kualitas melukiskan suatu obyek</a:t>
            </a:r>
            <a:endParaRPr lang="en-US" sz="2800" dirty="0"/>
          </a:p>
          <a:p>
            <a:r>
              <a:rPr lang="id-ID" sz="2800" dirty="0"/>
              <a:t>Kualitas-kualitas </a:t>
            </a:r>
            <a:r>
              <a:rPr lang="id-ID" sz="2800" dirty="0" smtClean="0"/>
              <a:t>empiris</a:t>
            </a:r>
            <a:endParaRPr lang="en-US" sz="2800" dirty="0" smtClean="0"/>
          </a:p>
          <a:p>
            <a:r>
              <a:rPr lang="en-US" sz="2800" dirty="0" err="1"/>
              <a:t>Pemahaman</a:t>
            </a:r>
            <a:r>
              <a:rPr lang="en-US" sz="2800" dirty="0"/>
              <a:t> </a:t>
            </a:r>
            <a:r>
              <a:rPr lang="en-US" sz="2800" dirty="0" err="1"/>
              <a:t>atas</a:t>
            </a:r>
            <a:r>
              <a:rPr lang="en-US" sz="2800" dirty="0"/>
              <a:t> </a:t>
            </a:r>
            <a:r>
              <a:rPr lang="en-US" sz="2800" dirty="0" err="1"/>
              <a:t>kualitas-kualitas</a:t>
            </a:r>
            <a:r>
              <a:rPr lang="en-US" sz="2800" dirty="0"/>
              <a:t> </a:t>
            </a:r>
            <a:r>
              <a:rPr lang="en-US" sz="2800" dirty="0" err="1" smtClean="0"/>
              <a:t>nilai</a:t>
            </a:r>
            <a:endParaRPr lang="en-US" sz="2800" dirty="0" smtClean="0"/>
          </a:p>
          <a:p>
            <a:pPr lvl="0"/>
            <a:r>
              <a:rPr lang="en-US" sz="2800" dirty="0" err="1"/>
              <a:t>Verifikasi</a:t>
            </a:r>
            <a:r>
              <a:rPr lang="en-US" sz="2800" dirty="0"/>
              <a:t> </a:t>
            </a:r>
            <a:r>
              <a:rPr lang="id-ID" sz="2800" dirty="0"/>
              <a:t>m</a:t>
            </a:r>
            <a:r>
              <a:rPr lang="en-US" sz="2800" dirty="0" err="1"/>
              <a:t>elalui</a:t>
            </a:r>
            <a:r>
              <a:rPr lang="en-US" sz="2800" dirty="0"/>
              <a:t> </a:t>
            </a:r>
            <a:r>
              <a:rPr lang="en-US" sz="2800" dirty="0" err="1"/>
              <a:t>pengalaman</a:t>
            </a:r>
            <a:endParaRPr lang="en-US" sz="2800" dirty="0"/>
          </a:p>
          <a:p>
            <a:r>
              <a:rPr lang="en-US" sz="2800" dirty="0" err="1"/>
              <a:t>Tol</a:t>
            </a:r>
            <a:r>
              <a:rPr lang="id-ID" sz="2800" dirty="0"/>
              <a:t>a</a:t>
            </a:r>
            <a:r>
              <a:rPr lang="en-US" sz="2800" dirty="0"/>
              <a:t>k </a:t>
            </a:r>
            <a:r>
              <a:rPr lang="en-US" sz="2800" dirty="0" err="1"/>
              <a:t>ukur</a:t>
            </a:r>
            <a:r>
              <a:rPr lang="en-US" sz="2800" dirty="0"/>
              <a:t> </a:t>
            </a:r>
            <a:r>
              <a:rPr lang="en-US" sz="2800" dirty="0" err="1"/>
              <a:t>kajian</a:t>
            </a:r>
            <a:r>
              <a:rPr lang="en-US" sz="2800" dirty="0"/>
              <a:t> </a:t>
            </a:r>
            <a:r>
              <a:rPr lang="en-US" sz="2800" dirty="0" err="1"/>
              <a:t>terhadap</a:t>
            </a:r>
            <a:r>
              <a:rPr lang="en-US" sz="2800" dirty="0"/>
              <a:t> </a:t>
            </a:r>
            <a:r>
              <a:rPr lang="en-US" sz="2800" dirty="0" err="1"/>
              <a:t>nilai</a:t>
            </a:r>
            <a:endParaRPr lang="en-US" altLang="en-US" sz="2800" dirty="0" smtClean="0"/>
          </a:p>
        </p:txBody>
      </p:sp>
      <p:sp>
        <p:nvSpPr>
          <p:cNvPr id="4099" name="Title 5"/>
          <p:cNvSpPr>
            <a:spLocks noGrp="1"/>
          </p:cNvSpPr>
          <p:nvPr>
            <p:ph type="title"/>
          </p:nvPr>
        </p:nvSpPr>
        <p:spPr bwMode="auto">
          <a:xfrm>
            <a:off x="468313" y="404813"/>
            <a:ext cx="8207375" cy="6921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r>
              <a:rPr lang="id-ID" sz="3200" dirty="0"/>
              <a:t>Nilai merupakan kualitas empiris yang tidak dapat didefinisikan</a:t>
            </a:r>
            <a:endParaRPr lang="en-US" sz="3200" dirty="0"/>
          </a:p>
        </p:txBody>
      </p:sp>
    </p:spTree>
    <p:extLst>
      <p:ext uri="{BB962C8B-B14F-4D97-AF65-F5344CB8AC3E}">
        <p14:creationId xmlns:p14="http://schemas.microsoft.com/office/powerpoint/2010/main" val="277145070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4"/>
          <p:cNvSpPr>
            <a:spLocks noGrp="1"/>
          </p:cNvSpPr>
          <p:nvPr>
            <p:ph idx="4294967295"/>
          </p:nvPr>
        </p:nvSpPr>
        <p:spPr bwMode="auto">
          <a:xfrm>
            <a:off x="468313" y="1298575"/>
            <a:ext cx="8207375" cy="48275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2800" dirty="0" err="1"/>
              <a:t>Setiap</a:t>
            </a:r>
            <a:r>
              <a:rPr lang="en-US" sz="2800" dirty="0"/>
              <a:t> </a:t>
            </a:r>
            <a:r>
              <a:rPr lang="en-US" sz="2800" dirty="0" err="1"/>
              <a:t>nilai</a:t>
            </a:r>
            <a:r>
              <a:rPr lang="en-US" sz="2800" dirty="0"/>
              <a:t> </a:t>
            </a:r>
            <a:r>
              <a:rPr lang="en-US" sz="2800" dirty="0" err="1"/>
              <a:t>menyangkut</a:t>
            </a:r>
            <a:r>
              <a:rPr lang="en-US" sz="2800" dirty="0"/>
              <a:t> </a:t>
            </a:r>
            <a:r>
              <a:rPr lang="en-US" sz="2800" dirty="0" err="1" smtClean="0"/>
              <a:t>sikap</a:t>
            </a:r>
            <a:endParaRPr lang="en-US" sz="2800" dirty="0" smtClean="0"/>
          </a:p>
          <a:p>
            <a:r>
              <a:rPr lang="en-US" sz="2800" dirty="0" err="1"/>
              <a:t>Nilai</a:t>
            </a:r>
            <a:r>
              <a:rPr lang="en-US" sz="2800" dirty="0"/>
              <a:t> </a:t>
            </a:r>
            <a:r>
              <a:rPr lang="en-US" sz="2800" dirty="0" err="1"/>
              <a:t>ialah</a:t>
            </a:r>
            <a:r>
              <a:rPr lang="en-US" sz="2800" dirty="0"/>
              <a:t> </a:t>
            </a:r>
            <a:r>
              <a:rPr lang="en-US" sz="2800" dirty="0" err="1" smtClean="0"/>
              <a:t>kepentingan</a:t>
            </a:r>
            <a:endParaRPr lang="en-US" sz="2800" dirty="0" smtClean="0"/>
          </a:p>
          <a:p>
            <a:r>
              <a:rPr lang="en-US" sz="2800" dirty="0" err="1"/>
              <a:t>Sejumlah</a:t>
            </a:r>
            <a:r>
              <a:rPr lang="en-US" sz="2800" dirty="0"/>
              <a:t> </a:t>
            </a:r>
            <a:r>
              <a:rPr lang="en-US" sz="2800" dirty="0" err="1"/>
              <a:t>keberatan</a:t>
            </a:r>
            <a:r>
              <a:rPr lang="en-US" sz="2800" dirty="0"/>
              <a:t> yang </a:t>
            </a:r>
            <a:r>
              <a:rPr lang="en-US" sz="2800" dirty="0" err="1"/>
              <a:t>dapat</a:t>
            </a:r>
            <a:r>
              <a:rPr lang="en-US" sz="2800" dirty="0"/>
              <a:t> </a:t>
            </a:r>
            <a:r>
              <a:rPr lang="en-US" sz="2800" dirty="0" err="1"/>
              <a:t>diajukan</a:t>
            </a:r>
            <a:endParaRPr lang="en-US" altLang="en-US" sz="2800" dirty="0" smtClean="0"/>
          </a:p>
        </p:txBody>
      </p:sp>
      <p:sp>
        <p:nvSpPr>
          <p:cNvPr id="4099" name="Title 5"/>
          <p:cNvSpPr>
            <a:spLocks noGrp="1"/>
          </p:cNvSpPr>
          <p:nvPr>
            <p:ph type="title"/>
          </p:nvPr>
        </p:nvSpPr>
        <p:spPr bwMode="auto">
          <a:xfrm>
            <a:off x="468313" y="404813"/>
            <a:ext cx="8207375" cy="6921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z="3200" dirty="0" err="1"/>
              <a:t>Nilai</a:t>
            </a:r>
            <a:r>
              <a:rPr lang="en-US" sz="3200" dirty="0"/>
              <a:t> </a:t>
            </a:r>
            <a:r>
              <a:rPr lang="en-US" sz="3200" dirty="0" err="1"/>
              <a:t>sebagai</a:t>
            </a:r>
            <a:r>
              <a:rPr lang="en-US" sz="3200" dirty="0"/>
              <a:t> </a:t>
            </a:r>
            <a:r>
              <a:rPr lang="en-US" sz="3200" dirty="0" err="1"/>
              <a:t>Obyek</a:t>
            </a:r>
            <a:r>
              <a:rPr lang="en-US" sz="3200" dirty="0"/>
              <a:t> </a:t>
            </a:r>
            <a:r>
              <a:rPr lang="en-US" sz="3200" dirty="0" err="1"/>
              <a:t>Suatu</a:t>
            </a:r>
            <a:r>
              <a:rPr lang="en-US" sz="3200" dirty="0"/>
              <a:t> </a:t>
            </a:r>
            <a:r>
              <a:rPr lang="en-US" sz="3200" dirty="0" err="1"/>
              <a:t>Kepentingan</a:t>
            </a:r>
            <a:endParaRPr lang="en-US" sz="3200" dirty="0"/>
          </a:p>
        </p:txBody>
      </p:sp>
    </p:spTree>
    <p:extLst>
      <p:ext uri="{BB962C8B-B14F-4D97-AF65-F5344CB8AC3E}">
        <p14:creationId xmlns:p14="http://schemas.microsoft.com/office/powerpoint/2010/main" val="1859609483"/>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4"/>
          <p:cNvSpPr>
            <a:spLocks noGrp="1"/>
          </p:cNvSpPr>
          <p:nvPr>
            <p:ph idx="4294967295"/>
          </p:nvPr>
        </p:nvSpPr>
        <p:spPr bwMode="auto">
          <a:xfrm>
            <a:off x="468313" y="1298575"/>
            <a:ext cx="8207375" cy="48275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2400" dirty="0" err="1"/>
              <a:t>M</a:t>
            </a:r>
            <a:r>
              <a:rPr lang="en-US" sz="2400" dirty="0" err="1" smtClean="0"/>
              <a:t>enurut</a:t>
            </a:r>
            <a:r>
              <a:rPr lang="en-US" sz="2400" dirty="0" smtClean="0"/>
              <a:t> </a:t>
            </a:r>
            <a:r>
              <a:rPr lang="en-US" sz="2400" dirty="0"/>
              <a:t>Hartmann, </a:t>
            </a:r>
            <a:r>
              <a:rPr lang="en-US" sz="2400" dirty="0" err="1"/>
              <a:t>nilai</a:t>
            </a:r>
            <a:r>
              <a:rPr lang="en-US" sz="2400" dirty="0"/>
              <a:t> </a:t>
            </a:r>
            <a:r>
              <a:rPr lang="en-US" sz="2400" dirty="0" err="1"/>
              <a:t>bukanlah</a:t>
            </a:r>
            <a:r>
              <a:rPr lang="en-US" sz="2400" dirty="0"/>
              <a:t> </a:t>
            </a:r>
            <a:r>
              <a:rPr lang="en-US" sz="2400" dirty="0" err="1"/>
              <a:t>merupakan</a:t>
            </a:r>
            <a:r>
              <a:rPr lang="en-US" sz="2400" dirty="0"/>
              <a:t> </a:t>
            </a:r>
            <a:r>
              <a:rPr lang="en-US" sz="2400" dirty="0" err="1"/>
              <a:t>kualitas</a:t>
            </a:r>
            <a:r>
              <a:rPr lang="en-US" sz="2400" dirty="0"/>
              <a:t>, </a:t>
            </a:r>
            <a:r>
              <a:rPr lang="en-US" sz="2400" dirty="0" err="1"/>
              <a:t>melainkan</a:t>
            </a:r>
            <a:r>
              <a:rPr lang="en-US" sz="2400" dirty="0"/>
              <a:t> </a:t>
            </a:r>
            <a:r>
              <a:rPr lang="en-US" sz="2400" dirty="0" err="1"/>
              <a:t>merupakan</a:t>
            </a:r>
            <a:r>
              <a:rPr lang="en-US" sz="2400" dirty="0"/>
              <a:t> </a:t>
            </a:r>
            <a:r>
              <a:rPr lang="en-US" sz="2400" dirty="0" err="1"/>
              <a:t>esensi</a:t>
            </a:r>
            <a:r>
              <a:rPr lang="en-US" sz="2400" dirty="0" smtClean="0"/>
              <a:t>.</a:t>
            </a:r>
          </a:p>
          <a:p>
            <a:r>
              <a:rPr lang="en-US" sz="2400" dirty="0" err="1" smtClean="0"/>
              <a:t>Jangan</a:t>
            </a:r>
            <a:r>
              <a:rPr lang="en-US" sz="2400" dirty="0" smtClean="0"/>
              <a:t> </a:t>
            </a:r>
            <a:r>
              <a:rPr lang="en-US" sz="2400" dirty="0" err="1" smtClean="0"/>
              <a:t>salah</a:t>
            </a:r>
            <a:r>
              <a:rPr lang="en-US" sz="2400" dirty="0" smtClean="0"/>
              <a:t> </a:t>
            </a:r>
            <a:r>
              <a:rPr lang="en-US" sz="2400" dirty="0" err="1"/>
              <a:t>tafsir</a:t>
            </a:r>
            <a:r>
              <a:rPr lang="en-US" sz="2400" dirty="0"/>
              <a:t> </a:t>
            </a:r>
            <a:r>
              <a:rPr lang="en-US" sz="2400" dirty="0" err="1" smtClean="0"/>
              <a:t>memahami</a:t>
            </a:r>
            <a:r>
              <a:rPr lang="en-US" sz="2400" dirty="0" smtClean="0"/>
              <a:t> </a:t>
            </a:r>
            <a:r>
              <a:rPr lang="en-US" sz="2400" dirty="0" err="1" smtClean="0"/>
              <a:t>bahwa</a:t>
            </a:r>
            <a:r>
              <a:rPr lang="en-US" sz="2400" dirty="0" smtClean="0"/>
              <a:t> </a:t>
            </a:r>
            <a:r>
              <a:rPr lang="en-US" sz="2400" dirty="0" err="1"/>
              <a:t>nilai</a:t>
            </a:r>
            <a:r>
              <a:rPr lang="en-US" sz="2400" dirty="0"/>
              <a:t> </a:t>
            </a:r>
            <a:r>
              <a:rPr lang="en-US" sz="2400" dirty="0" err="1"/>
              <a:t>merupakan</a:t>
            </a:r>
            <a:r>
              <a:rPr lang="en-US" sz="2400" dirty="0"/>
              <a:t> “</a:t>
            </a:r>
            <a:r>
              <a:rPr lang="en-US" sz="2400" dirty="0" err="1"/>
              <a:t>sesuatu</a:t>
            </a:r>
            <a:r>
              <a:rPr lang="en-US" sz="2400" dirty="0"/>
              <a:t> yang </a:t>
            </a:r>
            <a:r>
              <a:rPr lang="en-US" sz="2400" dirty="0" err="1"/>
              <a:t>bereksistensi</a:t>
            </a:r>
            <a:r>
              <a:rPr lang="en-US" sz="2400" dirty="0"/>
              <a:t>” </a:t>
            </a:r>
            <a:r>
              <a:rPr lang="en-US" sz="2400" dirty="0" err="1"/>
              <a:t>atau</a:t>
            </a:r>
            <a:r>
              <a:rPr lang="en-US" sz="2400" dirty="0"/>
              <a:t> </a:t>
            </a:r>
            <a:r>
              <a:rPr lang="en-US" sz="2400" dirty="0" err="1"/>
              <a:t>merupakan</a:t>
            </a:r>
            <a:r>
              <a:rPr lang="en-US" sz="2400" dirty="0"/>
              <a:t> </a:t>
            </a:r>
            <a:r>
              <a:rPr lang="en-US" sz="2400" dirty="0" smtClean="0"/>
              <a:t>“</a:t>
            </a:r>
            <a:r>
              <a:rPr lang="en-US" sz="2400" dirty="0" err="1" smtClean="0"/>
              <a:t>suatu</a:t>
            </a:r>
            <a:r>
              <a:rPr lang="en-US" sz="2400" dirty="0" smtClean="0"/>
              <a:t> </a:t>
            </a:r>
            <a:r>
              <a:rPr lang="en-US" sz="2400" dirty="0" err="1"/>
              <a:t>kualitas</a:t>
            </a:r>
            <a:r>
              <a:rPr lang="en-US" sz="2400" dirty="0"/>
              <a:t> </a:t>
            </a:r>
            <a:r>
              <a:rPr lang="en-US" sz="2400" dirty="0" err="1" smtClean="0"/>
              <a:t>tertentu</a:t>
            </a:r>
            <a:r>
              <a:rPr lang="en-US" sz="2400" dirty="0" smtClean="0"/>
              <a:t>”.</a:t>
            </a:r>
            <a:r>
              <a:rPr lang="en-US" sz="2400" dirty="0"/>
              <a:t> </a:t>
            </a:r>
            <a:endParaRPr lang="en-US" sz="2400" dirty="0" smtClean="0"/>
          </a:p>
          <a:p>
            <a:r>
              <a:rPr lang="en-US" sz="2400" dirty="0" err="1" smtClean="0"/>
              <a:t>Sesungguhnya</a:t>
            </a:r>
            <a:r>
              <a:rPr lang="en-US" sz="2400" dirty="0" smtClean="0"/>
              <a:t> </a:t>
            </a:r>
            <a:r>
              <a:rPr lang="en-US" sz="2400" dirty="0" err="1"/>
              <a:t>nilai</a:t>
            </a:r>
            <a:r>
              <a:rPr lang="en-US" sz="2400" dirty="0"/>
              <a:t> </a:t>
            </a:r>
            <a:r>
              <a:rPr lang="en-US" sz="2400" dirty="0" smtClean="0"/>
              <a:t>yang </a:t>
            </a:r>
            <a:r>
              <a:rPr lang="en-US" sz="2400" dirty="0" err="1" smtClean="0"/>
              <a:t>memberikan</a:t>
            </a:r>
            <a:r>
              <a:rPr lang="en-US" sz="2400" dirty="0" smtClean="0"/>
              <a:t> </a:t>
            </a:r>
            <a:r>
              <a:rPr lang="en-US" sz="2400" dirty="0" err="1"/>
              <a:t>makna</a:t>
            </a:r>
            <a:r>
              <a:rPr lang="en-US" sz="2400" dirty="0"/>
              <a:t> </a:t>
            </a:r>
            <a:r>
              <a:rPr lang="en-US" sz="2400" dirty="0" err="1"/>
              <a:t>kepada</a:t>
            </a:r>
            <a:r>
              <a:rPr lang="en-US" sz="2400" dirty="0"/>
              <a:t> </a:t>
            </a:r>
            <a:r>
              <a:rPr lang="en-US" sz="2400" dirty="0" err="1" smtClean="0"/>
              <a:t>eksistensi</a:t>
            </a:r>
            <a:r>
              <a:rPr lang="en-US" sz="2400" dirty="0" smtClean="0"/>
              <a:t>.</a:t>
            </a:r>
            <a:endParaRPr lang="en-US" sz="2400" dirty="0"/>
          </a:p>
          <a:p>
            <a:r>
              <a:rPr lang="en-US" sz="2400" dirty="0" err="1"/>
              <a:t>Nilai-nilai</a:t>
            </a:r>
            <a:r>
              <a:rPr lang="en-US" sz="2400" dirty="0"/>
              <a:t> </a:t>
            </a:r>
            <a:r>
              <a:rPr lang="en-US" sz="2400" dirty="0" err="1"/>
              <a:t>tidak</a:t>
            </a:r>
            <a:r>
              <a:rPr lang="en-US" sz="2400" dirty="0"/>
              <a:t> </a:t>
            </a:r>
            <a:r>
              <a:rPr lang="en-US" sz="2400" dirty="0" err="1"/>
              <a:t>mengubah</a:t>
            </a:r>
            <a:r>
              <a:rPr lang="en-US" sz="2400" dirty="0"/>
              <a:t> </a:t>
            </a:r>
            <a:r>
              <a:rPr lang="en-US" sz="2400" dirty="0" err="1"/>
              <a:t>apa</a:t>
            </a:r>
            <a:r>
              <a:rPr lang="en-US" sz="2400" dirty="0"/>
              <a:t> pun di </a:t>
            </a:r>
            <a:r>
              <a:rPr lang="en-US" sz="2400" dirty="0" err="1"/>
              <a:t>alam</a:t>
            </a:r>
            <a:r>
              <a:rPr lang="en-US" sz="2400" dirty="0"/>
              <a:t> </a:t>
            </a:r>
            <a:r>
              <a:rPr lang="en-US" sz="2400" dirty="0" err="1"/>
              <a:t>semesta</a:t>
            </a:r>
            <a:r>
              <a:rPr lang="en-US" sz="2400" dirty="0"/>
              <a:t>; </a:t>
            </a:r>
            <a:r>
              <a:rPr lang="en-US" sz="2400" dirty="0" err="1"/>
              <a:t>manusia</a:t>
            </a:r>
            <a:r>
              <a:rPr lang="en-US" sz="2400" dirty="0"/>
              <a:t> </a:t>
            </a:r>
            <a:r>
              <a:rPr lang="en-US" sz="2400" dirty="0" err="1"/>
              <a:t>sekadar</a:t>
            </a:r>
            <a:r>
              <a:rPr lang="en-US" sz="2400" dirty="0"/>
              <a:t> </a:t>
            </a:r>
            <a:r>
              <a:rPr lang="en-US" sz="2400" dirty="0" err="1"/>
              <a:t>memberikan</a:t>
            </a:r>
            <a:r>
              <a:rPr lang="en-US" sz="2400" dirty="0"/>
              <a:t> </a:t>
            </a:r>
            <a:r>
              <a:rPr lang="en-US" sz="2400" dirty="0" err="1"/>
              <a:t>respon</a:t>
            </a:r>
            <a:r>
              <a:rPr lang="en-US" sz="2400" dirty="0"/>
              <a:t> </a:t>
            </a:r>
            <a:r>
              <a:rPr lang="en-US" sz="2400" dirty="0" err="1"/>
              <a:t>terhadap</a:t>
            </a:r>
            <a:r>
              <a:rPr lang="en-US" sz="2400" dirty="0"/>
              <a:t> </a:t>
            </a:r>
            <a:r>
              <a:rPr lang="en-US" sz="2400" dirty="0" err="1"/>
              <a:t>nilai-nilai</a:t>
            </a:r>
            <a:r>
              <a:rPr lang="en-US" sz="2400" dirty="0"/>
              <a:t>, </a:t>
            </a:r>
            <a:r>
              <a:rPr lang="en-US" sz="2400" dirty="0" err="1"/>
              <a:t>dan</a:t>
            </a:r>
            <a:r>
              <a:rPr lang="en-US" sz="2400" dirty="0"/>
              <a:t> </a:t>
            </a:r>
            <a:r>
              <a:rPr lang="en-US" sz="2400" dirty="0" err="1"/>
              <a:t>berusaha</a:t>
            </a:r>
            <a:r>
              <a:rPr lang="en-US" sz="2400" dirty="0"/>
              <a:t> </a:t>
            </a:r>
            <a:r>
              <a:rPr lang="en-US" sz="2400" dirty="0" err="1"/>
              <a:t>mewujudkannya</a:t>
            </a:r>
            <a:r>
              <a:rPr lang="en-US" sz="2400" dirty="0"/>
              <a:t>. </a:t>
            </a:r>
            <a:endParaRPr lang="en-US" sz="2400" dirty="0" smtClean="0"/>
          </a:p>
          <a:p>
            <a:r>
              <a:rPr lang="en-US" sz="2400" dirty="0" err="1" smtClean="0"/>
              <a:t>Apabila</a:t>
            </a:r>
            <a:r>
              <a:rPr lang="en-US" sz="2400" dirty="0" smtClean="0"/>
              <a:t> </a:t>
            </a:r>
            <a:r>
              <a:rPr lang="en-US" sz="2400" dirty="0" err="1"/>
              <a:t>eksistensi</a:t>
            </a:r>
            <a:r>
              <a:rPr lang="en-US" sz="2400" dirty="0"/>
              <a:t> </a:t>
            </a:r>
            <a:r>
              <a:rPr lang="en-US" sz="2400" dirty="0" err="1"/>
              <a:t>dikatakan</a:t>
            </a:r>
            <a:r>
              <a:rPr lang="en-US" sz="2400" dirty="0"/>
              <a:t> </a:t>
            </a:r>
            <a:r>
              <a:rPr lang="en-US" sz="2400" dirty="0" err="1" smtClean="0"/>
              <a:t>dapat</a:t>
            </a:r>
            <a:r>
              <a:rPr lang="en-US" sz="2400" dirty="0" smtClean="0"/>
              <a:t> </a:t>
            </a:r>
            <a:r>
              <a:rPr lang="en-US" sz="2400" dirty="0" err="1" smtClean="0"/>
              <a:t>berubah</a:t>
            </a:r>
            <a:r>
              <a:rPr lang="en-US" sz="2400" dirty="0" smtClean="0"/>
              <a:t> </a:t>
            </a:r>
            <a:r>
              <a:rPr lang="en-US" sz="2400" dirty="0" err="1"/>
              <a:t>dan</a:t>
            </a:r>
            <a:r>
              <a:rPr lang="en-US" sz="2400" dirty="0"/>
              <a:t> </a:t>
            </a:r>
            <a:r>
              <a:rPr lang="en-US" sz="2400" dirty="0" err="1"/>
              <a:t>mengalami</a:t>
            </a:r>
            <a:r>
              <a:rPr lang="en-US" sz="2400" dirty="0"/>
              <a:t> </a:t>
            </a:r>
            <a:r>
              <a:rPr lang="en-US" sz="2400" dirty="0" err="1"/>
              <a:t>perubahan</a:t>
            </a:r>
            <a:r>
              <a:rPr lang="en-US" sz="2400" dirty="0"/>
              <a:t>, </a:t>
            </a:r>
            <a:r>
              <a:rPr lang="en-US" sz="2400" dirty="0" err="1"/>
              <a:t>maka</a:t>
            </a:r>
            <a:r>
              <a:rPr lang="en-US" sz="2400" dirty="0"/>
              <a:t> </a:t>
            </a:r>
            <a:r>
              <a:rPr lang="en-US" sz="2400" dirty="0" err="1"/>
              <a:t>nilai-nilai</a:t>
            </a:r>
            <a:r>
              <a:rPr lang="en-US" sz="2400" dirty="0"/>
              <a:t> </a:t>
            </a:r>
            <a:r>
              <a:rPr lang="en-US" sz="2400" dirty="0" err="1"/>
              <a:t>tidak</a:t>
            </a:r>
            <a:r>
              <a:rPr lang="en-US" sz="2400" dirty="0"/>
              <a:t> </a:t>
            </a:r>
            <a:r>
              <a:rPr lang="en-US" sz="2400" dirty="0" err="1"/>
              <a:t>berubah</a:t>
            </a:r>
            <a:r>
              <a:rPr lang="en-US" sz="2400" dirty="0"/>
              <a:t> </a:t>
            </a:r>
            <a:r>
              <a:rPr lang="en-US" sz="2400" dirty="0" err="1"/>
              <a:t>dan</a:t>
            </a:r>
            <a:r>
              <a:rPr lang="en-US" sz="2400" dirty="0"/>
              <a:t> </a:t>
            </a:r>
            <a:r>
              <a:rPr lang="en-US" sz="2400" dirty="0" err="1" smtClean="0"/>
              <a:t>bersifat</a:t>
            </a:r>
            <a:r>
              <a:rPr lang="en-US" sz="2400" dirty="0" smtClean="0"/>
              <a:t> </a:t>
            </a:r>
            <a:r>
              <a:rPr lang="en-US" sz="2400" dirty="0" err="1" smtClean="0"/>
              <a:t>tetap</a:t>
            </a:r>
            <a:r>
              <a:rPr lang="en-US" sz="2400" dirty="0"/>
              <a:t>. </a:t>
            </a:r>
            <a:endParaRPr lang="en-US" altLang="en-US" sz="2400" dirty="0" smtClean="0"/>
          </a:p>
        </p:txBody>
      </p:sp>
      <p:sp>
        <p:nvSpPr>
          <p:cNvPr id="4099" name="Title 5"/>
          <p:cNvSpPr>
            <a:spLocks noGrp="1"/>
          </p:cNvSpPr>
          <p:nvPr>
            <p:ph type="title"/>
          </p:nvPr>
        </p:nvSpPr>
        <p:spPr bwMode="auto">
          <a:xfrm>
            <a:off x="468313" y="404813"/>
            <a:ext cx="8207375" cy="6921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en-US" sz="3200" dirty="0" err="1"/>
              <a:t>Nilai</a:t>
            </a:r>
            <a:r>
              <a:rPr lang="en-US" sz="3200" dirty="0"/>
              <a:t> </a:t>
            </a:r>
            <a:r>
              <a:rPr lang="en-US" sz="3200" dirty="0" err="1"/>
              <a:t>sebagai</a:t>
            </a:r>
            <a:r>
              <a:rPr lang="en-US" sz="3200" dirty="0"/>
              <a:t> </a:t>
            </a:r>
            <a:r>
              <a:rPr lang="en-US" sz="3200" dirty="0" err="1"/>
              <a:t>Esensi</a:t>
            </a:r>
            <a:endParaRPr lang="en-US" altLang="en-US" sz="3200" dirty="0" smtClean="0"/>
          </a:p>
        </p:txBody>
      </p:sp>
    </p:spTree>
    <p:extLst>
      <p:ext uri="{BB962C8B-B14F-4D97-AF65-F5344CB8AC3E}">
        <p14:creationId xmlns:p14="http://schemas.microsoft.com/office/powerpoint/2010/main" val="930065936"/>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4"/>
          <p:cNvSpPr>
            <a:spLocks noGrp="1"/>
          </p:cNvSpPr>
          <p:nvPr>
            <p:ph idx="4294967295"/>
          </p:nvPr>
        </p:nvSpPr>
        <p:spPr bwMode="auto">
          <a:xfrm>
            <a:off x="468313" y="1298575"/>
            <a:ext cx="8207375" cy="48275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2800" dirty="0" err="1"/>
              <a:t>Nilai</a:t>
            </a:r>
            <a:r>
              <a:rPr lang="en-US" sz="2800" dirty="0"/>
              <a:t> </a:t>
            </a:r>
            <a:r>
              <a:rPr lang="en-US" sz="2800" dirty="0" err="1"/>
              <a:t>sebagai</a:t>
            </a:r>
            <a:r>
              <a:rPr lang="en-US" sz="2800" dirty="0"/>
              <a:t> </a:t>
            </a:r>
            <a:r>
              <a:rPr lang="en-US" sz="2800" dirty="0" err="1"/>
              <a:t>hasil</a:t>
            </a:r>
            <a:r>
              <a:rPr lang="en-US" sz="2800" dirty="0"/>
              <a:t> </a:t>
            </a:r>
            <a:r>
              <a:rPr lang="en-US" sz="2800" dirty="0" err="1"/>
              <a:t>pemberian</a:t>
            </a:r>
            <a:r>
              <a:rPr lang="en-US" sz="2800" dirty="0"/>
              <a:t> </a:t>
            </a:r>
            <a:r>
              <a:rPr lang="en-US" sz="2800" dirty="0" err="1" smtClean="0"/>
              <a:t>nilai</a:t>
            </a:r>
            <a:endParaRPr lang="en-US" sz="2800" dirty="0" smtClean="0"/>
          </a:p>
          <a:p>
            <a:r>
              <a:rPr lang="en-US" sz="2800" dirty="0" err="1"/>
              <a:t>Hubungan</a:t>
            </a:r>
            <a:r>
              <a:rPr lang="en-US" sz="2800" dirty="0"/>
              <a:t> </a:t>
            </a:r>
            <a:r>
              <a:rPr lang="en-US" sz="2800" dirty="0" err="1" smtClean="0"/>
              <a:t>sarana-tujuan</a:t>
            </a:r>
            <a:endParaRPr lang="en-US" sz="2800" dirty="0" smtClean="0"/>
          </a:p>
          <a:p>
            <a:r>
              <a:rPr lang="en-US" sz="2800" dirty="0" err="1"/>
              <a:t>Sarana</a:t>
            </a:r>
            <a:r>
              <a:rPr lang="en-US" sz="2800" dirty="0"/>
              <a:t> </a:t>
            </a:r>
            <a:r>
              <a:rPr lang="en-US" sz="2800" dirty="0" err="1"/>
              <a:t>dan</a:t>
            </a:r>
            <a:r>
              <a:rPr lang="en-US" sz="2800" dirty="0"/>
              <a:t> </a:t>
            </a:r>
            <a:r>
              <a:rPr lang="en-US" sz="2800" dirty="0" err="1"/>
              <a:t>tujuan</a:t>
            </a:r>
            <a:r>
              <a:rPr lang="en-US" sz="2800" dirty="0"/>
              <a:t> </a:t>
            </a:r>
            <a:r>
              <a:rPr lang="en-US" sz="2800" dirty="0" err="1"/>
              <a:t>tidak</a:t>
            </a:r>
            <a:r>
              <a:rPr lang="en-US" sz="2800" dirty="0"/>
              <a:t> </a:t>
            </a:r>
            <a:r>
              <a:rPr lang="en-US" sz="2800" dirty="0" err="1"/>
              <a:t>terpisahkan</a:t>
            </a:r>
            <a:endParaRPr lang="en-US" sz="2800" dirty="0"/>
          </a:p>
          <a:p>
            <a:r>
              <a:rPr lang="en-US" sz="2800" dirty="0" err="1"/>
              <a:t>Nilai-nilai</a:t>
            </a:r>
            <a:r>
              <a:rPr lang="en-US" sz="2800" dirty="0"/>
              <a:t> yang </a:t>
            </a:r>
            <a:r>
              <a:rPr lang="en-US" sz="2800" dirty="0" err="1"/>
              <a:t>diciptakan</a:t>
            </a:r>
            <a:r>
              <a:rPr lang="en-US" sz="2800" dirty="0"/>
              <a:t> </a:t>
            </a:r>
            <a:r>
              <a:rPr lang="en-US" sz="2800" dirty="0" err="1"/>
              <a:t>oleh</a:t>
            </a:r>
            <a:r>
              <a:rPr lang="en-US" sz="2800" dirty="0"/>
              <a:t> </a:t>
            </a:r>
            <a:r>
              <a:rPr lang="en-US" sz="2800" dirty="0" err="1"/>
              <a:t>situasi</a:t>
            </a:r>
            <a:r>
              <a:rPr lang="en-US" sz="2800" dirty="0"/>
              <a:t> </a:t>
            </a:r>
            <a:r>
              <a:rPr lang="en-US" sz="2800" dirty="0" err="1" smtClean="0"/>
              <a:t>kehidupan</a:t>
            </a:r>
            <a:endParaRPr lang="en-US" sz="2800" dirty="0" smtClean="0"/>
          </a:p>
          <a:p>
            <a:r>
              <a:rPr lang="en-US" sz="2800" dirty="0" err="1"/>
              <a:t>Ketidaksepakatan</a:t>
            </a:r>
            <a:r>
              <a:rPr lang="en-US" sz="2800" dirty="0"/>
              <a:t> </a:t>
            </a:r>
            <a:r>
              <a:rPr lang="en-US" sz="2800" dirty="0" err="1"/>
              <a:t>mengenai</a:t>
            </a:r>
            <a:r>
              <a:rPr lang="en-US" sz="2800" dirty="0"/>
              <a:t> </a:t>
            </a:r>
            <a:r>
              <a:rPr lang="en-US" sz="2800" dirty="0" err="1"/>
              <a:t>nilai-nilai</a:t>
            </a:r>
            <a:endParaRPr lang="en-US" altLang="en-US" sz="2800" dirty="0" smtClean="0"/>
          </a:p>
        </p:txBody>
      </p:sp>
      <p:sp>
        <p:nvSpPr>
          <p:cNvPr id="4099" name="Title 5"/>
          <p:cNvSpPr>
            <a:spLocks noGrp="1"/>
          </p:cNvSpPr>
          <p:nvPr>
            <p:ph type="title"/>
          </p:nvPr>
        </p:nvSpPr>
        <p:spPr bwMode="auto">
          <a:xfrm>
            <a:off x="468313" y="404813"/>
            <a:ext cx="8207375" cy="6921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en-US" sz="3200" dirty="0" err="1"/>
              <a:t>Teori</a:t>
            </a:r>
            <a:r>
              <a:rPr lang="en-US" sz="3200" dirty="0"/>
              <a:t> </a:t>
            </a:r>
            <a:r>
              <a:rPr lang="en-US" sz="3200" dirty="0" err="1"/>
              <a:t>Pragmatis</a:t>
            </a:r>
            <a:r>
              <a:rPr lang="en-US" sz="3200" dirty="0"/>
              <a:t> </a:t>
            </a:r>
            <a:r>
              <a:rPr lang="en-US" sz="3200" dirty="0" err="1"/>
              <a:t>mengenai</a:t>
            </a:r>
            <a:r>
              <a:rPr lang="en-US" sz="3200" dirty="0"/>
              <a:t> </a:t>
            </a:r>
            <a:r>
              <a:rPr lang="en-US" sz="3200" dirty="0" err="1"/>
              <a:t>Nilai</a:t>
            </a:r>
            <a:r>
              <a:rPr lang="en-US" sz="3200" dirty="0"/>
              <a:t/>
            </a:r>
            <a:br>
              <a:rPr lang="en-US" sz="3200" dirty="0"/>
            </a:br>
            <a:endParaRPr lang="en-US" altLang="en-US" sz="3200" dirty="0" smtClean="0"/>
          </a:p>
        </p:txBody>
      </p:sp>
    </p:spTree>
    <p:extLst>
      <p:ext uri="{BB962C8B-B14F-4D97-AF65-F5344CB8AC3E}">
        <p14:creationId xmlns:p14="http://schemas.microsoft.com/office/powerpoint/2010/main" val="2580274625"/>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4"/>
          <p:cNvSpPr>
            <a:spLocks noGrp="1"/>
          </p:cNvSpPr>
          <p:nvPr>
            <p:ph idx="4294967295"/>
          </p:nvPr>
        </p:nvSpPr>
        <p:spPr bwMode="auto">
          <a:xfrm>
            <a:off x="468313" y="1298575"/>
            <a:ext cx="8207375" cy="48275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A</a:t>
            </a:r>
            <a:r>
              <a:rPr lang="id-ID" dirty="0"/>
              <a:t>da tiga pilar utama dalam filsafat ilmu yang selalu menjadi pedoman </a:t>
            </a:r>
            <a:r>
              <a:rPr lang="en-US" dirty="0"/>
              <a:t>y</a:t>
            </a:r>
            <a:r>
              <a:rPr lang="id-ID" dirty="0"/>
              <a:t>aitu, ontologi, epistemologi, dan aksiologi. Ketiga pilar itulah manusia berupaya untuk mencari dan menggali eksistensi ilmu sedalam-dalamnya. </a:t>
            </a:r>
            <a:endParaRPr lang="en-US" dirty="0"/>
          </a:p>
          <a:p>
            <a:r>
              <a:rPr lang="id-ID" dirty="0"/>
              <a:t>Hakikat apa yang ingin diketahui manusia merupakan pokok bahasan  dalam</a:t>
            </a:r>
            <a:r>
              <a:rPr lang="en-US" dirty="0"/>
              <a:t>  </a:t>
            </a:r>
            <a:r>
              <a:rPr lang="en-US" dirty="0" err="1"/>
              <a:t>ontologi</a:t>
            </a:r>
            <a:r>
              <a:rPr lang="id-ID" dirty="0"/>
              <a:t>. Dalam hal ini manusia ingin mengetahui tentang “ada” atau eksistensi yang dapat dicerap oleh panca indera. </a:t>
            </a:r>
            <a:endParaRPr lang="en-US" dirty="0"/>
          </a:p>
          <a:p>
            <a:r>
              <a:rPr lang="id-ID" dirty="0"/>
              <a:t>Sedangkan Epsitemologi merupakan landasan kedua filsafat yang mengungkapkan bagaimana manusia memperoleh pengetahuan atau kebenaran tersebut. </a:t>
            </a:r>
            <a:endParaRPr lang="en-US" dirty="0"/>
          </a:p>
          <a:p>
            <a:r>
              <a:rPr lang="id-ID" dirty="0"/>
              <a:t>Setelah memperoleh pengetahuan, manfaat apa yang dapat digunakan dari pengetahuan itu. Inilah yang kemudian membawa pemikiran kita menengok pada konsep aksiologi yaitu filsafat yang membahas masalah nilai kegunaan dari nilai pengetahuan.</a:t>
            </a:r>
            <a:endParaRPr lang="en-US" dirty="0"/>
          </a:p>
          <a:p>
            <a:pPr marL="0" indent="0" eaLnBrk="1" hangingPunct="1">
              <a:buNone/>
            </a:pPr>
            <a:endParaRPr lang="en-US" altLang="en-US" sz="3600" dirty="0" smtClean="0"/>
          </a:p>
        </p:txBody>
      </p:sp>
      <p:sp>
        <p:nvSpPr>
          <p:cNvPr id="4099" name="Title 5"/>
          <p:cNvSpPr>
            <a:spLocks noGrp="1"/>
          </p:cNvSpPr>
          <p:nvPr>
            <p:ph type="title"/>
          </p:nvPr>
        </p:nvSpPr>
        <p:spPr bwMode="auto">
          <a:xfrm>
            <a:off x="468313" y="404813"/>
            <a:ext cx="8207375" cy="6921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r>
              <a:rPr lang="en-US" altLang="en-US" sz="3200" dirty="0" smtClean="0"/>
              <a:t>KESIMPULAN</a:t>
            </a:r>
            <a:endParaRPr lang="en-US" altLang="en-US" sz="3200" dirty="0" smtClean="0"/>
          </a:p>
        </p:txBody>
      </p:sp>
    </p:spTree>
    <p:extLst>
      <p:ext uri="{BB962C8B-B14F-4D97-AF65-F5344CB8AC3E}">
        <p14:creationId xmlns:p14="http://schemas.microsoft.com/office/powerpoint/2010/main" val="499023798"/>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11">
  <a:themeElements>
    <a:clrScheme name="">
      <a:dk1>
        <a:srgbClr val="000000"/>
      </a:dk1>
      <a:lt1>
        <a:srgbClr val="FFFFFF"/>
      </a:lt1>
      <a:dk2>
        <a:srgbClr val="000000"/>
      </a:dk2>
      <a:lt2>
        <a:srgbClr val="808080"/>
      </a:lt2>
      <a:accent1>
        <a:srgbClr val="336699"/>
      </a:accent1>
      <a:accent2>
        <a:srgbClr val="45ACDF"/>
      </a:accent2>
      <a:accent3>
        <a:srgbClr val="FFFFFF"/>
      </a:accent3>
      <a:accent4>
        <a:srgbClr val="000000"/>
      </a:accent4>
      <a:accent5>
        <a:srgbClr val="ADB8CA"/>
      </a:accent5>
      <a:accent6>
        <a:srgbClr val="3E9BCA"/>
      </a:accent6>
      <a:hlink>
        <a:srgbClr val="0099CC"/>
      </a:hlink>
      <a:folHlink>
        <a:srgbClr val="66CCFF"/>
      </a:folHlink>
    </a:clrScheme>
    <a:fontScheme name="NordriDesign_免费商务模板系列">
      <a:majorFont>
        <a:latin typeface="Arial"/>
        <a:ea typeface="黑体"/>
        <a:cs typeface=""/>
      </a:majorFont>
      <a:minorFont>
        <a:latin typeface="Arial"/>
        <a:ea typeface="黑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altLang="en-US" sz="1800" b="0" i="1" u="none" strike="noStrike" cap="none" normalizeH="0" baseline="0" smtClean="0">
            <a:ln>
              <a:noFill/>
            </a:ln>
            <a:solidFill>
              <a:schemeClr val="tx1"/>
            </a:solidFill>
            <a:effectLst/>
            <a:latin typeface="Arial" charset="0"/>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altLang="en-US" sz="1800" b="0" i="1" u="none" strike="noStrike" cap="none" normalizeH="0" baseline="0" smtClean="0">
            <a:ln>
              <a:noFill/>
            </a:ln>
            <a:solidFill>
              <a:schemeClr val="tx1"/>
            </a:solidFill>
            <a:effectLst/>
            <a:latin typeface="Arial" charset="0"/>
            <a:ea typeface="宋体" pitchFamily="2" charset="-122"/>
          </a:defRPr>
        </a:defPPr>
      </a:lstStyle>
    </a:lnDef>
  </a:objectDefaults>
  <a:extraClrSchemeLst>
    <a:extraClrScheme>
      <a:clrScheme name="NordriDesign_免费商务模板系列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ordriDesign_免费商务模板系列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ordriDesign_免费商务模板系列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ordriDesign_免费商务模板系列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ordriDesign_免费商务模板系列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ordriDesign_免费商务模板系列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ordriDesign_免费商务模板系列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ordriDesign_免费商务模板系列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ordriDesign_免费商务模板系列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ordriDesign_免费商务模板系列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ordriDesign_免费商务模板系列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ordriDesign_免费商务模板系列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NordriDesign_免费商务模板系列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00"/>
        </a:hlink>
        <a:folHlink>
          <a:srgbClr val="000000"/>
        </a:folHlink>
      </a:clrScheme>
      <a:clrMap bg1="lt1" tx1="dk1" bg2="lt2" tx2="dk2" accent1="accent1" accent2="accent2" accent3="accent3" accent4="accent4" accent5="accent5" accent6="accent6" hlink="hlink" folHlink="folHlink"/>
    </a:extraClrScheme>
    <a:extraClrScheme>
      <a:clrScheme name="nordridesign.co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ordridesign.co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ordridesign.co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ordridesign.co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ordridesign.co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ordridesign.co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ordridesign.co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ordridesign.co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ordridesign.co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ordridesign.co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ordridesign.co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ordridesign.co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nordridesign.com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00"/>
        </a:hlink>
        <a:folHlink>
          <a:srgbClr val="000000"/>
        </a:folHlink>
      </a:clrScheme>
      <a:clrMap bg1="lt1" tx1="dk1" bg2="lt2" tx2="dk2" accent1="accent1" accent2="accent2" accent3="accent3" accent4="accent4" accent5="accent5" accent6="accent6" hlink="hlink" folHlink="folHlink"/>
    </a:extraClrScheme>
    <a:extraClrScheme>
      <a:clrScheme name="nordridesign.com 14">
        <a:dk1>
          <a:srgbClr val="000000"/>
        </a:dk1>
        <a:lt1>
          <a:srgbClr val="FFFFFF"/>
        </a:lt1>
        <a:dk2>
          <a:srgbClr val="000000"/>
        </a:dk2>
        <a:lt2>
          <a:srgbClr val="808080"/>
        </a:lt2>
        <a:accent1>
          <a:srgbClr val="0066CC"/>
        </a:accent1>
        <a:accent2>
          <a:srgbClr val="336699"/>
        </a:accent2>
        <a:accent3>
          <a:srgbClr val="FFFFFF"/>
        </a:accent3>
        <a:accent4>
          <a:srgbClr val="000000"/>
        </a:accent4>
        <a:accent5>
          <a:srgbClr val="AAB8E2"/>
        </a:accent5>
        <a:accent6>
          <a:srgbClr val="2D5C8A"/>
        </a:accent6>
        <a:hlink>
          <a:srgbClr val="00458A"/>
        </a:hlink>
        <a:folHlink>
          <a:srgbClr val="3399FF"/>
        </a:folHlink>
      </a:clrScheme>
      <a:clrMap bg1="lt1" tx1="dk1" bg2="lt2" tx2="dk2" accent1="accent1" accent2="accent2" accent3="accent3" accent4="accent4" accent5="accent5" accent6="accent6" hlink="hlink" folHlink="folHlink"/>
    </a:extraClrScheme>
    <a:extraClrScheme>
      <a:clrScheme name="nordridesign.com 15">
        <a:dk1>
          <a:srgbClr val="000000"/>
        </a:dk1>
        <a:lt1>
          <a:srgbClr val="FFFFFF"/>
        </a:lt1>
        <a:dk2>
          <a:srgbClr val="000000"/>
        </a:dk2>
        <a:lt2>
          <a:srgbClr val="808080"/>
        </a:lt2>
        <a:accent1>
          <a:srgbClr val="2D96FF"/>
        </a:accent1>
        <a:accent2>
          <a:srgbClr val="336699"/>
        </a:accent2>
        <a:accent3>
          <a:srgbClr val="FFFFFF"/>
        </a:accent3>
        <a:accent4>
          <a:srgbClr val="000000"/>
        </a:accent4>
        <a:accent5>
          <a:srgbClr val="ADC9FF"/>
        </a:accent5>
        <a:accent6>
          <a:srgbClr val="2D5C8A"/>
        </a:accent6>
        <a:hlink>
          <a:srgbClr val="00458A"/>
        </a:hlink>
        <a:folHlink>
          <a:srgbClr val="3399FF"/>
        </a:folHlink>
      </a:clrScheme>
      <a:clrMap bg1="lt1" tx1="dk1" bg2="lt2" tx2="dk2" accent1="accent1" accent2="accent2" accent3="accent3" accent4="accent4" accent5="accent5" accent6="accent6" hlink="hlink" folHlink="folHlink"/>
    </a:extraClrScheme>
    <a:extraClrScheme>
      <a:clrScheme name="nordridesign.com 16">
        <a:dk1>
          <a:srgbClr val="000000"/>
        </a:dk1>
        <a:lt1>
          <a:srgbClr val="FFFFFF"/>
        </a:lt1>
        <a:dk2>
          <a:srgbClr val="000000"/>
        </a:dk2>
        <a:lt2>
          <a:srgbClr val="808080"/>
        </a:lt2>
        <a:accent1>
          <a:srgbClr val="5093DC"/>
        </a:accent1>
        <a:accent2>
          <a:srgbClr val="336699"/>
        </a:accent2>
        <a:accent3>
          <a:srgbClr val="FFFFFF"/>
        </a:accent3>
        <a:accent4>
          <a:srgbClr val="000000"/>
        </a:accent4>
        <a:accent5>
          <a:srgbClr val="B3C8EB"/>
        </a:accent5>
        <a:accent6>
          <a:srgbClr val="2D5C8A"/>
        </a:accent6>
        <a:hlink>
          <a:srgbClr val="00458A"/>
        </a:hlink>
        <a:folHlink>
          <a:srgbClr val="3399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Template>
  <TotalTime>35</TotalTime>
  <Words>281</Words>
  <Application>Microsoft Office PowerPoint</Application>
  <PresentationFormat>On-screen Show (4:3)</PresentationFormat>
  <Paragraphs>49</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Blackadder ITC</vt:lpstr>
      <vt:lpstr>黑体</vt:lpstr>
      <vt:lpstr>华文细黑</vt:lpstr>
      <vt:lpstr>Wingdings</vt:lpstr>
      <vt:lpstr>11</vt:lpstr>
      <vt:lpstr>DIMENSI KAJIAN FILSAFAT ILMU : AKSIOLOGI  </vt:lpstr>
      <vt:lpstr>PENGERTIAN</vt:lpstr>
      <vt:lpstr>PENDEKATAN DALAM AKSIOLOGI</vt:lpstr>
      <vt:lpstr>MAKNA DALAM NILAI</vt:lpstr>
      <vt:lpstr>Nilai merupakan kualitas empiris yang tidak dapat didefinisikan</vt:lpstr>
      <vt:lpstr>Nilai sebagai Obyek Suatu Kepentingan</vt:lpstr>
      <vt:lpstr>Nilai sebagai Esensi</vt:lpstr>
      <vt:lpstr>Teori Pragmatis mengenai Nilai </vt:lpstr>
      <vt:lpstr>KESIMPULAN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Fajarina</dc:creator>
  <cp:keywords>ppt幻灯设计/ppt模板设计</cp:keywords>
  <dc:description>nordridesign.com</dc:description>
  <cp:lastModifiedBy>Fajarina</cp:lastModifiedBy>
  <cp:revision>16</cp:revision>
  <dcterms:created xsi:type="dcterms:W3CDTF">2019-03-12T13:42:34Z</dcterms:created>
  <dcterms:modified xsi:type="dcterms:W3CDTF">2019-05-28T01:19:55Z</dcterms:modified>
  <cp:category/>
</cp:coreProperties>
</file>