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0E19"/>
    <a:srgbClr val="EF22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35" autoAdjust="0"/>
    <p:restoredTop sz="94660"/>
  </p:normalViewPr>
  <p:slideViewPr>
    <p:cSldViewPr snapToGrid="0">
      <p:cViewPr varScale="1">
        <p:scale>
          <a:sx n="64" d="100"/>
          <a:sy n="64" d="100"/>
        </p:scale>
        <p:origin x="-86" y="-41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1540000">
            <a:off x="2423516" y="1082607"/>
            <a:ext cx="7385539" cy="2387600"/>
          </a:xfrm>
        </p:spPr>
        <p:txBody>
          <a:bodyPr anchor="b">
            <a:normAutofit/>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rot="21540000">
            <a:off x="2472741" y="3598794"/>
            <a:ext cx="738553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xmlns="" val="72437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D79ED-3FA7-4EF8-964B-EB8BCFAB02F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xmlns="" val="97525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rot="21540000">
            <a:off x="2135747" y="1199355"/>
            <a:ext cx="6960428" cy="285273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rot="21540000">
            <a:off x="2172081" y="4083036"/>
            <a:ext cx="696042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6D79ED-3FA7-4EF8-964B-EB8BCFAB02F8}" type="datetimeFigureOut">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xmlns="" val="83134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rot="21540000">
            <a:off x="2173958" y="1795314"/>
            <a:ext cx="3974360" cy="378389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rot="21540000">
            <a:off x="6191976" y="1733435"/>
            <a:ext cx="3974360" cy="38471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6D79ED-3FA7-4EF8-964B-EB8BCFAB02F8}"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xmlns="" val="81324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6D79ED-3FA7-4EF8-964B-EB8BCFAB02F8}" type="datetimeFigureOut">
              <a:rPr lang="en-US" smtClean="0"/>
              <a:pPr/>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xmlns="" val="2761736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D79ED-3FA7-4EF8-964B-EB8BCFAB02F8}" type="datetimeFigureOut">
              <a:rPr lang="en-US" smtClean="0"/>
              <a:pPr/>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xmlns="" val="293855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rot="21540000">
            <a:off x="2135747" y="742122"/>
            <a:ext cx="3932237" cy="892398"/>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rot="21540000">
            <a:off x="6192312" y="874653"/>
            <a:ext cx="3943114" cy="44935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rot="21540000">
            <a:off x="2135747" y="170109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6D79ED-3FA7-4EF8-964B-EB8BCFAB02F8}" type="datetimeFigureOut">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12CB2-7F2C-47B9-AE70-22A94B49F233}" type="slidenum">
              <a:rPr lang="en-US" smtClean="0"/>
              <a:pPr/>
              <a:t>‹#›</a:t>
            </a:fld>
            <a:endParaRPr lang="en-US"/>
          </a:p>
        </p:txBody>
      </p:sp>
    </p:spTree>
    <p:extLst>
      <p:ext uri="{BB962C8B-B14F-4D97-AF65-F5344CB8AC3E}">
        <p14:creationId xmlns:p14="http://schemas.microsoft.com/office/powerpoint/2010/main" xmlns="" val="2884626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2" name="Round Single Corner Rectangle 11"/>
          <p:cNvSpPr/>
          <p:nvPr userDrawn="1"/>
        </p:nvSpPr>
        <p:spPr>
          <a:xfrm rot="16200000">
            <a:off x="-1602459" y="2487803"/>
            <a:ext cx="2811084" cy="393524"/>
          </a:xfrm>
          <a:prstGeom prst="round1Rect">
            <a:avLst>
              <a:gd name="adj" fmla="val 50000"/>
            </a:avLst>
          </a:prstGeom>
          <a:solidFill>
            <a:srgbClr val="EF2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s-Latn-BA"/>
          </a:p>
        </p:txBody>
      </p:sp>
      <p:sp>
        <p:nvSpPr>
          <p:cNvPr id="2" name="Title Placeholder 1"/>
          <p:cNvSpPr>
            <a:spLocks noGrp="1"/>
          </p:cNvSpPr>
          <p:nvPr>
            <p:ph type="title"/>
          </p:nvPr>
        </p:nvSpPr>
        <p:spPr>
          <a:xfrm rot="21540000">
            <a:off x="2146857" y="689691"/>
            <a:ext cx="7991103" cy="10015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rot="21540000">
            <a:off x="2141869" y="1789655"/>
            <a:ext cx="8057321" cy="3816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21540000">
            <a:off x="2138798" y="5659391"/>
            <a:ext cx="1784364" cy="365125"/>
          </a:xfrm>
          <a:prstGeom prst="rect">
            <a:avLst/>
          </a:prstGeom>
        </p:spPr>
        <p:txBody>
          <a:bodyPr vert="horz" lIns="91440" tIns="45720" rIns="91440" bIns="45720" rtlCol="0" anchor="ctr"/>
          <a:lstStyle>
            <a:lvl1pPr algn="l">
              <a:defRPr sz="1200">
                <a:solidFill>
                  <a:schemeClr val="bg1"/>
                </a:solidFill>
                <a:latin typeface="Microsoft YaHei" charset="-122"/>
                <a:ea typeface="Microsoft YaHei" charset="-122"/>
                <a:cs typeface="Microsoft YaHei" charset="-122"/>
              </a:defRPr>
            </a:lvl1pPr>
          </a:lstStyle>
          <a:p>
            <a:fld id="{276D79ED-3FA7-4EF8-964B-EB8BCFAB02F8}" type="datetimeFigureOut">
              <a:rPr lang="en-US" smtClean="0"/>
              <a:pPr/>
              <a:t>6/20/2019</a:t>
            </a:fld>
            <a:endParaRPr lang="en-US"/>
          </a:p>
        </p:txBody>
      </p:sp>
      <p:sp>
        <p:nvSpPr>
          <p:cNvPr id="5" name="Footer Placeholder 4"/>
          <p:cNvSpPr>
            <a:spLocks noGrp="1"/>
          </p:cNvSpPr>
          <p:nvPr>
            <p:ph type="ftr" sz="quarter" idx="3"/>
          </p:nvPr>
        </p:nvSpPr>
        <p:spPr>
          <a:xfrm rot="21540000">
            <a:off x="3978147" y="5615146"/>
            <a:ext cx="4114800" cy="365125"/>
          </a:xfrm>
          <a:prstGeom prst="rect">
            <a:avLst/>
          </a:prstGeom>
        </p:spPr>
        <p:txBody>
          <a:bodyPr vert="horz" lIns="91440" tIns="45720" rIns="91440" bIns="45720" rtlCol="0" anchor="ctr"/>
          <a:lstStyle>
            <a:lvl1pPr algn="ctr">
              <a:defRPr sz="1200">
                <a:solidFill>
                  <a:schemeClr val="bg1"/>
                </a:solidFill>
                <a:latin typeface="Microsoft YaHei" charset="-122"/>
                <a:ea typeface="Microsoft YaHei" charset="-122"/>
                <a:cs typeface="Microsoft YaHei" charset="-122"/>
              </a:defRPr>
            </a:lvl1pPr>
          </a:lstStyle>
          <a:p>
            <a:endParaRPr lang="en-US"/>
          </a:p>
        </p:txBody>
      </p:sp>
      <p:sp>
        <p:nvSpPr>
          <p:cNvPr id="6" name="Slide Number Placeholder 5"/>
          <p:cNvSpPr>
            <a:spLocks noGrp="1"/>
          </p:cNvSpPr>
          <p:nvPr>
            <p:ph type="sldNum" sz="quarter" idx="4"/>
          </p:nvPr>
        </p:nvSpPr>
        <p:spPr>
          <a:xfrm rot="21540000">
            <a:off x="8147908" y="5608913"/>
            <a:ext cx="2085829" cy="365125"/>
          </a:xfrm>
          <a:prstGeom prst="rect">
            <a:avLst/>
          </a:prstGeom>
        </p:spPr>
        <p:txBody>
          <a:bodyPr vert="horz" lIns="91440" tIns="45720" rIns="91440" bIns="45720" rtlCol="0" anchor="ctr"/>
          <a:lstStyle>
            <a:lvl1pPr algn="r">
              <a:defRPr sz="1200">
                <a:solidFill>
                  <a:schemeClr val="bg1"/>
                </a:solidFill>
                <a:latin typeface="Microsoft YaHei" charset="-122"/>
                <a:ea typeface="Microsoft YaHei" charset="-122"/>
                <a:cs typeface="Microsoft YaHei" charset="-122"/>
              </a:defRPr>
            </a:lvl1pPr>
          </a:lstStyle>
          <a:p>
            <a:fld id="{C6F12CB2-7F2C-47B9-AE70-22A94B49F233}" type="slidenum">
              <a:rPr lang="en-US" smtClean="0"/>
              <a:pPr/>
              <a:t>‹#›</a:t>
            </a:fld>
            <a:endParaRPr lang="en-US"/>
          </a:p>
        </p:txBody>
      </p:sp>
      <p:sp>
        <p:nvSpPr>
          <p:cNvPr id="8" name="TextBox 7"/>
          <p:cNvSpPr txBox="1"/>
          <p:nvPr userDrawn="1"/>
        </p:nvSpPr>
        <p:spPr>
          <a:xfrm rot="16200000">
            <a:off x="-1608328" y="2515288"/>
            <a:ext cx="2811084" cy="338554"/>
          </a:xfrm>
          <a:prstGeom prst="rect">
            <a:avLst/>
          </a:prstGeom>
          <a:noFill/>
        </p:spPr>
        <p:txBody>
          <a:bodyPr wrap="square" rtlCol="0" anchor="ctr">
            <a:spAutoFit/>
          </a:bodyPr>
          <a:lstStyle/>
          <a:p>
            <a:pPr algn="ctr"/>
            <a:r>
              <a:rPr lang="bs-Latn-BA" sz="1600" b="1" baseline="0" dirty="0">
                <a:solidFill>
                  <a:schemeClr val="bg1"/>
                </a:solidFill>
                <a:latin typeface="Microsoft YaHei" charset="-122"/>
                <a:ea typeface="Microsoft YaHei" charset="-122"/>
                <a:cs typeface="Microsoft YaHei" charset="-122"/>
              </a:rPr>
              <a:t>free-ppt-templates.com</a:t>
            </a:r>
            <a:endParaRPr lang="en-US" sz="1600" b="1" dirty="0">
              <a:solidFill>
                <a:schemeClr val="bg1"/>
              </a:solidFill>
              <a:latin typeface="Microsoft YaHei" charset="-122"/>
              <a:ea typeface="Microsoft YaHei" charset="-122"/>
              <a:cs typeface="Microsoft YaHei" charset="-122"/>
            </a:endParaRPr>
          </a:p>
        </p:txBody>
      </p:sp>
    </p:spTree>
    <p:extLst>
      <p:ext uri="{BB962C8B-B14F-4D97-AF65-F5344CB8AC3E}">
        <p14:creationId xmlns:p14="http://schemas.microsoft.com/office/powerpoint/2010/main" xmlns="" val="129734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xStyles>
    <p:titleStyle>
      <a:lvl1pPr algn="ctr" defTabSz="914400" rtl="0" eaLnBrk="1" latinLnBrk="0" hangingPunct="1">
        <a:lnSpc>
          <a:spcPct val="90000"/>
        </a:lnSpc>
        <a:spcBef>
          <a:spcPct val="0"/>
        </a:spcBef>
        <a:buNone/>
        <a:defRPr sz="4400" b="1" kern="1200">
          <a:solidFill>
            <a:schemeClr val="bg1"/>
          </a:solidFill>
          <a:latin typeface="Microsoft YaHei" charset="-122"/>
          <a:ea typeface="Microsoft YaHei" charset="-122"/>
          <a:cs typeface="Microsoft YaHei"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icrosoft YaHei" charset="-122"/>
          <a:ea typeface="Microsoft YaHei" charset="-122"/>
          <a:cs typeface="Microsoft YaHei"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icrosoft YaHei" charset="-122"/>
          <a:ea typeface="Microsoft YaHei" charset="-122"/>
          <a:cs typeface="Microsoft YaHei"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icrosoft YaHei" charset="-122"/>
          <a:ea typeface="Microsoft YaHei" charset="-122"/>
          <a:cs typeface="Microsoft YaHei"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icrosoft YaHei" charset="-122"/>
          <a:ea typeface="Microsoft YaHei" charset="-122"/>
          <a:cs typeface="Microsoft YaHei"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icrosoft YaHei" charset="-122"/>
          <a:ea typeface="Microsoft YaHei" charset="-122"/>
          <a:cs typeface="Microsoft YaHei"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err="1"/>
              <a:t>Filsafat</a:t>
            </a:r>
            <a:r>
              <a:rPr lang="en-US" sz="2800" dirty="0"/>
              <a:t> </a:t>
            </a:r>
            <a:r>
              <a:rPr lang="en-US" sz="2800" dirty="0" err="1"/>
              <a:t>Ilmu</a:t>
            </a:r>
            <a:r>
              <a:rPr lang="en-US" sz="2800" dirty="0"/>
              <a:t> </a:t>
            </a:r>
            <a:r>
              <a:rPr lang="en-US" sz="2800" dirty="0" err="1"/>
              <a:t>dalam</a:t>
            </a:r>
            <a:r>
              <a:rPr lang="en-US" sz="2800" dirty="0"/>
              <a:t> </a:t>
            </a:r>
            <a:r>
              <a:rPr lang="en-US" sz="2800" dirty="0" err="1"/>
              <a:t>Ilmu</a:t>
            </a:r>
            <a:r>
              <a:rPr lang="en-US" sz="2800" dirty="0"/>
              <a:t> </a:t>
            </a:r>
            <a:r>
              <a:rPr lang="en-US" sz="2800" dirty="0" err="1"/>
              <a:t>Komunikasi</a:t>
            </a:r>
            <a:r>
              <a:rPr lang="en-US" sz="2800" dirty="0"/>
              <a:t> : </a:t>
            </a:r>
            <a:r>
              <a:rPr lang="en-US" sz="2800" dirty="0" err="1"/>
              <a:t>kaitan</a:t>
            </a:r>
            <a:r>
              <a:rPr lang="en-US" sz="2800" dirty="0"/>
              <a:t> </a:t>
            </a:r>
            <a:r>
              <a:rPr lang="en-US" sz="2800" dirty="0" err="1"/>
              <a:t>teori</a:t>
            </a:r>
            <a:r>
              <a:rPr lang="en-US" sz="2800" dirty="0"/>
              <a:t> </a:t>
            </a:r>
            <a:r>
              <a:rPr lang="en-US" sz="2800" dirty="0" err="1"/>
              <a:t>komunikasi</a:t>
            </a:r>
            <a:r>
              <a:rPr lang="en-US" sz="2800" dirty="0"/>
              <a:t> </a:t>
            </a:r>
            <a:r>
              <a:rPr lang="en-US" sz="2800" dirty="0" err="1"/>
              <a:t>dengan</a:t>
            </a:r>
            <a:r>
              <a:rPr lang="en-US" sz="2800" dirty="0"/>
              <a:t> </a:t>
            </a:r>
            <a:r>
              <a:rPr lang="en-US" sz="2800" dirty="0" err="1"/>
              <a:t>filsafat</a:t>
            </a:r>
            <a:r>
              <a:rPr lang="en-US" sz="2800" dirty="0"/>
              <a:t> </a:t>
            </a:r>
            <a:r>
              <a:rPr lang="en-US" sz="2800" dirty="0" err="1"/>
              <a:t>ilmu</a:t>
            </a:r>
            <a:r>
              <a:rPr lang="en-US" sz="2800" dirty="0"/>
              <a:t> </a:t>
            </a:r>
            <a:r>
              <a:rPr lang="en-US" sz="2800" dirty="0" err="1"/>
              <a:t>dalam</a:t>
            </a:r>
            <a:r>
              <a:rPr lang="en-US" sz="2800" dirty="0"/>
              <a:t> </a:t>
            </a:r>
            <a:r>
              <a:rPr lang="en-US" sz="2800" dirty="0" err="1"/>
              <a:t>membangun</a:t>
            </a:r>
            <a:r>
              <a:rPr lang="en-US" sz="2800" dirty="0"/>
              <a:t> </a:t>
            </a:r>
            <a:r>
              <a:rPr lang="en-US" sz="2800" dirty="0" err="1"/>
              <a:t>filsafat</a:t>
            </a:r>
            <a:r>
              <a:rPr lang="en-US" sz="2800" dirty="0"/>
              <a:t> </a:t>
            </a:r>
            <a:r>
              <a:rPr lang="en-US" sz="2800" dirty="0" err="1"/>
              <a:t>komunikasi</a:t>
            </a:r>
            <a:r>
              <a:rPr lang="en-US" sz="2800" dirty="0"/>
              <a:t> </a:t>
            </a:r>
            <a:r>
              <a:rPr lang="en-US" sz="2800" dirty="0" err="1"/>
              <a:t>untuk</a:t>
            </a:r>
            <a:r>
              <a:rPr lang="en-US" sz="2800" dirty="0"/>
              <a:t> </a:t>
            </a:r>
            <a:r>
              <a:rPr lang="en-US" sz="2800" dirty="0" err="1"/>
              <a:t>mencapai</a:t>
            </a:r>
            <a:r>
              <a:rPr lang="en-US" sz="2800" dirty="0"/>
              <a:t> </a:t>
            </a:r>
            <a:r>
              <a:rPr lang="en-US" sz="2800" dirty="0" err="1"/>
              <a:t>kebenaran</a:t>
            </a:r>
            <a:r>
              <a:rPr lang="en-US" sz="2800" dirty="0"/>
              <a:t/>
            </a:r>
            <a:br>
              <a:rPr lang="en-US" sz="2800" dirty="0"/>
            </a:br>
            <a:endParaRPr lang="en-US" sz="2800" dirty="0"/>
          </a:p>
        </p:txBody>
      </p:sp>
      <p:sp>
        <p:nvSpPr>
          <p:cNvPr id="3" name="Subtitle 2"/>
          <p:cNvSpPr>
            <a:spLocks noGrp="1"/>
          </p:cNvSpPr>
          <p:nvPr>
            <p:ph type="subTitle" idx="1"/>
          </p:nvPr>
        </p:nvSpPr>
        <p:spPr/>
        <p:txBody>
          <a:bodyPr/>
          <a:lstStyle/>
          <a:p>
            <a:endParaRPr lang="en-US" dirty="0" smtClean="0"/>
          </a:p>
          <a:p>
            <a:r>
              <a:rPr lang="en-US" dirty="0" err="1" smtClean="0"/>
              <a:t>Oleh</a:t>
            </a:r>
            <a:endParaRPr lang="en-US" dirty="0" smtClean="0"/>
          </a:p>
          <a:p>
            <a:r>
              <a:rPr lang="en-US" dirty="0" smtClean="0"/>
              <a:t>Fajarina</a:t>
            </a:r>
            <a:endParaRPr lang="en-US" dirty="0"/>
          </a:p>
        </p:txBody>
      </p:sp>
    </p:spTree>
    <p:extLst>
      <p:ext uri="{BB962C8B-B14F-4D97-AF65-F5344CB8AC3E}">
        <p14:creationId xmlns:p14="http://schemas.microsoft.com/office/powerpoint/2010/main" xmlns="" val="72092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540000">
            <a:off x="2148376" y="689677"/>
            <a:ext cx="7991103" cy="1175619"/>
          </a:xfrm>
        </p:spPr>
        <p:txBody>
          <a:bodyPr>
            <a:noAutofit/>
          </a:bodyPr>
          <a:lstStyle/>
          <a:p>
            <a:r>
              <a:rPr lang="en-US" sz="2800" dirty="0" smtClean="0"/>
              <a:t>KETERKAITAN ANTARA FILSAFAT DAN HAKIKAT FILSAFAT KOMUNIKASI</a:t>
            </a:r>
            <a:r>
              <a:rPr lang="id-ID" sz="2800" dirty="0" smtClean="0"/>
              <a:t/>
            </a:r>
            <a:br>
              <a:rPr lang="id-ID" sz="2800" dirty="0" smtClean="0"/>
            </a:br>
            <a:endParaRPr lang="en-US" sz="2800" dirty="0"/>
          </a:p>
        </p:txBody>
      </p:sp>
      <p:sp>
        <p:nvSpPr>
          <p:cNvPr id="3" name="Content Placeholder 2"/>
          <p:cNvSpPr>
            <a:spLocks noGrp="1"/>
          </p:cNvSpPr>
          <p:nvPr>
            <p:ph idx="1"/>
          </p:nvPr>
        </p:nvSpPr>
        <p:spPr/>
        <p:txBody>
          <a:bodyPr/>
          <a:lstStyle/>
          <a:p>
            <a:pPr>
              <a:buNone/>
            </a:pPr>
            <a:r>
              <a:rPr lang="id-ID" dirty="0" smtClean="0"/>
              <a:t>	</a:t>
            </a:r>
            <a:r>
              <a:rPr lang="en-US" dirty="0" err="1" smtClean="0"/>
              <a:t>Menurut</a:t>
            </a:r>
            <a:r>
              <a:rPr lang="en-US" dirty="0" smtClean="0"/>
              <a:t> </a:t>
            </a:r>
            <a:r>
              <a:rPr lang="en-US" dirty="0" smtClean="0"/>
              <a:t>Prof. </a:t>
            </a:r>
            <a:r>
              <a:rPr lang="en-US" dirty="0" err="1" smtClean="0"/>
              <a:t>Onong</a:t>
            </a:r>
            <a:r>
              <a:rPr lang="en-US" dirty="0" smtClean="0"/>
              <a:t> </a:t>
            </a:r>
            <a:r>
              <a:rPr lang="en-US" dirty="0" err="1" smtClean="0"/>
              <a:t>Uchjana</a:t>
            </a:r>
            <a:r>
              <a:rPr lang="en-US" dirty="0" smtClean="0"/>
              <a:t> Effendi, </a:t>
            </a:r>
            <a:r>
              <a:rPr lang="en-US" dirty="0" err="1" smtClean="0"/>
              <a:t>filsafat</a:t>
            </a:r>
            <a:r>
              <a:rPr lang="en-US" dirty="0" smtClean="0"/>
              <a:t> </a:t>
            </a:r>
            <a:r>
              <a:rPr lang="en-US" dirty="0" err="1" smtClean="0"/>
              <a:t>komunikasi</a:t>
            </a:r>
            <a:r>
              <a:rPr lang="en-US" dirty="0" smtClean="0"/>
              <a:t> </a:t>
            </a:r>
            <a:r>
              <a:rPr lang="en-US" dirty="0" err="1" smtClean="0"/>
              <a:t>adalah</a:t>
            </a:r>
            <a:r>
              <a:rPr lang="en-US" dirty="0" smtClean="0"/>
              <a:t> </a:t>
            </a:r>
            <a:r>
              <a:rPr lang="en-US" dirty="0" err="1" smtClean="0"/>
              <a:t>suatu</a:t>
            </a:r>
            <a:r>
              <a:rPr lang="en-US" dirty="0" smtClean="0"/>
              <a:t> </a:t>
            </a:r>
            <a:r>
              <a:rPr lang="en-US" dirty="0" err="1" smtClean="0"/>
              <a:t>disiplin</a:t>
            </a:r>
            <a:r>
              <a:rPr lang="en-US" dirty="0" smtClean="0"/>
              <a:t> yang </a:t>
            </a:r>
            <a:r>
              <a:rPr lang="en-US" dirty="0" err="1" smtClean="0"/>
              <a:t>menelaah</a:t>
            </a:r>
            <a:r>
              <a:rPr lang="en-US" dirty="0" smtClean="0"/>
              <a:t> </a:t>
            </a:r>
            <a:r>
              <a:rPr lang="en-US" dirty="0" err="1" smtClean="0"/>
              <a:t>pemahaman</a:t>
            </a:r>
            <a:r>
              <a:rPr lang="en-US" dirty="0" smtClean="0"/>
              <a:t> (</a:t>
            </a:r>
            <a:r>
              <a:rPr lang="en-US" dirty="0" err="1" smtClean="0"/>
              <a:t>verstehen</a:t>
            </a:r>
            <a:r>
              <a:rPr lang="en-US" dirty="0" smtClean="0"/>
              <a:t>) </a:t>
            </a:r>
            <a:r>
              <a:rPr lang="en-US" dirty="0" err="1" smtClean="0"/>
              <a:t>secara</a:t>
            </a:r>
            <a:r>
              <a:rPr lang="en-US" dirty="0" smtClean="0"/>
              <a:t> </a:t>
            </a:r>
            <a:r>
              <a:rPr lang="en-US" dirty="0" err="1" smtClean="0"/>
              <a:t>lebih</a:t>
            </a:r>
            <a:r>
              <a:rPr lang="en-US" dirty="0" smtClean="0"/>
              <a:t> </a:t>
            </a:r>
            <a:r>
              <a:rPr lang="en-US" dirty="0" err="1" smtClean="0"/>
              <a:t>mendalam</a:t>
            </a:r>
            <a:r>
              <a:rPr lang="en-US" dirty="0" smtClean="0"/>
              <a:t>, funda­mental, </a:t>
            </a:r>
            <a:r>
              <a:rPr lang="en-US" dirty="0" err="1" smtClean="0"/>
              <a:t>metodologis</a:t>
            </a:r>
            <a:r>
              <a:rPr lang="en-US" dirty="0" smtClean="0"/>
              <a:t>, </a:t>
            </a:r>
            <a:r>
              <a:rPr lang="en-US" dirty="0" err="1" smtClean="0"/>
              <a:t>sistematis</a:t>
            </a:r>
            <a:r>
              <a:rPr lang="en-US" dirty="0" smtClean="0"/>
              <a:t>, </a:t>
            </a:r>
            <a:r>
              <a:rPr lang="en-US" dirty="0" err="1" smtClean="0"/>
              <a:t>analitis</a:t>
            </a:r>
            <a:r>
              <a:rPr lang="en-US" dirty="0" smtClean="0"/>
              <a:t>, </a:t>
            </a:r>
            <a:r>
              <a:rPr lang="en-US" dirty="0" err="1" smtClean="0"/>
              <a:t>kritis</a:t>
            </a:r>
            <a:r>
              <a:rPr lang="en-US" dirty="0" smtClean="0"/>
              <a:t> </a:t>
            </a:r>
            <a:r>
              <a:rPr lang="en-US" dirty="0" err="1" smtClean="0"/>
              <a:t>dan</a:t>
            </a:r>
            <a:r>
              <a:rPr lang="en-US" dirty="0" smtClean="0"/>
              <a:t> </a:t>
            </a:r>
            <a:r>
              <a:rPr lang="en-US" dirty="0" err="1" smtClean="0"/>
              <a:t>komprehensif</a:t>
            </a:r>
            <a:r>
              <a:rPr lang="en-US" dirty="0" smtClean="0"/>
              <a:t> </a:t>
            </a:r>
            <a:r>
              <a:rPr lang="en-US" dirty="0" err="1" smtClean="0"/>
              <a:t>teori</a:t>
            </a:r>
            <a:r>
              <a:rPr lang="en-US" dirty="0" smtClean="0"/>
              <a:t> </a:t>
            </a:r>
            <a:r>
              <a:rPr lang="en-US" dirty="0" err="1" smtClean="0"/>
              <a:t>dan</a:t>
            </a:r>
            <a:r>
              <a:rPr lang="en-US" dirty="0" smtClean="0"/>
              <a:t> </a:t>
            </a:r>
            <a:r>
              <a:rPr lang="en-US" dirty="0" err="1" smtClean="0"/>
              <a:t>proses</a:t>
            </a:r>
            <a:r>
              <a:rPr lang="en-US" dirty="0" smtClean="0"/>
              <a:t> </a:t>
            </a:r>
            <a:r>
              <a:rPr lang="en-US" dirty="0" err="1" smtClean="0"/>
              <a:t>komunikasi</a:t>
            </a:r>
            <a:r>
              <a:rPr lang="en-US" dirty="0" smtClean="0"/>
              <a:t> yang </a:t>
            </a:r>
            <a:r>
              <a:rPr lang="en-US" dirty="0" err="1" smtClean="0"/>
              <a:t>meliputi</a:t>
            </a:r>
            <a:r>
              <a:rPr lang="en-US" dirty="0" smtClean="0"/>
              <a:t> </a:t>
            </a:r>
            <a:r>
              <a:rPr lang="en-US" dirty="0" err="1" smtClean="0"/>
              <a:t>segala</a:t>
            </a:r>
            <a:r>
              <a:rPr lang="en-US" dirty="0" smtClean="0"/>
              <a:t> </a:t>
            </a:r>
            <a:r>
              <a:rPr lang="en-US" dirty="0" err="1" smtClean="0"/>
              <a:t>dimensi</a:t>
            </a:r>
            <a:r>
              <a:rPr lang="en-US" dirty="0" smtClean="0"/>
              <a:t> </a:t>
            </a:r>
            <a:r>
              <a:rPr lang="en-US" dirty="0" err="1" smtClean="0"/>
              <a:t>menurut</a:t>
            </a:r>
            <a:r>
              <a:rPr lang="en-US" dirty="0" smtClean="0"/>
              <a:t> </a:t>
            </a:r>
            <a:r>
              <a:rPr lang="en-US" dirty="0" err="1" smtClean="0"/>
              <a:t>bidang</a:t>
            </a:r>
            <a:r>
              <a:rPr lang="en-US" dirty="0" smtClean="0"/>
              <a:t>, </a:t>
            </a:r>
            <a:r>
              <a:rPr lang="en-US" dirty="0" err="1" smtClean="0"/>
              <a:t>sifat</a:t>
            </a:r>
            <a:r>
              <a:rPr lang="en-US" dirty="0" smtClean="0"/>
              <a:t>, </a:t>
            </a:r>
            <a:r>
              <a:rPr lang="en-US" dirty="0" err="1" smtClean="0"/>
              <a:t>tatanan</a:t>
            </a:r>
            <a:r>
              <a:rPr lang="en-US" dirty="0" smtClean="0"/>
              <a:t>, </a:t>
            </a:r>
            <a:r>
              <a:rPr lang="en-US" dirty="0" err="1" smtClean="0"/>
              <a:t>tujuan</a:t>
            </a:r>
            <a:r>
              <a:rPr lang="en-US" dirty="0" smtClean="0"/>
              <a:t>, </a:t>
            </a:r>
            <a:r>
              <a:rPr lang="en-US" dirty="0" err="1" smtClean="0"/>
              <a:t>fungsi</a:t>
            </a:r>
            <a:r>
              <a:rPr lang="en-US" dirty="0" smtClean="0"/>
              <a:t>, </a:t>
            </a:r>
            <a:r>
              <a:rPr lang="en-US" dirty="0" err="1" smtClean="0"/>
              <a:t>teknik</a:t>
            </a:r>
            <a:r>
              <a:rPr lang="en-US" dirty="0" smtClean="0"/>
              <a:t>, </a:t>
            </a:r>
            <a:r>
              <a:rPr lang="en-US" dirty="0" err="1" smtClean="0"/>
              <a:t>dan</a:t>
            </a:r>
            <a:r>
              <a:rPr lang="en-US" dirty="0" smtClean="0"/>
              <a:t> </a:t>
            </a:r>
            <a:r>
              <a:rPr lang="en-US" dirty="0" err="1" smtClean="0"/>
              <a:t>metode-metodenya</a:t>
            </a:r>
            <a:r>
              <a:rPr lang="en-US" dirty="0" smtClean="0"/>
              <a:t>.</a:t>
            </a:r>
            <a:endParaRPr lang="id-ID" dirty="0" smtClean="0"/>
          </a:p>
          <a:p>
            <a:endParaRPr lang="en-US" dirty="0"/>
          </a:p>
        </p:txBody>
      </p:sp>
    </p:spTree>
    <p:extLst>
      <p:ext uri="{BB962C8B-B14F-4D97-AF65-F5344CB8AC3E}">
        <p14:creationId xmlns:p14="http://schemas.microsoft.com/office/powerpoint/2010/main" xmlns="" val="653727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id-ID" dirty="0" smtClean="0"/>
              <a:t>	F</a:t>
            </a:r>
            <a:r>
              <a:rPr lang="en-US" dirty="0" err="1" smtClean="0"/>
              <a:t>ilsafat</a:t>
            </a:r>
            <a:r>
              <a:rPr lang="en-US" dirty="0" smtClean="0"/>
              <a:t> </a:t>
            </a:r>
            <a:r>
              <a:rPr lang="en-US" dirty="0" err="1" smtClean="0"/>
              <a:t>komunikasi</a:t>
            </a:r>
            <a:r>
              <a:rPr lang="en-US" dirty="0" smtClean="0"/>
              <a:t> </a:t>
            </a:r>
            <a:r>
              <a:rPr lang="en-US" dirty="0" err="1" smtClean="0"/>
              <a:t>adalah</a:t>
            </a:r>
            <a:r>
              <a:rPr lang="en-US" dirty="0" smtClean="0"/>
              <a:t> </a:t>
            </a:r>
            <a:r>
              <a:rPr lang="en-US" dirty="0" err="1" smtClean="0"/>
              <a:t>ilmu</a:t>
            </a:r>
            <a:r>
              <a:rPr lang="en-US" dirty="0" smtClean="0"/>
              <a:t> yang </a:t>
            </a:r>
            <a:r>
              <a:rPr lang="en-US" dirty="0" err="1" smtClean="0"/>
              <a:t>mengkaji</a:t>
            </a:r>
            <a:r>
              <a:rPr lang="en-US" dirty="0" smtClean="0"/>
              <a:t> </a:t>
            </a:r>
            <a:r>
              <a:rPr lang="en-US" dirty="0" err="1" smtClean="0"/>
              <a:t>setiap</a:t>
            </a:r>
            <a:r>
              <a:rPr lang="en-US" dirty="0" smtClean="0"/>
              <a:t> </a:t>
            </a:r>
            <a:r>
              <a:rPr lang="en-US" dirty="0" err="1" smtClean="0"/>
              <a:t>aspek</a:t>
            </a:r>
            <a:r>
              <a:rPr lang="en-US" dirty="0" smtClean="0"/>
              <a:t> </a:t>
            </a:r>
            <a:r>
              <a:rPr lang="en-US" dirty="0" err="1" smtClean="0"/>
              <a:t>dari</a:t>
            </a:r>
            <a:r>
              <a:rPr lang="en-US" dirty="0" smtClean="0"/>
              <a:t> </a:t>
            </a:r>
            <a:r>
              <a:rPr lang="en-US" dirty="0" err="1" smtClean="0"/>
              <a:t>komunikasi</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pendekatan</a:t>
            </a:r>
            <a:r>
              <a:rPr lang="en-US" dirty="0" smtClean="0"/>
              <a:t> </a:t>
            </a:r>
            <a:r>
              <a:rPr lang="en-US" dirty="0" err="1" smtClean="0"/>
              <a:t>dan</a:t>
            </a:r>
            <a:r>
              <a:rPr lang="en-US" dirty="0" smtClean="0"/>
              <a:t> </a:t>
            </a:r>
            <a:r>
              <a:rPr lang="en-US" dirty="0" err="1" smtClean="0"/>
              <a:t>metode</a:t>
            </a:r>
            <a:r>
              <a:rPr lang="en-US" dirty="0" smtClean="0"/>
              <a:t> </a:t>
            </a:r>
            <a:r>
              <a:rPr lang="en-US" dirty="0" err="1" smtClean="0"/>
              <a:t>filsafat</a:t>
            </a:r>
            <a:r>
              <a:rPr lang="en-US" dirty="0" smtClean="0"/>
              <a:t> </a:t>
            </a:r>
            <a:r>
              <a:rPr lang="en-US" dirty="0" err="1" smtClean="0"/>
              <a:t>sehingga</a:t>
            </a:r>
            <a:r>
              <a:rPr lang="en-US" dirty="0" smtClean="0"/>
              <a:t> </a:t>
            </a:r>
            <a:r>
              <a:rPr lang="en-US" dirty="0" err="1" smtClean="0"/>
              <a:t>didapatkan</a:t>
            </a:r>
            <a:r>
              <a:rPr lang="en-US" dirty="0" smtClean="0"/>
              <a:t> </a:t>
            </a:r>
            <a:r>
              <a:rPr lang="en-US" dirty="0" err="1" smtClean="0"/>
              <a:t>penjelasan</a:t>
            </a:r>
            <a:r>
              <a:rPr lang="en-US" dirty="0" smtClean="0"/>
              <a:t> yang </a:t>
            </a:r>
            <a:r>
              <a:rPr lang="en-US" dirty="0" err="1" smtClean="0"/>
              <a:t>mendasar</a:t>
            </a:r>
            <a:r>
              <a:rPr lang="en-US" dirty="0" smtClean="0"/>
              <a:t>, </a:t>
            </a:r>
            <a:r>
              <a:rPr lang="en-US" dirty="0" err="1" smtClean="0"/>
              <a:t>utuh</a:t>
            </a:r>
            <a:r>
              <a:rPr lang="en-US" dirty="0" smtClean="0"/>
              <a:t>, </a:t>
            </a:r>
            <a:r>
              <a:rPr lang="en-US" dirty="0" err="1" smtClean="0"/>
              <a:t>dan</a:t>
            </a:r>
            <a:r>
              <a:rPr lang="en-US" dirty="0" smtClean="0"/>
              <a:t> </a:t>
            </a:r>
            <a:r>
              <a:rPr lang="en-US" dirty="0" err="1" smtClean="0"/>
              <a:t>sistematis</a:t>
            </a:r>
            <a:r>
              <a:rPr lang="en-US" dirty="0" smtClean="0"/>
              <a:t> </a:t>
            </a:r>
            <a:r>
              <a:rPr lang="en-US" dirty="0" err="1" smtClean="0"/>
              <a:t>seputar</a:t>
            </a:r>
            <a:r>
              <a:rPr lang="en-US" dirty="0" smtClean="0"/>
              <a:t> </a:t>
            </a:r>
            <a:r>
              <a:rPr lang="en-US" dirty="0" err="1" smtClean="0"/>
              <a:t>komunikasi</a:t>
            </a:r>
            <a:r>
              <a:rPr lang="en-US" dirty="0" smtClean="0"/>
              <a:t>.</a:t>
            </a:r>
            <a:endParaRPr lang="id-ID" dirty="0" smtClean="0"/>
          </a:p>
          <a:p>
            <a:pPr>
              <a:buNone/>
            </a:pPr>
            <a:r>
              <a:rPr lang="id-ID" dirty="0" smtClean="0"/>
              <a:t>	</a:t>
            </a:r>
            <a:r>
              <a:rPr lang="en-US" dirty="0" err="1" smtClean="0"/>
              <a:t>Pemikiran</a:t>
            </a:r>
            <a:r>
              <a:rPr lang="en-US" dirty="0" smtClean="0"/>
              <a:t> </a:t>
            </a:r>
            <a:r>
              <a:rPr lang="en-US" dirty="0" err="1" smtClean="0"/>
              <a:t>filsafat</a:t>
            </a:r>
            <a:r>
              <a:rPr lang="en-US" dirty="0" smtClean="0"/>
              <a:t> </a:t>
            </a:r>
            <a:r>
              <a:rPr lang="en-US" dirty="0" err="1" smtClean="0"/>
              <a:t>komunikasi</a:t>
            </a:r>
            <a:r>
              <a:rPr lang="en-US" dirty="0" smtClean="0"/>
              <a:t> </a:t>
            </a:r>
            <a:r>
              <a:rPr lang="en-US" dirty="0" err="1" smtClean="0"/>
              <a:t>merupakan</a:t>
            </a:r>
            <a:r>
              <a:rPr lang="en-US" dirty="0" smtClean="0"/>
              <a:t> </a:t>
            </a:r>
            <a:r>
              <a:rPr lang="en-US" dirty="0" err="1" smtClean="0"/>
              <a:t>pemikiran</a:t>
            </a:r>
            <a:r>
              <a:rPr lang="en-US" dirty="0" smtClean="0"/>
              <a:t> yang </a:t>
            </a:r>
            <a:r>
              <a:rPr lang="en-US" dirty="0" err="1" smtClean="0"/>
              <a:t>menyatu</a:t>
            </a:r>
            <a:r>
              <a:rPr lang="en-US" dirty="0" smtClean="0"/>
              <a:t> </a:t>
            </a:r>
            <a:r>
              <a:rPr lang="en-US" dirty="0" err="1" smtClean="0"/>
              <a:t>dengan</a:t>
            </a:r>
            <a:r>
              <a:rPr lang="en-US" dirty="0" smtClean="0"/>
              <a:t> </a:t>
            </a:r>
            <a:r>
              <a:rPr lang="en-US" dirty="0" err="1" smtClean="0"/>
              <a:t>pemikiran</a:t>
            </a:r>
            <a:r>
              <a:rPr lang="en-US" dirty="0" smtClean="0"/>
              <a:t> </a:t>
            </a:r>
            <a:r>
              <a:rPr lang="en-US" dirty="0" err="1" smtClean="0"/>
              <a:t>teori</a:t>
            </a:r>
            <a:r>
              <a:rPr lang="en-US" dirty="0" smtClean="0"/>
              <a:t> </a:t>
            </a:r>
            <a:r>
              <a:rPr lang="en-US" dirty="0" err="1" smtClean="0"/>
              <a:t>komunikasi</a:t>
            </a:r>
            <a:r>
              <a:rPr lang="en-US" dirty="0" smtClean="0"/>
              <a:t>. </a:t>
            </a:r>
            <a:endParaRPr lang="en-US" dirty="0"/>
          </a:p>
        </p:txBody>
      </p:sp>
    </p:spTree>
    <p:extLst>
      <p:ext uri="{BB962C8B-B14F-4D97-AF65-F5344CB8AC3E}">
        <p14:creationId xmlns:p14="http://schemas.microsoft.com/office/powerpoint/2010/main" xmlns="" val="653727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3200" dirty="0" smtClean="0"/>
              <a:t/>
            </a:r>
            <a:br>
              <a:rPr lang="id-ID" sz="3200" dirty="0" smtClean="0"/>
            </a:br>
            <a:r>
              <a:rPr lang="id-ID" sz="3200" dirty="0" smtClean="0"/>
              <a:t/>
            </a:r>
            <a:br>
              <a:rPr lang="id-ID" sz="3200" dirty="0" smtClean="0"/>
            </a:br>
            <a:r>
              <a:rPr lang="en-US" sz="3200" dirty="0" err="1" smtClean="0"/>
              <a:t>Tahapan</a:t>
            </a:r>
            <a:r>
              <a:rPr lang="en-US" sz="3200" dirty="0" smtClean="0"/>
              <a:t> </a:t>
            </a:r>
            <a:r>
              <a:rPr lang="en-US" sz="3200" dirty="0" err="1" smtClean="0"/>
              <a:t>Penyelidikan</a:t>
            </a:r>
            <a:r>
              <a:rPr lang="en-US" sz="3200" dirty="0" smtClean="0"/>
              <a:t> </a:t>
            </a:r>
            <a:r>
              <a:rPr lang="en-US" sz="3200" dirty="0" err="1" smtClean="0"/>
              <a:t>Ilmu</a:t>
            </a:r>
            <a:r>
              <a:rPr lang="en-US" sz="3200" dirty="0" smtClean="0"/>
              <a:t> </a:t>
            </a:r>
            <a:r>
              <a:rPr lang="en-US" sz="3200" dirty="0" err="1" smtClean="0"/>
              <a:t>Komunikasi</a:t>
            </a:r>
            <a:r>
              <a:rPr lang="id-ID" sz="3200" dirty="0" smtClean="0"/>
              <a:t/>
            </a:r>
            <a:br>
              <a:rPr lang="id-ID" sz="3200" dirty="0" smtClean="0"/>
            </a:br>
            <a:r>
              <a:rPr lang="id-ID" sz="2800" dirty="0" smtClean="0"/>
              <a:t/>
            </a:r>
            <a:br>
              <a:rPr lang="id-ID" sz="2800" dirty="0" smtClean="0"/>
            </a:br>
            <a:endParaRPr lang="en-US" sz="2800" dirty="0"/>
          </a:p>
        </p:txBody>
      </p:sp>
      <p:sp>
        <p:nvSpPr>
          <p:cNvPr id="3" name="Content Placeholder 2"/>
          <p:cNvSpPr>
            <a:spLocks noGrp="1"/>
          </p:cNvSpPr>
          <p:nvPr>
            <p:ph idx="1"/>
          </p:nvPr>
        </p:nvSpPr>
        <p:spPr/>
        <p:txBody>
          <a:bodyPr/>
          <a:lstStyle/>
          <a:p>
            <a:pPr>
              <a:buNone/>
            </a:pPr>
            <a:r>
              <a:rPr lang="id-ID" dirty="0" smtClean="0"/>
              <a:t>	</a:t>
            </a:r>
            <a:r>
              <a:rPr lang="en-US" dirty="0" err="1" smtClean="0"/>
              <a:t>Dalam</a:t>
            </a:r>
            <a:r>
              <a:rPr lang="en-US" dirty="0" smtClean="0"/>
              <a:t> </a:t>
            </a:r>
            <a:r>
              <a:rPr lang="en-US" dirty="0" err="1" smtClean="0"/>
              <a:t>pandangan</a:t>
            </a:r>
            <a:r>
              <a:rPr lang="en-US" dirty="0" smtClean="0"/>
              <a:t> Stephen Littlejohn, </a:t>
            </a:r>
            <a:r>
              <a:rPr lang="en-US" dirty="0" err="1" smtClean="0"/>
              <a:t>filsafat</a:t>
            </a:r>
            <a:r>
              <a:rPr lang="id-ID" dirty="0" smtClean="0"/>
              <a:t> </a:t>
            </a:r>
            <a:r>
              <a:rPr lang="en-US" dirty="0" err="1" smtClean="0"/>
              <a:t>komunikasi</a:t>
            </a:r>
            <a:r>
              <a:rPr lang="en-US" dirty="0" smtClean="0"/>
              <a:t> </a:t>
            </a:r>
            <a:r>
              <a:rPr lang="en-US" dirty="0" err="1" smtClean="0"/>
              <a:t>merupakan</a:t>
            </a:r>
            <a:r>
              <a:rPr lang="en-US" dirty="0" smtClean="0"/>
              <a:t> </a:t>
            </a:r>
            <a:r>
              <a:rPr lang="en-US" dirty="0" err="1" smtClean="0"/>
              <a:t>metateori</a:t>
            </a:r>
            <a:r>
              <a:rPr lang="en-US" dirty="0" smtClean="0"/>
              <a:t>.</a:t>
            </a:r>
            <a:endParaRPr lang="id-ID" dirty="0" smtClean="0"/>
          </a:p>
          <a:p>
            <a:pPr lvl="1"/>
            <a:r>
              <a:rPr lang="en-US" dirty="0" smtClean="0"/>
              <a:t>Meta </a:t>
            </a:r>
            <a:r>
              <a:rPr lang="en-US" dirty="0" err="1" smtClean="0"/>
              <a:t>berarti</a:t>
            </a:r>
            <a:r>
              <a:rPr lang="en-US" dirty="0" smtClean="0"/>
              <a:t>: Di </a:t>
            </a:r>
            <a:r>
              <a:rPr lang="en-US" dirty="0" err="1" smtClean="0"/>
              <a:t>luar</a:t>
            </a:r>
            <a:r>
              <a:rPr lang="en-US" dirty="0" smtClean="0"/>
              <a:t> </a:t>
            </a:r>
            <a:r>
              <a:rPr lang="en-US" dirty="0" err="1" smtClean="0"/>
              <a:t>pengertian</a:t>
            </a:r>
            <a:r>
              <a:rPr lang="en-US" dirty="0" smtClean="0"/>
              <a:t> </a:t>
            </a:r>
            <a:r>
              <a:rPr lang="en-US" dirty="0" err="1" smtClean="0"/>
              <a:t>dan</a:t>
            </a:r>
            <a:r>
              <a:rPr lang="en-US" dirty="0" smtClean="0"/>
              <a:t> </a:t>
            </a:r>
            <a:r>
              <a:rPr lang="en-US" dirty="0" err="1" smtClean="0"/>
              <a:t>pengalaman</a:t>
            </a:r>
            <a:r>
              <a:rPr lang="en-US" dirty="0" smtClean="0"/>
              <a:t> </a:t>
            </a:r>
            <a:r>
              <a:rPr lang="en-US" dirty="0" err="1" smtClean="0"/>
              <a:t>manusia</a:t>
            </a:r>
            <a:r>
              <a:rPr lang="en-US" dirty="0" smtClean="0"/>
              <a:t>.</a:t>
            </a:r>
            <a:endParaRPr lang="id-ID" dirty="0" smtClean="0"/>
          </a:p>
          <a:p>
            <a:pPr lvl="1"/>
            <a:r>
              <a:rPr lang="en-US" dirty="0" err="1" smtClean="0"/>
              <a:t>Teori</a:t>
            </a:r>
            <a:r>
              <a:rPr lang="en-US" dirty="0" smtClean="0"/>
              <a:t>: </a:t>
            </a:r>
            <a:r>
              <a:rPr lang="en-US" dirty="0" err="1" smtClean="0"/>
              <a:t>seperangkat</a:t>
            </a:r>
            <a:r>
              <a:rPr lang="en-US" dirty="0" smtClean="0"/>
              <a:t> </a:t>
            </a:r>
            <a:r>
              <a:rPr lang="en-US" dirty="0" err="1" smtClean="0"/>
              <a:t>dalil</a:t>
            </a:r>
            <a:r>
              <a:rPr lang="en-US" dirty="0" smtClean="0"/>
              <a:t> / </a:t>
            </a:r>
            <a:r>
              <a:rPr lang="en-US" dirty="0" err="1" smtClean="0"/>
              <a:t>prinsip</a:t>
            </a:r>
            <a:r>
              <a:rPr lang="en-US" dirty="0" smtClean="0"/>
              <a:t> </a:t>
            </a:r>
            <a:r>
              <a:rPr lang="en-US" dirty="0" err="1" smtClean="0"/>
              <a:t>umum</a:t>
            </a:r>
            <a:r>
              <a:rPr lang="en-US" dirty="0" smtClean="0"/>
              <a:t> yang </a:t>
            </a:r>
            <a:r>
              <a:rPr lang="en-US" dirty="0" err="1" smtClean="0"/>
              <a:t>kait</a:t>
            </a:r>
            <a:r>
              <a:rPr lang="en-US" dirty="0" smtClean="0"/>
              <a:t> </a:t>
            </a:r>
            <a:r>
              <a:rPr lang="en-US" dirty="0" err="1" smtClean="0"/>
              <a:t>mengait</a:t>
            </a:r>
            <a:r>
              <a:rPr lang="en-US" dirty="0" smtClean="0"/>
              <a:t> (</a:t>
            </a:r>
            <a:r>
              <a:rPr lang="en-US" dirty="0" err="1" smtClean="0"/>
              <a:t>hipotesis</a:t>
            </a:r>
            <a:r>
              <a:rPr lang="en-US" dirty="0" smtClean="0"/>
              <a:t> yang </a:t>
            </a:r>
            <a:r>
              <a:rPr lang="en-US" dirty="0" err="1" smtClean="0"/>
              <a:t>di</a:t>
            </a:r>
            <a:r>
              <a:rPr lang="en-US" dirty="0" smtClean="0"/>
              <a:t> </a:t>
            </a:r>
            <a:r>
              <a:rPr lang="en-US" dirty="0" err="1" smtClean="0"/>
              <a:t>uji</a:t>
            </a:r>
            <a:r>
              <a:rPr lang="en-US" dirty="0" smtClean="0"/>
              <a:t> </a:t>
            </a:r>
            <a:r>
              <a:rPr lang="en-US" dirty="0" err="1" smtClean="0"/>
              <a:t>berulangkali</a:t>
            </a:r>
            <a:r>
              <a:rPr lang="en-US" dirty="0" smtClean="0"/>
              <a:t>) </a:t>
            </a:r>
            <a:r>
              <a:rPr lang="en-US" dirty="0" err="1" smtClean="0"/>
              <a:t>mengenai</a:t>
            </a:r>
            <a:r>
              <a:rPr lang="en-US" dirty="0" smtClean="0"/>
              <a:t> </a:t>
            </a:r>
            <a:r>
              <a:rPr lang="en-US" dirty="0" err="1" smtClean="0"/>
              <a:t>aspek</a:t>
            </a:r>
            <a:r>
              <a:rPr lang="en-US" dirty="0" smtClean="0"/>
              <a:t> – </a:t>
            </a:r>
            <a:r>
              <a:rPr lang="en-US" dirty="0" err="1" smtClean="0"/>
              <a:t>aspek</a:t>
            </a:r>
            <a:r>
              <a:rPr lang="en-US" dirty="0" smtClean="0"/>
              <a:t> </a:t>
            </a:r>
            <a:r>
              <a:rPr lang="en-US" dirty="0" err="1" smtClean="0"/>
              <a:t>suatu</a:t>
            </a:r>
            <a:r>
              <a:rPr lang="en-US" dirty="0" smtClean="0"/>
              <a:t> </a:t>
            </a:r>
            <a:r>
              <a:rPr lang="en-US" dirty="0" err="1" smtClean="0"/>
              <a:t>realitas</a:t>
            </a:r>
            <a:r>
              <a:rPr lang="en-US" dirty="0" smtClean="0"/>
              <a:t>.</a:t>
            </a:r>
            <a:endParaRPr lang="id-ID" dirty="0" smtClean="0"/>
          </a:p>
          <a:p>
            <a:pPr>
              <a:buNone/>
            </a:pPr>
            <a:endParaRPr lang="en-US" dirty="0"/>
          </a:p>
        </p:txBody>
      </p:sp>
    </p:spTree>
    <p:extLst>
      <p:ext uri="{BB962C8B-B14F-4D97-AF65-F5344CB8AC3E}">
        <p14:creationId xmlns:p14="http://schemas.microsoft.com/office/powerpoint/2010/main" xmlns="" val="653727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lvl="0">
              <a:buNone/>
            </a:pPr>
            <a:r>
              <a:rPr lang="en-US" b="1" dirty="0" err="1" smtClean="0"/>
              <a:t>Tahap</a:t>
            </a:r>
            <a:r>
              <a:rPr lang="en-US" b="1" dirty="0" smtClean="0"/>
              <a:t> </a:t>
            </a:r>
            <a:r>
              <a:rPr lang="en-US" b="1" dirty="0" err="1" smtClean="0"/>
              <a:t>Metateori</a:t>
            </a:r>
            <a:endParaRPr lang="id-ID" sz="2400" dirty="0" smtClean="0"/>
          </a:p>
          <a:p>
            <a:r>
              <a:rPr lang="en-US" dirty="0" err="1" smtClean="0"/>
              <a:t>Tahap</a:t>
            </a:r>
            <a:r>
              <a:rPr lang="en-US" dirty="0" smtClean="0"/>
              <a:t> </a:t>
            </a:r>
            <a:r>
              <a:rPr lang="en-US" dirty="0" err="1" smtClean="0"/>
              <a:t>ini</a:t>
            </a:r>
            <a:r>
              <a:rPr lang="en-US" dirty="0" smtClean="0"/>
              <a:t> </a:t>
            </a:r>
            <a:r>
              <a:rPr lang="en-US" dirty="0" err="1" smtClean="0"/>
              <a:t>bersifat</a:t>
            </a:r>
            <a:r>
              <a:rPr lang="en-US" dirty="0" smtClean="0"/>
              <a:t> </a:t>
            </a:r>
            <a:r>
              <a:rPr lang="en-US" dirty="0" err="1" smtClean="0"/>
              <a:t>melakukan</a:t>
            </a:r>
            <a:r>
              <a:rPr lang="en-US" dirty="0" smtClean="0"/>
              <a:t> </a:t>
            </a:r>
            <a:r>
              <a:rPr lang="en-US" dirty="0" err="1" smtClean="0"/>
              <a:t>penyelidikan</a:t>
            </a:r>
            <a:r>
              <a:rPr lang="en-US" dirty="0" smtClean="0"/>
              <a:t> yang </a:t>
            </a:r>
            <a:r>
              <a:rPr lang="en-US" dirty="0" err="1" smtClean="0"/>
              <a:t>melebihi</a:t>
            </a:r>
            <a:r>
              <a:rPr lang="en-US" dirty="0" smtClean="0"/>
              <a:t> </a:t>
            </a:r>
            <a:r>
              <a:rPr lang="en-US" dirty="0" err="1" smtClean="0"/>
              <a:t>isi</a:t>
            </a:r>
            <a:r>
              <a:rPr lang="en-US" dirty="0" smtClean="0"/>
              <a:t> </a:t>
            </a:r>
            <a:r>
              <a:rPr lang="en-US" dirty="0" err="1" smtClean="0"/>
              <a:t>khusus</a:t>
            </a:r>
            <a:r>
              <a:rPr lang="en-US" dirty="0" smtClean="0"/>
              <a:t> </a:t>
            </a:r>
            <a:r>
              <a:rPr lang="en-US" dirty="0" err="1" smtClean="0"/>
              <a:t>dari</a:t>
            </a:r>
            <a:r>
              <a:rPr lang="en-US" dirty="0" smtClean="0"/>
              <a:t> </a:t>
            </a:r>
            <a:r>
              <a:rPr lang="en-US" dirty="0" err="1" smtClean="0"/>
              <a:t>teori</a:t>
            </a:r>
            <a:r>
              <a:rPr lang="en-US" dirty="0" smtClean="0"/>
              <a:t> </a:t>
            </a:r>
            <a:r>
              <a:rPr lang="en-US" dirty="0" err="1" smtClean="0"/>
              <a:t>tertentu</a:t>
            </a:r>
            <a:r>
              <a:rPr lang="en-US" dirty="0" smtClean="0"/>
              <a:t>.</a:t>
            </a:r>
            <a:endParaRPr lang="id-ID" sz="2400" dirty="0" smtClean="0"/>
          </a:p>
          <a:p>
            <a:r>
              <a:rPr lang="en-US" dirty="0" err="1" smtClean="0"/>
              <a:t>penyelidikan</a:t>
            </a:r>
            <a:r>
              <a:rPr lang="en-US" dirty="0" smtClean="0"/>
              <a:t> </a:t>
            </a:r>
            <a:r>
              <a:rPr lang="en-US" dirty="0" err="1" smtClean="0"/>
              <a:t>di</a:t>
            </a:r>
            <a:r>
              <a:rPr lang="en-US" dirty="0" smtClean="0"/>
              <a:t> </a:t>
            </a:r>
            <a:r>
              <a:rPr lang="en-US" dirty="0" err="1" smtClean="0"/>
              <a:t>mulai</a:t>
            </a:r>
            <a:r>
              <a:rPr lang="en-US" dirty="0" smtClean="0"/>
              <a:t> </a:t>
            </a:r>
            <a:r>
              <a:rPr lang="en-US" dirty="0" err="1" smtClean="0"/>
              <a:t>dari</a:t>
            </a:r>
            <a:r>
              <a:rPr lang="en-US" dirty="0" smtClean="0"/>
              <a:t> </a:t>
            </a:r>
            <a:r>
              <a:rPr lang="en-US" dirty="0" err="1" smtClean="0"/>
              <a:t>bagaimana</a:t>
            </a:r>
            <a:r>
              <a:rPr lang="en-US" dirty="0" smtClean="0"/>
              <a:t> </a:t>
            </a:r>
            <a:r>
              <a:rPr lang="en-US" dirty="0" err="1" smtClean="0"/>
              <a:t>pengetahuan</a:t>
            </a:r>
            <a:r>
              <a:rPr lang="en-US" dirty="0" smtClean="0"/>
              <a:t> </a:t>
            </a:r>
            <a:r>
              <a:rPr lang="en-US" dirty="0" err="1" smtClean="0"/>
              <a:t>disusun</a:t>
            </a:r>
            <a:r>
              <a:rPr lang="en-US" dirty="0" smtClean="0"/>
              <a:t>:</a:t>
            </a:r>
            <a:endParaRPr lang="id-ID" sz="2400" dirty="0" smtClean="0"/>
          </a:p>
          <a:p>
            <a:pPr lvl="1"/>
            <a:r>
              <a:rPr lang="en-US" dirty="0" err="1" smtClean="0"/>
              <a:t>Apa</a:t>
            </a:r>
            <a:r>
              <a:rPr lang="en-US" dirty="0" smtClean="0"/>
              <a:t> yang </a:t>
            </a:r>
            <a:r>
              <a:rPr lang="en-US" dirty="0" err="1" smtClean="0"/>
              <a:t>akan</a:t>
            </a:r>
            <a:r>
              <a:rPr lang="en-US" dirty="0" smtClean="0"/>
              <a:t> </a:t>
            </a:r>
            <a:r>
              <a:rPr lang="en-US" dirty="0" err="1" smtClean="0"/>
              <a:t>diamati</a:t>
            </a:r>
            <a:endParaRPr lang="id-ID" sz="2000" dirty="0" smtClean="0"/>
          </a:p>
          <a:p>
            <a:pPr lvl="1"/>
            <a:r>
              <a:rPr lang="en-US" dirty="0" err="1" smtClean="0"/>
              <a:t>Bagaimana</a:t>
            </a:r>
            <a:r>
              <a:rPr lang="en-US" dirty="0" smtClean="0"/>
              <a:t> </a:t>
            </a:r>
            <a:r>
              <a:rPr lang="en-US" dirty="0" err="1" smtClean="0"/>
              <a:t>pengamatan</a:t>
            </a:r>
            <a:r>
              <a:rPr lang="en-US" dirty="0" smtClean="0"/>
              <a:t> </a:t>
            </a:r>
            <a:r>
              <a:rPr lang="en-US" dirty="0" err="1" smtClean="0"/>
              <a:t>dilakukan</a:t>
            </a:r>
            <a:endParaRPr lang="id-ID" sz="2000" dirty="0" smtClean="0"/>
          </a:p>
          <a:p>
            <a:pPr lvl="1"/>
            <a:r>
              <a:rPr lang="en-US" dirty="0" err="1" smtClean="0"/>
              <a:t>Bentuk</a:t>
            </a:r>
            <a:r>
              <a:rPr lang="en-US" dirty="0" smtClean="0"/>
              <a:t> </a:t>
            </a:r>
            <a:r>
              <a:rPr lang="en-US" dirty="0" err="1" smtClean="0"/>
              <a:t>teori</a:t>
            </a:r>
            <a:r>
              <a:rPr lang="en-US" dirty="0" smtClean="0"/>
              <a:t> yang </a:t>
            </a:r>
            <a:r>
              <a:rPr lang="en-US" dirty="0" err="1" smtClean="0"/>
              <a:t>bagaimana</a:t>
            </a:r>
            <a:r>
              <a:rPr lang="en-US" dirty="0" smtClean="0"/>
              <a:t> yang </a:t>
            </a:r>
            <a:r>
              <a:rPr lang="en-US" dirty="0" err="1" smtClean="0"/>
              <a:t>diambil</a:t>
            </a:r>
            <a:endParaRPr lang="id-ID" sz="2000" dirty="0" smtClean="0"/>
          </a:p>
          <a:p>
            <a:endParaRPr lang="en-US" dirty="0"/>
          </a:p>
        </p:txBody>
      </p:sp>
    </p:spTree>
    <p:extLst>
      <p:ext uri="{BB962C8B-B14F-4D97-AF65-F5344CB8AC3E}">
        <p14:creationId xmlns:p14="http://schemas.microsoft.com/office/powerpoint/2010/main" xmlns="" val="65372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buNone/>
            </a:pPr>
            <a:r>
              <a:rPr lang="en-US" b="1" dirty="0" err="1" smtClean="0"/>
              <a:t>Tahap</a:t>
            </a:r>
            <a:r>
              <a:rPr lang="en-US" b="1" dirty="0" smtClean="0"/>
              <a:t> </a:t>
            </a:r>
            <a:r>
              <a:rPr lang="en-US" b="1" dirty="0" err="1" smtClean="0"/>
              <a:t>Hipotetikal</a:t>
            </a:r>
            <a:endParaRPr lang="id-ID" dirty="0" smtClean="0"/>
          </a:p>
          <a:p>
            <a:r>
              <a:rPr lang="en-US" dirty="0" err="1" smtClean="0"/>
              <a:t>Pada</a:t>
            </a:r>
            <a:r>
              <a:rPr lang="en-US" dirty="0" smtClean="0"/>
              <a:t> </a:t>
            </a:r>
            <a:r>
              <a:rPr lang="en-US" dirty="0" err="1" smtClean="0"/>
              <a:t>teori</a:t>
            </a:r>
            <a:r>
              <a:rPr lang="en-US" dirty="0" smtClean="0"/>
              <a:t> </a:t>
            </a:r>
            <a:r>
              <a:rPr lang="en-US" dirty="0" err="1" smtClean="0"/>
              <a:t>komunikasi</a:t>
            </a:r>
            <a:r>
              <a:rPr lang="en-US" dirty="0" smtClean="0"/>
              <a:t> </a:t>
            </a:r>
            <a:r>
              <a:rPr lang="en-US" dirty="0" err="1" smtClean="0"/>
              <a:t>terdapat</a:t>
            </a:r>
            <a:r>
              <a:rPr lang="en-US" dirty="0" smtClean="0"/>
              <a:t> </a:t>
            </a:r>
            <a:r>
              <a:rPr lang="en-US" dirty="0" err="1" smtClean="0"/>
              <a:t>gambaran</a:t>
            </a:r>
            <a:r>
              <a:rPr lang="en-US" dirty="0" smtClean="0"/>
              <a:t> </a:t>
            </a:r>
            <a:r>
              <a:rPr lang="en-US" dirty="0" err="1" smtClean="0"/>
              <a:t>realitas</a:t>
            </a:r>
            <a:r>
              <a:rPr lang="en-US" dirty="0" smtClean="0"/>
              <a:t> </a:t>
            </a:r>
            <a:r>
              <a:rPr lang="en-US" dirty="0" err="1" smtClean="0"/>
              <a:t>dan</a:t>
            </a:r>
            <a:r>
              <a:rPr lang="en-US" dirty="0" smtClean="0"/>
              <a:t> </a:t>
            </a:r>
            <a:r>
              <a:rPr lang="en-US" dirty="0" err="1" smtClean="0"/>
              <a:t>pembinaan</a:t>
            </a:r>
            <a:r>
              <a:rPr lang="en-US" dirty="0" smtClean="0"/>
              <a:t> </a:t>
            </a:r>
            <a:r>
              <a:rPr lang="en-US" dirty="0" err="1" smtClean="0"/>
              <a:t>kerangka</a:t>
            </a:r>
            <a:r>
              <a:rPr lang="en-US" dirty="0" smtClean="0"/>
              <a:t> </a:t>
            </a:r>
            <a:r>
              <a:rPr lang="en-US" dirty="0" err="1" smtClean="0"/>
              <a:t>kerja</a:t>
            </a:r>
            <a:r>
              <a:rPr lang="en-US" dirty="0" smtClean="0"/>
              <a:t> </a:t>
            </a:r>
            <a:r>
              <a:rPr lang="en-US" dirty="0" err="1" smtClean="0"/>
              <a:t>pengetahuan</a:t>
            </a:r>
            <a:r>
              <a:rPr lang="en-US" dirty="0" smtClean="0"/>
              <a:t>. </a:t>
            </a:r>
            <a:r>
              <a:rPr lang="en-US" dirty="0" err="1" smtClean="0"/>
              <a:t>Pertanyaan</a:t>
            </a:r>
            <a:r>
              <a:rPr lang="en-US" dirty="0" smtClean="0"/>
              <a:t> </a:t>
            </a:r>
            <a:r>
              <a:rPr lang="en-US" dirty="0" err="1" smtClean="0"/>
              <a:t>dalam</a:t>
            </a:r>
            <a:r>
              <a:rPr lang="en-US" dirty="0" smtClean="0"/>
              <a:t> </a:t>
            </a:r>
            <a:r>
              <a:rPr lang="en-US" dirty="0" err="1" smtClean="0"/>
              <a:t>tahap</a:t>
            </a:r>
            <a:r>
              <a:rPr lang="en-US" dirty="0" smtClean="0"/>
              <a:t> </a:t>
            </a:r>
            <a:r>
              <a:rPr lang="en-US" dirty="0" err="1" smtClean="0"/>
              <a:t>ini</a:t>
            </a:r>
            <a:r>
              <a:rPr lang="en-US" dirty="0" smtClean="0"/>
              <a:t> </a:t>
            </a:r>
            <a:r>
              <a:rPr lang="en-US" dirty="0" err="1" smtClean="0"/>
              <a:t>adalah</a:t>
            </a:r>
            <a:r>
              <a:rPr lang="en-US" dirty="0" smtClean="0"/>
              <a:t> </a:t>
            </a:r>
            <a:r>
              <a:rPr lang="en-US" dirty="0" err="1" smtClean="0"/>
              <a:t>bagaimana</a:t>
            </a:r>
            <a:r>
              <a:rPr lang="en-US" dirty="0" smtClean="0"/>
              <a:t> </a:t>
            </a:r>
            <a:r>
              <a:rPr lang="de-DE" dirty="0" smtClean="0"/>
              <a:t>metode dan prosedur dalam mengkaji dugaan sementara</a:t>
            </a:r>
            <a:endParaRPr lang="id-ID" dirty="0" smtClean="0"/>
          </a:p>
          <a:p>
            <a:pPr>
              <a:buNone/>
            </a:pPr>
            <a:endParaRPr lang="en-US" dirty="0"/>
          </a:p>
        </p:txBody>
      </p:sp>
    </p:spTree>
    <p:extLst>
      <p:ext uri="{BB962C8B-B14F-4D97-AF65-F5344CB8AC3E}">
        <p14:creationId xmlns:p14="http://schemas.microsoft.com/office/powerpoint/2010/main" xmlns="" val="65372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buNone/>
            </a:pPr>
            <a:r>
              <a:rPr lang="en-US" b="1" dirty="0" err="1" smtClean="0"/>
              <a:t>Tahap</a:t>
            </a:r>
            <a:r>
              <a:rPr lang="en-US" b="1" dirty="0" smtClean="0"/>
              <a:t> </a:t>
            </a:r>
            <a:r>
              <a:rPr lang="en-US" b="1" dirty="0" err="1" smtClean="0"/>
              <a:t>Deskriptif</a:t>
            </a:r>
            <a:endParaRPr lang="id-ID" dirty="0" smtClean="0"/>
          </a:p>
          <a:p>
            <a:r>
              <a:rPr lang="en-US" dirty="0" err="1" smtClean="0"/>
              <a:t>Timbul</a:t>
            </a:r>
            <a:r>
              <a:rPr lang="en-US" dirty="0" smtClean="0"/>
              <a:t> </a:t>
            </a:r>
            <a:r>
              <a:rPr lang="en-US" dirty="0" err="1" smtClean="0"/>
              <a:t>pernyataan</a:t>
            </a:r>
            <a:r>
              <a:rPr lang="en-US" dirty="0" smtClean="0"/>
              <a:t> – </a:t>
            </a:r>
            <a:r>
              <a:rPr lang="en-US" dirty="0" err="1" smtClean="0"/>
              <a:t>pernyataan</a:t>
            </a:r>
            <a:r>
              <a:rPr lang="en-US" dirty="0" smtClean="0"/>
              <a:t> </a:t>
            </a:r>
            <a:r>
              <a:rPr lang="en-US" dirty="0" err="1" smtClean="0"/>
              <a:t>aktual</a:t>
            </a:r>
            <a:r>
              <a:rPr lang="en-US" dirty="0" smtClean="0"/>
              <a:t> </a:t>
            </a:r>
            <a:r>
              <a:rPr lang="en-US" dirty="0" err="1" smtClean="0"/>
              <a:t>mengenai</a:t>
            </a:r>
            <a:r>
              <a:rPr lang="en-US" dirty="0" smtClean="0"/>
              <a:t> </a:t>
            </a:r>
            <a:r>
              <a:rPr lang="en-US" dirty="0" err="1" smtClean="0"/>
              <a:t>kegiatan</a:t>
            </a:r>
            <a:r>
              <a:rPr lang="en-US" dirty="0" smtClean="0"/>
              <a:t> </a:t>
            </a:r>
            <a:r>
              <a:rPr lang="en-US" dirty="0" err="1" smtClean="0"/>
              <a:t>dan</a:t>
            </a:r>
            <a:r>
              <a:rPr lang="en-US" dirty="0" smtClean="0"/>
              <a:t> </a:t>
            </a:r>
            <a:r>
              <a:rPr lang="en-US" dirty="0" err="1" smtClean="0"/>
              <a:t>penemuan</a:t>
            </a:r>
            <a:r>
              <a:rPr lang="en-US" dirty="0" smtClean="0"/>
              <a:t> – </a:t>
            </a:r>
            <a:r>
              <a:rPr lang="en-US" dirty="0" err="1" smtClean="0"/>
              <a:t>penemuan</a:t>
            </a:r>
            <a:r>
              <a:rPr lang="en-US" dirty="0" smtClean="0"/>
              <a:t> </a:t>
            </a:r>
            <a:r>
              <a:rPr lang="en-US" dirty="0" err="1" smtClean="0"/>
              <a:t>terkait</a:t>
            </a:r>
            <a:r>
              <a:rPr lang="en-US" dirty="0" smtClean="0"/>
              <a:t>. </a:t>
            </a:r>
            <a:r>
              <a:rPr lang="en-US" dirty="0" err="1" smtClean="0"/>
              <a:t>Pertanyaan</a:t>
            </a:r>
            <a:r>
              <a:rPr lang="en-US" dirty="0" smtClean="0"/>
              <a:t> </a:t>
            </a:r>
            <a:r>
              <a:rPr lang="en-US" dirty="0" err="1" smtClean="0"/>
              <a:t>dalam</a:t>
            </a:r>
            <a:r>
              <a:rPr lang="en-US" dirty="0" smtClean="0"/>
              <a:t> </a:t>
            </a:r>
            <a:r>
              <a:rPr lang="en-US" dirty="0" err="1" smtClean="0"/>
              <a:t>penelitian</a:t>
            </a:r>
            <a:r>
              <a:rPr lang="en-US" dirty="0" smtClean="0"/>
              <a:t> </a:t>
            </a:r>
            <a:r>
              <a:rPr lang="en-US" dirty="0" err="1" smtClean="0"/>
              <a:t>ini</a:t>
            </a:r>
            <a:r>
              <a:rPr lang="en-US" dirty="0" smtClean="0"/>
              <a:t> </a:t>
            </a:r>
            <a:r>
              <a:rPr lang="en-US" dirty="0" err="1" smtClean="0"/>
              <a:t>adalah</a:t>
            </a:r>
            <a:r>
              <a:rPr lang="en-US" dirty="0" smtClean="0"/>
              <a:t> </a:t>
            </a:r>
            <a:r>
              <a:rPr lang="de-DE" dirty="0" smtClean="0"/>
              <a:t>menyangkut bagaimana teknik dalam melakukan pengujian hipotesis sebagai penilaian yang objektif</a:t>
            </a:r>
            <a:r>
              <a:rPr lang="id-ID" dirty="0" smtClean="0"/>
              <a:t>.</a:t>
            </a:r>
          </a:p>
          <a:p>
            <a:pPr>
              <a:buNone/>
            </a:pPr>
            <a:endParaRPr lang="id-ID" dirty="0" smtClean="0"/>
          </a:p>
          <a:p>
            <a:pPr>
              <a:buNone/>
            </a:pPr>
            <a:endParaRPr lang="en-US" dirty="0"/>
          </a:p>
        </p:txBody>
      </p:sp>
    </p:spTree>
    <p:extLst>
      <p:ext uri="{BB962C8B-B14F-4D97-AF65-F5344CB8AC3E}">
        <p14:creationId xmlns:p14="http://schemas.microsoft.com/office/powerpoint/2010/main" xmlns="" val="65372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err="1" smtClean="0"/>
              <a:t>Komunikasi</a:t>
            </a:r>
            <a:r>
              <a:rPr lang="en-US" sz="4000" dirty="0" smtClean="0"/>
              <a:t> </a:t>
            </a:r>
            <a:r>
              <a:rPr lang="en-US" sz="4000" dirty="0" err="1" smtClean="0"/>
              <a:t>sebagai</a:t>
            </a:r>
            <a:r>
              <a:rPr lang="en-US" sz="4000" dirty="0" smtClean="0"/>
              <a:t> </a:t>
            </a:r>
            <a:r>
              <a:rPr lang="en-US" sz="4000" dirty="0" err="1" smtClean="0"/>
              <a:t>Sebuah</a:t>
            </a:r>
            <a:r>
              <a:rPr lang="en-US" sz="4000" dirty="0" smtClean="0"/>
              <a:t> </a:t>
            </a:r>
            <a:r>
              <a:rPr lang="en-US" sz="4000" dirty="0" err="1" smtClean="0"/>
              <a:t>Ilmu</a:t>
            </a:r>
            <a:r>
              <a:rPr lang="id-ID" dirty="0" smtClean="0"/>
              <a:t/>
            </a:r>
            <a:br>
              <a:rPr lang="id-ID" dirty="0" smtClean="0"/>
            </a:br>
            <a:endParaRPr lang="en-US" dirty="0"/>
          </a:p>
        </p:txBody>
      </p:sp>
      <p:sp>
        <p:nvSpPr>
          <p:cNvPr id="3" name="Content Placeholder 2"/>
          <p:cNvSpPr>
            <a:spLocks noGrp="1"/>
          </p:cNvSpPr>
          <p:nvPr>
            <p:ph idx="1"/>
          </p:nvPr>
        </p:nvSpPr>
        <p:spPr>
          <a:xfrm rot="21540000">
            <a:off x="2145337" y="1367311"/>
            <a:ext cx="8057321" cy="5058326"/>
          </a:xfrm>
        </p:spPr>
        <p:txBody>
          <a:bodyPr>
            <a:normAutofit fontScale="77500" lnSpcReduction="20000"/>
          </a:bodyPr>
          <a:lstStyle/>
          <a:p>
            <a:pPr>
              <a:buNone/>
            </a:pPr>
            <a:r>
              <a:rPr lang="en-US" b="1" dirty="0" err="1" smtClean="0"/>
              <a:t>Syarat-syarat</a:t>
            </a:r>
            <a:r>
              <a:rPr lang="en-US" b="1" dirty="0" smtClean="0"/>
              <a:t> </a:t>
            </a:r>
            <a:r>
              <a:rPr lang="en-US" b="1" dirty="0" err="1" smtClean="0"/>
              <a:t>Ilmu</a:t>
            </a:r>
            <a:r>
              <a:rPr lang="en-US" b="1" dirty="0" smtClean="0"/>
              <a:t>:</a:t>
            </a:r>
            <a:endParaRPr lang="id-ID" dirty="0" smtClean="0"/>
          </a:p>
          <a:p>
            <a:pPr>
              <a:buNone/>
            </a:pPr>
            <a:r>
              <a:rPr lang="id-ID" dirty="0" smtClean="0"/>
              <a:t> </a:t>
            </a:r>
          </a:p>
          <a:p>
            <a:pPr marL="514350" lvl="0" indent="-514350">
              <a:buFont typeface="+mj-lt"/>
              <a:buAutoNum type="arabicPeriod"/>
            </a:pPr>
            <a:r>
              <a:rPr lang="en-US" dirty="0" err="1" smtClean="0"/>
              <a:t>Suatu</a:t>
            </a:r>
            <a:r>
              <a:rPr lang="en-US" dirty="0" smtClean="0"/>
              <a:t> </a:t>
            </a:r>
            <a:r>
              <a:rPr lang="en-US" dirty="0" err="1" smtClean="0"/>
              <a:t>ilmu</a:t>
            </a:r>
            <a:r>
              <a:rPr lang="en-US" dirty="0" smtClean="0"/>
              <a:t> </a:t>
            </a:r>
            <a:r>
              <a:rPr lang="en-US" dirty="0" err="1" smtClean="0"/>
              <a:t>harus</a:t>
            </a:r>
            <a:r>
              <a:rPr lang="en-US" dirty="0" smtClean="0"/>
              <a:t> </a:t>
            </a:r>
            <a:r>
              <a:rPr lang="en-US" dirty="0" err="1" smtClean="0"/>
              <a:t>mempunyai</a:t>
            </a:r>
            <a:r>
              <a:rPr lang="en-US" dirty="0" smtClean="0"/>
              <a:t> </a:t>
            </a:r>
            <a:r>
              <a:rPr lang="en-US" dirty="0" err="1" smtClean="0"/>
              <a:t>objek</a:t>
            </a:r>
            <a:r>
              <a:rPr lang="en-US" dirty="0" smtClean="0"/>
              <a:t> </a:t>
            </a:r>
            <a:r>
              <a:rPr lang="en-US" dirty="0" err="1" smtClean="0"/>
              <a:t>kajian</a:t>
            </a:r>
            <a:r>
              <a:rPr lang="en-US" dirty="0" smtClean="0"/>
              <a:t>.</a:t>
            </a:r>
            <a:endParaRPr lang="id-ID" dirty="0" smtClean="0"/>
          </a:p>
          <a:p>
            <a:pPr marL="514350" lvl="0" indent="-514350">
              <a:buFont typeface="+mj-lt"/>
              <a:buAutoNum type="arabicPeriod"/>
            </a:pPr>
            <a:r>
              <a:rPr lang="en-US" dirty="0" err="1" smtClean="0"/>
              <a:t>Objek</a:t>
            </a:r>
            <a:r>
              <a:rPr lang="en-US" dirty="0" smtClean="0"/>
              <a:t> </a:t>
            </a:r>
            <a:r>
              <a:rPr lang="en-US" dirty="0" err="1" smtClean="0"/>
              <a:t>kajiannya</a:t>
            </a:r>
            <a:r>
              <a:rPr lang="en-US" dirty="0" smtClean="0"/>
              <a:t> </a:t>
            </a:r>
            <a:r>
              <a:rPr lang="en-US" dirty="0" err="1" smtClean="0"/>
              <a:t>terdiri</a:t>
            </a:r>
            <a:r>
              <a:rPr lang="en-US" dirty="0" smtClean="0"/>
              <a:t> </a:t>
            </a:r>
            <a:r>
              <a:rPr lang="en-US" dirty="0" err="1" smtClean="0"/>
              <a:t>dari</a:t>
            </a:r>
            <a:r>
              <a:rPr lang="en-US" dirty="0" smtClean="0"/>
              <a:t> </a:t>
            </a:r>
            <a:r>
              <a:rPr lang="en-US" dirty="0" err="1" smtClean="0"/>
              <a:t>satu</a:t>
            </a:r>
            <a:r>
              <a:rPr lang="en-US" dirty="0" smtClean="0"/>
              <a:t> </a:t>
            </a:r>
            <a:r>
              <a:rPr lang="en-US" dirty="0" err="1" smtClean="0"/>
              <a:t>golongan</a:t>
            </a:r>
            <a:r>
              <a:rPr lang="en-US" dirty="0" smtClean="0"/>
              <a:t> </a:t>
            </a:r>
            <a:r>
              <a:rPr lang="en-US" dirty="0" err="1" smtClean="0"/>
              <a:t>masalah</a:t>
            </a:r>
            <a:r>
              <a:rPr lang="en-US" dirty="0" smtClean="0"/>
              <a:t> yang </a:t>
            </a:r>
            <a:r>
              <a:rPr lang="en-US" dirty="0" err="1" smtClean="0"/>
              <a:t>sama</a:t>
            </a:r>
            <a:r>
              <a:rPr lang="en-US" dirty="0" smtClean="0"/>
              <a:t> </a:t>
            </a:r>
            <a:r>
              <a:rPr lang="en-US" dirty="0" err="1" smtClean="0"/>
              <a:t>tabiatnya</a:t>
            </a:r>
            <a:r>
              <a:rPr lang="en-US" dirty="0" smtClean="0"/>
              <a:t> </a:t>
            </a:r>
            <a:r>
              <a:rPr lang="en-US" dirty="0" err="1" smtClean="0"/>
              <a:t>baik</a:t>
            </a:r>
            <a:r>
              <a:rPr lang="en-US" dirty="0" smtClean="0"/>
              <a:t> </a:t>
            </a:r>
            <a:r>
              <a:rPr lang="en-US" dirty="0" err="1" smtClean="0"/>
              <a:t>dilihat</a:t>
            </a:r>
            <a:r>
              <a:rPr lang="en-US" dirty="0" smtClean="0"/>
              <a:t> </a:t>
            </a:r>
            <a:r>
              <a:rPr lang="en-US" dirty="0" err="1" smtClean="0"/>
              <a:t>dari</a:t>
            </a:r>
            <a:r>
              <a:rPr lang="en-US" dirty="0" smtClean="0"/>
              <a:t> </a:t>
            </a:r>
            <a:r>
              <a:rPr lang="en-US" dirty="0" err="1" smtClean="0"/>
              <a:t>dalam</a:t>
            </a:r>
            <a:r>
              <a:rPr lang="en-US" dirty="0" smtClean="0"/>
              <a:t> </a:t>
            </a:r>
            <a:r>
              <a:rPr lang="en-US" dirty="0" err="1" smtClean="0"/>
              <a:t>maupun</a:t>
            </a:r>
            <a:r>
              <a:rPr lang="en-US" dirty="0" smtClean="0"/>
              <a:t> </a:t>
            </a:r>
            <a:r>
              <a:rPr lang="en-US" dirty="0" err="1" smtClean="0"/>
              <a:t>dari</a:t>
            </a:r>
            <a:r>
              <a:rPr lang="en-US" dirty="0" smtClean="0"/>
              <a:t> </a:t>
            </a:r>
            <a:r>
              <a:rPr lang="en-US" dirty="0" err="1" smtClean="0"/>
              <a:t>luar</a:t>
            </a:r>
            <a:r>
              <a:rPr lang="en-US" dirty="0" smtClean="0"/>
              <a:t>.</a:t>
            </a:r>
            <a:endParaRPr lang="id-ID" dirty="0" smtClean="0"/>
          </a:p>
          <a:p>
            <a:pPr marL="514350" lvl="0" indent="-514350">
              <a:buFont typeface="+mj-lt"/>
              <a:buAutoNum type="arabicPeriod"/>
            </a:pPr>
            <a:r>
              <a:rPr lang="en-US" dirty="0" err="1" smtClean="0"/>
              <a:t>Keterangan</a:t>
            </a:r>
            <a:r>
              <a:rPr lang="en-US" dirty="0" smtClean="0"/>
              <a:t> </a:t>
            </a:r>
            <a:r>
              <a:rPr lang="en-US" dirty="0" err="1" smtClean="0"/>
              <a:t>mengenai</a:t>
            </a:r>
            <a:r>
              <a:rPr lang="en-US" dirty="0" smtClean="0"/>
              <a:t> </a:t>
            </a:r>
            <a:r>
              <a:rPr lang="en-US" dirty="0" err="1" smtClean="0"/>
              <a:t>objek</a:t>
            </a:r>
            <a:r>
              <a:rPr lang="en-US" dirty="0" smtClean="0"/>
              <a:t> </a:t>
            </a:r>
            <a:r>
              <a:rPr lang="en-US" dirty="0" err="1" smtClean="0"/>
              <a:t>kajian</a:t>
            </a:r>
            <a:r>
              <a:rPr lang="en-US" dirty="0" smtClean="0"/>
              <a:t> </a:t>
            </a:r>
            <a:r>
              <a:rPr lang="en-US" dirty="0" err="1" smtClean="0"/>
              <a:t>tersebut</a:t>
            </a:r>
            <a:r>
              <a:rPr lang="en-US" dirty="0" smtClean="0"/>
              <a:t> </a:t>
            </a:r>
            <a:r>
              <a:rPr lang="en-US" dirty="0" err="1" smtClean="0"/>
              <a:t>dapat</a:t>
            </a:r>
            <a:r>
              <a:rPr lang="en-US" dirty="0" smtClean="0"/>
              <a:t> </a:t>
            </a:r>
            <a:r>
              <a:rPr lang="en-US" dirty="0" err="1" smtClean="0"/>
              <a:t>disusun</a:t>
            </a:r>
            <a:r>
              <a:rPr lang="en-US" dirty="0" smtClean="0"/>
              <a:t> </a:t>
            </a:r>
            <a:r>
              <a:rPr lang="en-US" dirty="0" err="1" smtClean="0"/>
              <a:t>dalam</a:t>
            </a:r>
            <a:r>
              <a:rPr lang="en-US" dirty="0" smtClean="0"/>
              <a:t> </a:t>
            </a:r>
            <a:r>
              <a:rPr lang="en-US" dirty="0" err="1" smtClean="0"/>
              <a:t>rangkaian</a:t>
            </a:r>
            <a:r>
              <a:rPr lang="en-US" dirty="0" smtClean="0"/>
              <a:t> </a:t>
            </a:r>
            <a:r>
              <a:rPr lang="en-US" dirty="0" err="1" smtClean="0"/>
              <a:t>hubungan</a:t>
            </a:r>
            <a:r>
              <a:rPr lang="en-US" dirty="0" smtClean="0"/>
              <a:t> </a:t>
            </a:r>
            <a:r>
              <a:rPr lang="en-US" dirty="0" err="1" smtClean="0"/>
              <a:t>sebab</a:t>
            </a:r>
            <a:r>
              <a:rPr lang="en-US" dirty="0" smtClean="0"/>
              <a:t> </a:t>
            </a:r>
            <a:r>
              <a:rPr lang="en-US" dirty="0" err="1" smtClean="0"/>
              <a:t>akibat</a:t>
            </a:r>
            <a:r>
              <a:rPr lang="en-US" dirty="0" smtClean="0"/>
              <a:t>.</a:t>
            </a:r>
            <a:endParaRPr lang="id-ID" dirty="0" smtClean="0"/>
          </a:p>
          <a:p>
            <a:pPr>
              <a:buNone/>
            </a:pPr>
            <a:r>
              <a:rPr lang="id-ID" dirty="0" smtClean="0"/>
              <a:t> </a:t>
            </a:r>
          </a:p>
          <a:p>
            <a:pPr lvl="1"/>
            <a:r>
              <a:rPr lang="en-US" dirty="0" err="1" smtClean="0"/>
              <a:t>Objek</a:t>
            </a:r>
            <a:r>
              <a:rPr lang="en-US" dirty="0" smtClean="0"/>
              <a:t> </a:t>
            </a:r>
            <a:r>
              <a:rPr lang="en-US" dirty="0" err="1" smtClean="0"/>
              <a:t>kajian</a:t>
            </a:r>
            <a:r>
              <a:rPr lang="en-US" dirty="0" smtClean="0"/>
              <a:t> </a:t>
            </a:r>
            <a:r>
              <a:rPr lang="en-US" dirty="0" err="1" smtClean="0"/>
              <a:t>Ilmu</a:t>
            </a:r>
            <a:r>
              <a:rPr lang="en-US" dirty="0" smtClean="0"/>
              <a:t> </a:t>
            </a:r>
            <a:r>
              <a:rPr lang="en-US" dirty="0" err="1" smtClean="0"/>
              <a:t>Komunikasi</a:t>
            </a:r>
            <a:r>
              <a:rPr lang="en-US" dirty="0" smtClean="0"/>
              <a:t> </a:t>
            </a:r>
            <a:r>
              <a:rPr lang="en-US" dirty="0" err="1" smtClean="0"/>
              <a:t>adalah</a:t>
            </a:r>
            <a:r>
              <a:rPr lang="en-US" dirty="0" smtClean="0"/>
              <a:t> “</a:t>
            </a:r>
            <a:r>
              <a:rPr lang="en-US" dirty="0" err="1" smtClean="0"/>
              <a:t>usaha</a:t>
            </a:r>
            <a:r>
              <a:rPr lang="en-US" dirty="0" smtClean="0"/>
              <a:t> </a:t>
            </a:r>
            <a:r>
              <a:rPr lang="en-US" dirty="0" err="1" smtClean="0"/>
              <a:t>manusia</a:t>
            </a:r>
            <a:r>
              <a:rPr lang="en-US" dirty="0" smtClean="0"/>
              <a:t> </a:t>
            </a:r>
            <a:r>
              <a:rPr lang="en-US" dirty="0" err="1" smtClean="0"/>
              <a:t>dalam</a:t>
            </a:r>
            <a:r>
              <a:rPr lang="en-US" dirty="0" smtClean="0"/>
              <a:t> </a:t>
            </a:r>
            <a:r>
              <a:rPr lang="en-US" dirty="0" err="1" smtClean="0"/>
              <a:t>menyampaikan</a:t>
            </a:r>
            <a:r>
              <a:rPr lang="en-US" dirty="0" smtClean="0"/>
              <a:t> </a:t>
            </a:r>
            <a:r>
              <a:rPr lang="en-US" dirty="0" err="1" smtClean="0"/>
              <a:t>isi</a:t>
            </a:r>
            <a:r>
              <a:rPr lang="en-US" dirty="0" smtClean="0"/>
              <a:t> </a:t>
            </a:r>
            <a:r>
              <a:rPr lang="en-US" dirty="0" err="1" smtClean="0"/>
              <a:t>pesannya</a:t>
            </a:r>
            <a:r>
              <a:rPr lang="en-US" dirty="0" smtClean="0"/>
              <a:t> </a:t>
            </a:r>
            <a:r>
              <a:rPr lang="en-US" dirty="0" err="1" smtClean="0"/>
              <a:t>kepada</a:t>
            </a:r>
            <a:r>
              <a:rPr lang="en-US" dirty="0" smtClean="0"/>
              <a:t> </a:t>
            </a:r>
            <a:r>
              <a:rPr lang="en-US" dirty="0" err="1" smtClean="0"/>
              <a:t>manusia</a:t>
            </a:r>
            <a:r>
              <a:rPr lang="en-US" dirty="0" smtClean="0"/>
              <a:t> lain”.</a:t>
            </a:r>
            <a:endParaRPr lang="id-ID" dirty="0" smtClean="0"/>
          </a:p>
          <a:p>
            <a:pPr lvl="1"/>
            <a:r>
              <a:rPr lang="en-US" dirty="0" err="1" smtClean="0"/>
              <a:t>Objek</a:t>
            </a:r>
            <a:r>
              <a:rPr lang="en-US" dirty="0" smtClean="0"/>
              <a:t> </a:t>
            </a:r>
            <a:r>
              <a:rPr lang="en-US" dirty="0" err="1" smtClean="0"/>
              <a:t>kajian</a:t>
            </a:r>
            <a:r>
              <a:rPr lang="en-US" dirty="0" smtClean="0"/>
              <a:t> </a:t>
            </a:r>
            <a:r>
              <a:rPr lang="en-US" dirty="0" err="1" smtClean="0"/>
              <a:t>ilmu</a:t>
            </a:r>
            <a:r>
              <a:rPr lang="en-US" dirty="0" smtClean="0"/>
              <a:t> </a:t>
            </a:r>
            <a:r>
              <a:rPr lang="en-US" dirty="0" err="1" smtClean="0"/>
              <a:t>komunikasi</a:t>
            </a:r>
            <a:r>
              <a:rPr lang="en-US" dirty="0" smtClean="0"/>
              <a:t> </a:t>
            </a:r>
            <a:r>
              <a:rPr lang="en-US" dirty="0" err="1" smtClean="0"/>
              <a:t>terdiri</a:t>
            </a:r>
            <a:r>
              <a:rPr lang="en-US" dirty="0" smtClean="0"/>
              <a:t> </a:t>
            </a:r>
            <a:r>
              <a:rPr lang="en-US" dirty="0" err="1" smtClean="0"/>
              <a:t>dari</a:t>
            </a:r>
            <a:r>
              <a:rPr lang="en-US" dirty="0" smtClean="0"/>
              <a:t> </a:t>
            </a:r>
            <a:r>
              <a:rPr lang="en-US" dirty="0" err="1" smtClean="0"/>
              <a:t>satu</a:t>
            </a:r>
            <a:r>
              <a:rPr lang="en-US" dirty="0" smtClean="0"/>
              <a:t> </a:t>
            </a:r>
            <a:r>
              <a:rPr lang="en-US" dirty="0" err="1" smtClean="0"/>
              <a:t>golongan</a:t>
            </a:r>
            <a:r>
              <a:rPr lang="en-US" dirty="0" smtClean="0"/>
              <a:t> </a:t>
            </a:r>
            <a:r>
              <a:rPr lang="en-US" dirty="0" err="1" smtClean="0"/>
              <a:t>masalah</a:t>
            </a:r>
            <a:r>
              <a:rPr lang="en-US" dirty="0" smtClean="0"/>
              <a:t>, </a:t>
            </a:r>
            <a:r>
              <a:rPr lang="en-US" dirty="0" err="1" smtClean="0"/>
              <a:t>yaitu</a:t>
            </a:r>
            <a:r>
              <a:rPr lang="en-US" dirty="0" smtClean="0"/>
              <a:t> </a:t>
            </a:r>
            <a:r>
              <a:rPr lang="en-US" dirty="0" err="1" smtClean="0"/>
              <a:t>bagaimana</a:t>
            </a:r>
            <a:r>
              <a:rPr lang="en-US" dirty="0" smtClean="0"/>
              <a:t> </a:t>
            </a:r>
            <a:r>
              <a:rPr lang="en-US" dirty="0" err="1" smtClean="0"/>
              <a:t>usaha</a:t>
            </a:r>
            <a:r>
              <a:rPr lang="en-US" dirty="0" smtClean="0"/>
              <a:t> </a:t>
            </a:r>
            <a:r>
              <a:rPr lang="en-US" dirty="0" err="1" smtClean="0"/>
              <a:t>manusia</a:t>
            </a:r>
            <a:r>
              <a:rPr lang="en-US" dirty="0" smtClean="0"/>
              <a:t> </a:t>
            </a:r>
            <a:r>
              <a:rPr lang="en-US" dirty="0" err="1" smtClean="0"/>
              <a:t>menyampaikan</a:t>
            </a:r>
            <a:r>
              <a:rPr lang="en-US" dirty="0" smtClean="0"/>
              <a:t> </a:t>
            </a:r>
            <a:r>
              <a:rPr lang="en-US" dirty="0" err="1" smtClean="0"/>
              <a:t>isi</a:t>
            </a:r>
            <a:r>
              <a:rPr lang="en-US" dirty="0" smtClean="0"/>
              <a:t> </a:t>
            </a:r>
            <a:r>
              <a:rPr lang="en-US" dirty="0" err="1" smtClean="0"/>
              <a:t>pesannya</a:t>
            </a:r>
            <a:r>
              <a:rPr lang="en-US" dirty="0" smtClean="0"/>
              <a:t> </a:t>
            </a:r>
            <a:r>
              <a:rPr lang="en-US" dirty="0" err="1" smtClean="0"/>
              <a:t>kepada</a:t>
            </a:r>
            <a:r>
              <a:rPr lang="en-US" dirty="0" smtClean="0"/>
              <a:t> </a:t>
            </a:r>
            <a:r>
              <a:rPr lang="en-US" dirty="0" err="1" smtClean="0"/>
              <a:t>manusia</a:t>
            </a:r>
            <a:r>
              <a:rPr lang="en-US" dirty="0" smtClean="0"/>
              <a:t> lain, </a:t>
            </a:r>
            <a:r>
              <a:rPr lang="en-US" dirty="0" err="1" smtClean="0"/>
              <a:t>bukan</a:t>
            </a:r>
            <a:r>
              <a:rPr lang="en-US" dirty="0" smtClean="0"/>
              <a:t> </a:t>
            </a:r>
            <a:r>
              <a:rPr lang="en-US" dirty="0" err="1" smtClean="0"/>
              <a:t>usaha</a:t>
            </a:r>
            <a:r>
              <a:rPr lang="en-US" dirty="0" smtClean="0"/>
              <a:t> </a:t>
            </a:r>
            <a:r>
              <a:rPr lang="en-US" dirty="0" err="1" smtClean="0"/>
              <a:t>manusia</a:t>
            </a:r>
            <a:r>
              <a:rPr lang="en-US" dirty="0" smtClean="0"/>
              <a:t> </a:t>
            </a:r>
            <a:r>
              <a:rPr lang="en-US" dirty="0" err="1" smtClean="0"/>
              <a:t>mencari</a:t>
            </a:r>
            <a:r>
              <a:rPr lang="en-US" dirty="0" smtClean="0"/>
              <a:t> </a:t>
            </a:r>
            <a:r>
              <a:rPr lang="en-US" dirty="0" err="1" smtClean="0"/>
              <a:t>nafkah</a:t>
            </a:r>
            <a:r>
              <a:rPr lang="en-US" dirty="0" smtClean="0"/>
              <a:t>, </a:t>
            </a:r>
            <a:r>
              <a:rPr lang="en-US" dirty="0" err="1" smtClean="0"/>
              <a:t>bukan</a:t>
            </a:r>
            <a:r>
              <a:rPr lang="en-US" dirty="0" smtClean="0"/>
              <a:t> </a:t>
            </a:r>
            <a:r>
              <a:rPr lang="en-US" dirty="0" err="1" smtClean="0"/>
              <a:t>usaha</a:t>
            </a:r>
            <a:r>
              <a:rPr lang="en-US" dirty="0" smtClean="0"/>
              <a:t> </a:t>
            </a:r>
            <a:r>
              <a:rPr lang="en-US" dirty="0" err="1" smtClean="0"/>
              <a:t>manusia</a:t>
            </a:r>
            <a:r>
              <a:rPr lang="en-US" dirty="0" smtClean="0"/>
              <a:t> </a:t>
            </a:r>
            <a:r>
              <a:rPr lang="en-US" dirty="0" err="1" smtClean="0"/>
              <a:t>mencari</a:t>
            </a:r>
            <a:r>
              <a:rPr lang="en-US" dirty="0" smtClean="0"/>
              <a:t> </a:t>
            </a:r>
            <a:r>
              <a:rPr lang="en-US" dirty="0" err="1" smtClean="0"/>
              <a:t>keadilan</a:t>
            </a:r>
            <a:r>
              <a:rPr lang="en-US" dirty="0" smtClean="0"/>
              <a:t>, </a:t>
            </a:r>
            <a:r>
              <a:rPr lang="en-US" dirty="0" err="1" smtClean="0"/>
              <a:t>dan</a:t>
            </a:r>
            <a:r>
              <a:rPr lang="en-US" dirty="0" smtClean="0"/>
              <a:t> lain-lain.</a:t>
            </a:r>
            <a:endParaRPr lang="id-ID" dirty="0" smtClean="0"/>
          </a:p>
          <a:p>
            <a:pPr lvl="1"/>
            <a:r>
              <a:rPr lang="en-US" dirty="0" err="1" smtClean="0"/>
              <a:t>Ilmu</a:t>
            </a:r>
            <a:r>
              <a:rPr lang="en-US" dirty="0" smtClean="0"/>
              <a:t> </a:t>
            </a:r>
            <a:r>
              <a:rPr lang="en-US" dirty="0" err="1" smtClean="0"/>
              <a:t>komunikasi</a:t>
            </a:r>
            <a:r>
              <a:rPr lang="en-US" dirty="0" smtClean="0"/>
              <a:t> </a:t>
            </a:r>
            <a:r>
              <a:rPr lang="en-US" dirty="0" err="1" smtClean="0"/>
              <a:t>jg</a:t>
            </a:r>
            <a:r>
              <a:rPr lang="en-US" dirty="0" smtClean="0"/>
              <a:t> </a:t>
            </a:r>
            <a:r>
              <a:rPr lang="en-US" dirty="0" err="1" smtClean="0"/>
              <a:t>mempunyai</a:t>
            </a:r>
            <a:r>
              <a:rPr lang="en-US" dirty="0" smtClean="0"/>
              <a:t> </a:t>
            </a:r>
            <a:r>
              <a:rPr lang="en-US" dirty="0" err="1" smtClean="0"/>
              <a:t>satu</a:t>
            </a:r>
            <a:r>
              <a:rPr lang="en-US" dirty="0" smtClean="0"/>
              <a:t> </a:t>
            </a:r>
            <a:r>
              <a:rPr lang="en-US" dirty="0" err="1" smtClean="0"/>
              <a:t>golongan</a:t>
            </a:r>
            <a:r>
              <a:rPr lang="en-US" dirty="0" smtClean="0"/>
              <a:t> </a:t>
            </a:r>
            <a:r>
              <a:rPr lang="en-US" dirty="0" err="1" smtClean="0"/>
              <a:t>masalah</a:t>
            </a:r>
            <a:r>
              <a:rPr lang="en-US" dirty="0" smtClean="0"/>
              <a:t> yang </a:t>
            </a:r>
            <a:r>
              <a:rPr lang="en-US" dirty="0" err="1" smtClean="0"/>
              <a:t>sama</a:t>
            </a:r>
            <a:r>
              <a:rPr lang="en-US" dirty="0" smtClean="0"/>
              <a:t> </a:t>
            </a:r>
            <a:r>
              <a:rPr lang="en-US" dirty="0" err="1" smtClean="0"/>
              <a:t>tabiatnya</a:t>
            </a:r>
            <a:r>
              <a:rPr lang="en-US" dirty="0" smtClean="0"/>
              <a:t> </a:t>
            </a:r>
            <a:r>
              <a:rPr lang="en-US" dirty="0" err="1" smtClean="0"/>
              <a:t>maupun</a:t>
            </a:r>
            <a:r>
              <a:rPr lang="en-US" dirty="0" smtClean="0"/>
              <a:t> </a:t>
            </a:r>
            <a:r>
              <a:rPr lang="en-US" dirty="0" err="1" smtClean="0"/>
              <a:t>menurut</a:t>
            </a:r>
            <a:r>
              <a:rPr lang="en-US" dirty="0" smtClean="0"/>
              <a:t> </a:t>
            </a:r>
            <a:r>
              <a:rPr lang="en-US" dirty="0" err="1" smtClean="0"/>
              <a:t>kedudukannya</a:t>
            </a:r>
            <a:r>
              <a:rPr lang="en-US" dirty="0" smtClean="0"/>
              <a:t> </a:t>
            </a:r>
            <a:r>
              <a:rPr lang="en-US" dirty="0" err="1" smtClean="0"/>
              <a:t>tampak</a:t>
            </a:r>
            <a:r>
              <a:rPr lang="en-US" dirty="0" smtClean="0"/>
              <a:t> </a:t>
            </a:r>
            <a:r>
              <a:rPr lang="en-US" dirty="0" err="1" smtClean="0"/>
              <a:t>dari</a:t>
            </a:r>
            <a:r>
              <a:rPr lang="en-US" dirty="0" smtClean="0"/>
              <a:t> </a:t>
            </a:r>
            <a:r>
              <a:rPr lang="en-US" dirty="0" err="1" smtClean="0"/>
              <a:t>luar</a:t>
            </a:r>
            <a:r>
              <a:rPr lang="en-US" dirty="0" smtClean="0"/>
              <a:t> </a:t>
            </a:r>
            <a:r>
              <a:rPr lang="en-US" dirty="0" err="1" smtClean="0"/>
              <a:t>maupun</a:t>
            </a:r>
            <a:r>
              <a:rPr lang="en-US" dirty="0" smtClean="0"/>
              <a:t> </a:t>
            </a:r>
            <a:r>
              <a:rPr lang="en-US" dirty="0" err="1" smtClean="0"/>
              <a:t>menurut</a:t>
            </a:r>
            <a:r>
              <a:rPr lang="en-US" dirty="0" smtClean="0"/>
              <a:t> </a:t>
            </a:r>
            <a:r>
              <a:rPr lang="en-US" dirty="0" err="1" smtClean="0"/>
              <a:t>bangunnya</a:t>
            </a:r>
            <a:r>
              <a:rPr lang="en-US" dirty="0" smtClean="0"/>
              <a:t> </a:t>
            </a:r>
            <a:r>
              <a:rPr lang="en-US" dirty="0" err="1" smtClean="0"/>
              <a:t>baik</a:t>
            </a:r>
            <a:r>
              <a:rPr lang="en-US" dirty="0" smtClean="0"/>
              <a:t> </a:t>
            </a:r>
            <a:r>
              <a:rPr lang="en-US" dirty="0" err="1" smtClean="0"/>
              <a:t>dilihat</a:t>
            </a:r>
            <a:r>
              <a:rPr lang="en-US" dirty="0" smtClean="0"/>
              <a:t> </a:t>
            </a:r>
            <a:r>
              <a:rPr lang="en-US" dirty="0" err="1" smtClean="0"/>
              <a:t>dari</a:t>
            </a:r>
            <a:r>
              <a:rPr lang="en-US" dirty="0" smtClean="0"/>
              <a:t> </a:t>
            </a:r>
            <a:r>
              <a:rPr lang="en-US" dirty="0" err="1" smtClean="0"/>
              <a:t>dalam</a:t>
            </a:r>
            <a:r>
              <a:rPr lang="en-US" dirty="0" smtClean="0"/>
              <a:t>, </a:t>
            </a:r>
            <a:r>
              <a:rPr lang="en-US" dirty="0" err="1" smtClean="0"/>
              <a:t>yaitu</a:t>
            </a:r>
            <a:r>
              <a:rPr lang="en-US" dirty="0" smtClean="0"/>
              <a:t>:</a:t>
            </a:r>
            <a:endParaRPr lang="id-ID" dirty="0" smtClean="0"/>
          </a:p>
          <a:p>
            <a:pPr>
              <a:buNone/>
            </a:pPr>
            <a:endParaRPr lang="en-US" dirty="0"/>
          </a:p>
        </p:txBody>
      </p:sp>
    </p:spTree>
    <p:extLst>
      <p:ext uri="{BB962C8B-B14F-4D97-AF65-F5344CB8AC3E}">
        <p14:creationId xmlns:p14="http://schemas.microsoft.com/office/powerpoint/2010/main" xmlns="" val="65372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428750" lvl="2" indent="-514350">
              <a:buFont typeface="+mj-lt"/>
              <a:buAutoNum type="alphaLcParenR"/>
            </a:pPr>
            <a:r>
              <a:rPr lang="en-US" dirty="0" smtClean="0"/>
              <a:t>Usaha </a:t>
            </a:r>
            <a:r>
              <a:rPr lang="en-US" dirty="0" err="1" smtClean="0"/>
              <a:t>manusia</a:t>
            </a:r>
            <a:r>
              <a:rPr lang="en-US" dirty="0" smtClean="0"/>
              <a:t> </a:t>
            </a:r>
            <a:r>
              <a:rPr lang="en-US" dirty="0" err="1" smtClean="0"/>
              <a:t>untuk</a:t>
            </a:r>
            <a:r>
              <a:rPr lang="en-US" dirty="0" smtClean="0"/>
              <a:t> </a:t>
            </a:r>
            <a:r>
              <a:rPr lang="en-US" dirty="0" err="1" smtClean="0"/>
              <a:t>menyampaikan</a:t>
            </a:r>
            <a:r>
              <a:rPr lang="en-US" dirty="0" smtClean="0"/>
              <a:t> </a:t>
            </a:r>
            <a:r>
              <a:rPr lang="en-US" dirty="0" err="1" smtClean="0"/>
              <a:t>isi</a:t>
            </a:r>
            <a:r>
              <a:rPr lang="en-US" dirty="0" smtClean="0"/>
              <a:t> </a:t>
            </a:r>
            <a:r>
              <a:rPr lang="en-US" dirty="0" err="1" smtClean="0"/>
              <a:t>pesannya</a:t>
            </a:r>
            <a:r>
              <a:rPr lang="en-US" dirty="0" smtClean="0"/>
              <a:t> </a:t>
            </a:r>
            <a:r>
              <a:rPr lang="en-US" dirty="0" err="1" smtClean="0"/>
              <a:t>kepada</a:t>
            </a:r>
            <a:r>
              <a:rPr lang="en-US" dirty="0" smtClean="0"/>
              <a:t> </a:t>
            </a:r>
            <a:r>
              <a:rPr lang="en-US" dirty="0" err="1" smtClean="0"/>
              <a:t>manusia</a:t>
            </a:r>
            <a:r>
              <a:rPr lang="en-US" dirty="0" smtClean="0"/>
              <a:t> lain </a:t>
            </a:r>
            <a:r>
              <a:rPr lang="en-US" dirty="0" err="1" smtClean="0"/>
              <a:t>bukan</a:t>
            </a:r>
            <a:r>
              <a:rPr lang="en-US" dirty="0" smtClean="0"/>
              <a:t> </a:t>
            </a:r>
            <a:r>
              <a:rPr lang="en-US" dirty="0" err="1" smtClean="0"/>
              <a:t>usaha</a:t>
            </a:r>
            <a:r>
              <a:rPr lang="en-US" dirty="0" smtClean="0"/>
              <a:t> </a:t>
            </a:r>
            <a:r>
              <a:rPr lang="en-US" dirty="0" err="1" smtClean="0"/>
              <a:t>binatang</a:t>
            </a:r>
            <a:r>
              <a:rPr lang="en-US" dirty="0" smtClean="0"/>
              <a:t>, </a:t>
            </a:r>
            <a:r>
              <a:rPr lang="en-US" dirty="0" err="1" smtClean="0"/>
              <a:t>bukan</a:t>
            </a:r>
            <a:r>
              <a:rPr lang="en-US" dirty="0" smtClean="0"/>
              <a:t> </a:t>
            </a:r>
            <a:r>
              <a:rPr lang="en-US" dirty="0" err="1" smtClean="0"/>
              <a:t>usaha</a:t>
            </a:r>
            <a:r>
              <a:rPr lang="en-US" dirty="0" smtClean="0"/>
              <a:t> </a:t>
            </a:r>
            <a:r>
              <a:rPr lang="en-US" dirty="0" err="1" smtClean="0"/>
              <a:t>angin</a:t>
            </a:r>
            <a:r>
              <a:rPr lang="en-US" dirty="0" smtClean="0"/>
              <a:t>, </a:t>
            </a:r>
            <a:r>
              <a:rPr lang="en-US" dirty="0" err="1" smtClean="0"/>
              <a:t>bukan</a:t>
            </a:r>
            <a:r>
              <a:rPr lang="en-US" dirty="0" smtClean="0"/>
              <a:t> </a:t>
            </a:r>
            <a:r>
              <a:rPr lang="en-US" dirty="0" err="1" smtClean="0"/>
              <a:t>usaha</a:t>
            </a:r>
            <a:r>
              <a:rPr lang="en-US" dirty="0" smtClean="0"/>
              <a:t> </a:t>
            </a:r>
            <a:r>
              <a:rPr lang="en-US" dirty="0" err="1" smtClean="0"/>
              <a:t>pohon</a:t>
            </a:r>
            <a:r>
              <a:rPr lang="en-US" dirty="0" smtClean="0"/>
              <a:t> </a:t>
            </a:r>
            <a:r>
              <a:rPr lang="en-US" dirty="0" err="1" smtClean="0"/>
              <a:t>beringin</a:t>
            </a:r>
            <a:r>
              <a:rPr lang="en-US" dirty="0" smtClean="0"/>
              <a:t>, </a:t>
            </a:r>
            <a:r>
              <a:rPr lang="en-US" dirty="0" err="1" smtClean="0"/>
              <a:t>tetapi</a:t>
            </a:r>
            <a:r>
              <a:rPr lang="en-US" dirty="0" smtClean="0"/>
              <a:t> </a:t>
            </a:r>
            <a:r>
              <a:rPr lang="en-US" dirty="0" err="1" smtClean="0"/>
              <a:t>usaha</a:t>
            </a:r>
            <a:r>
              <a:rPr lang="en-US" dirty="0" smtClean="0"/>
              <a:t> </a:t>
            </a:r>
            <a:r>
              <a:rPr lang="en-US" dirty="0" err="1" smtClean="0"/>
              <a:t>manusia</a:t>
            </a:r>
            <a:r>
              <a:rPr lang="en-US" dirty="0" smtClean="0"/>
              <a:t> yang </a:t>
            </a:r>
            <a:r>
              <a:rPr lang="en-US" dirty="0" err="1" smtClean="0"/>
              <a:t>dapat</a:t>
            </a:r>
            <a:r>
              <a:rPr lang="en-US" dirty="0" smtClean="0"/>
              <a:t> </a:t>
            </a:r>
            <a:r>
              <a:rPr lang="en-US" dirty="0" err="1" smtClean="0"/>
              <a:t>menggunakan</a:t>
            </a:r>
            <a:r>
              <a:rPr lang="en-US" dirty="0" smtClean="0"/>
              <a:t> </a:t>
            </a:r>
            <a:r>
              <a:rPr lang="en-US" dirty="0" err="1" smtClean="0"/>
              <a:t>akal</a:t>
            </a:r>
            <a:r>
              <a:rPr lang="en-US" dirty="0" smtClean="0"/>
              <a:t> </a:t>
            </a:r>
            <a:r>
              <a:rPr lang="en-US" dirty="0" err="1" smtClean="0"/>
              <a:t>budinya</a:t>
            </a:r>
            <a:r>
              <a:rPr lang="en-US" dirty="0" smtClean="0"/>
              <a:t>, </a:t>
            </a:r>
            <a:r>
              <a:rPr lang="en-US" dirty="0" err="1" smtClean="0"/>
              <a:t>bukan</a:t>
            </a:r>
            <a:r>
              <a:rPr lang="en-US" dirty="0" smtClean="0"/>
              <a:t> </a:t>
            </a:r>
            <a:r>
              <a:rPr lang="en-US" dirty="0" err="1" smtClean="0"/>
              <a:t>usaha</a:t>
            </a:r>
            <a:r>
              <a:rPr lang="en-US" dirty="0" smtClean="0"/>
              <a:t> </a:t>
            </a:r>
            <a:r>
              <a:rPr lang="en-US" dirty="0" err="1" smtClean="0"/>
              <a:t>manusia</a:t>
            </a:r>
            <a:r>
              <a:rPr lang="en-US" dirty="0" smtClean="0"/>
              <a:t> yang </a:t>
            </a:r>
            <a:r>
              <a:rPr lang="en-US" dirty="0" err="1" smtClean="0"/>
              <a:t>tidak</a:t>
            </a:r>
            <a:r>
              <a:rPr lang="en-US" dirty="0" smtClean="0"/>
              <a:t> </a:t>
            </a:r>
            <a:r>
              <a:rPr lang="en-US" dirty="0" err="1" smtClean="0"/>
              <a:t>dapat</a:t>
            </a:r>
            <a:r>
              <a:rPr lang="en-US" dirty="0" smtClean="0"/>
              <a:t> </a:t>
            </a:r>
            <a:r>
              <a:rPr lang="en-US" dirty="0" err="1" smtClean="0"/>
              <a:t>menggunakan</a:t>
            </a:r>
            <a:r>
              <a:rPr lang="en-US" dirty="0" smtClean="0"/>
              <a:t> </a:t>
            </a:r>
            <a:r>
              <a:rPr lang="en-US" dirty="0" err="1" smtClean="0"/>
              <a:t>akal</a:t>
            </a:r>
            <a:r>
              <a:rPr lang="en-US" dirty="0" smtClean="0"/>
              <a:t> </a:t>
            </a:r>
            <a:r>
              <a:rPr lang="en-US" dirty="0" err="1" smtClean="0"/>
              <a:t>budinya</a:t>
            </a:r>
            <a:r>
              <a:rPr lang="en-US" dirty="0" smtClean="0"/>
              <a:t>.</a:t>
            </a:r>
            <a:endParaRPr lang="id-ID" dirty="0" smtClean="0"/>
          </a:p>
          <a:p>
            <a:pPr marL="1428750" lvl="2" indent="-514350">
              <a:buFont typeface="+mj-lt"/>
              <a:buAutoNum type="alphaLcParenR"/>
            </a:pPr>
            <a:r>
              <a:rPr lang="en-US" dirty="0" smtClean="0"/>
              <a:t>Usaha </a:t>
            </a:r>
            <a:r>
              <a:rPr lang="en-US" dirty="0" err="1" smtClean="0"/>
              <a:t>manusia</a:t>
            </a:r>
            <a:r>
              <a:rPr lang="en-US" dirty="0" smtClean="0"/>
              <a:t> </a:t>
            </a:r>
            <a:r>
              <a:rPr lang="en-US" dirty="0" err="1" smtClean="0"/>
              <a:t>dalam</a:t>
            </a:r>
            <a:r>
              <a:rPr lang="en-US" dirty="0" smtClean="0"/>
              <a:t> </a:t>
            </a:r>
            <a:r>
              <a:rPr lang="en-US" dirty="0" err="1" smtClean="0"/>
              <a:t>menyampaikan</a:t>
            </a:r>
            <a:r>
              <a:rPr lang="en-US" dirty="0" smtClean="0"/>
              <a:t> </a:t>
            </a:r>
            <a:r>
              <a:rPr lang="en-US" dirty="0" err="1" smtClean="0"/>
              <a:t>isi</a:t>
            </a:r>
            <a:r>
              <a:rPr lang="en-US" dirty="0" smtClean="0"/>
              <a:t> </a:t>
            </a:r>
            <a:r>
              <a:rPr lang="en-US" dirty="0" err="1" smtClean="0"/>
              <a:t>pesannya</a:t>
            </a:r>
            <a:r>
              <a:rPr lang="en-US" dirty="0" smtClean="0"/>
              <a:t> </a:t>
            </a:r>
            <a:r>
              <a:rPr lang="en-US" dirty="0" err="1" smtClean="0"/>
              <a:t>kepada</a:t>
            </a:r>
            <a:r>
              <a:rPr lang="en-US" dirty="0" smtClean="0"/>
              <a:t> </a:t>
            </a:r>
            <a:r>
              <a:rPr lang="en-US" dirty="0" err="1" smtClean="0"/>
              <a:t>manusia</a:t>
            </a:r>
            <a:r>
              <a:rPr lang="en-US" dirty="0" smtClean="0"/>
              <a:t> lain </a:t>
            </a:r>
            <a:r>
              <a:rPr lang="en-US" dirty="0" err="1" smtClean="0"/>
              <a:t>bukan</a:t>
            </a:r>
            <a:r>
              <a:rPr lang="en-US" dirty="0" smtClean="0"/>
              <a:t> </a:t>
            </a:r>
            <a:r>
              <a:rPr lang="en-US" dirty="0" err="1" smtClean="0"/>
              <a:t>usaha</a:t>
            </a:r>
            <a:r>
              <a:rPr lang="en-US" dirty="0" smtClean="0"/>
              <a:t> </a:t>
            </a:r>
            <a:r>
              <a:rPr lang="en-US" dirty="0" err="1" smtClean="0"/>
              <a:t>manusia</a:t>
            </a:r>
            <a:r>
              <a:rPr lang="en-US" dirty="0" smtClean="0"/>
              <a:t> </a:t>
            </a:r>
            <a:r>
              <a:rPr lang="en-US" dirty="0" err="1" smtClean="0"/>
              <a:t>dalam</a:t>
            </a:r>
            <a:r>
              <a:rPr lang="en-US" dirty="0" smtClean="0"/>
              <a:t> </a:t>
            </a:r>
            <a:r>
              <a:rPr lang="en-US" dirty="0" err="1" smtClean="0"/>
              <a:t>menyampaikan</a:t>
            </a:r>
            <a:r>
              <a:rPr lang="en-US" dirty="0" smtClean="0"/>
              <a:t> </a:t>
            </a:r>
            <a:r>
              <a:rPr lang="en-US" dirty="0" err="1" smtClean="0"/>
              <a:t>isi</a:t>
            </a:r>
            <a:r>
              <a:rPr lang="en-US" dirty="0" smtClean="0"/>
              <a:t> </a:t>
            </a:r>
            <a:r>
              <a:rPr lang="en-US" dirty="0" err="1" smtClean="0"/>
              <a:t>pesannya</a:t>
            </a:r>
            <a:r>
              <a:rPr lang="en-US" dirty="0" smtClean="0"/>
              <a:t> </a:t>
            </a:r>
            <a:r>
              <a:rPr lang="en-US" dirty="0" err="1" smtClean="0"/>
              <a:t>kepada</a:t>
            </a:r>
            <a:r>
              <a:rPr lang="en-US" dirty="0" smtClean="0"/>
              <a:t> </a:t>
            </a:r>
            <a:r>
              <a:rPr lang="en-US" dirty="0" err="1" smtClean="0"/>
              <a:t>Tuhan</a:t>
            </a:r>
            <a:r>
              <a:rPr lang="en-US" dirty="0" smtClean="0"/>
              <a:t>.</a:t>
            </a:r>
            <a:endParaRPr lang="id-ID" dirty="0" smtClean="0"/>
          </a:p>
          <a:p>
            <a:pPr>
              <a:buNone/>
            </a:pPr>
            <a:endParaRPr lang="id-ID" dirty="0" smtClean="0"/>
          </a:p>
          <a:p>
            <a:pPr>
              <a:buNone/>
            </a:pPr>
            <a:endParaRPr lang="en-US" dirty="0"/>
          </a:p>
        </p:txBody>
      </p:sp>
    </p:spTree>
    <p:extLst>
      <p:ext uri="{BB962C8B-B14F-4D97-AF65-F5344CB8AC3E}">
        <p14:creationId xmlns:p14="http://schemas.microsoft.com/office/powerpoint/2010/main" xmlns="" val="65372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212A9B-6413-484F-9622-95EC46DD2BC6}"/>
              </a:ext>
            </a:extLst>
          </p:cNvPr>
          <p:cNvSpPr>
            <a:spLocks noGrp="1"/>
          </p:cNvSpPr>
          <p:nvPr>
            <p:ph type="title"/>
          </p:nvPr>
        </p:nvSpPr>
        <p:spPr>
          <a:xfrm rot="21540000">
            <a:off x="2357778" y="1197418"/>
            <a:ext cx="6738380" cy="2852737"/>
          </a:xfrm>
        </p:spPr>
        <p:txBody>
          <a:bodyPr/>
          <a:lstStyle/>
          <a:p>
            <a:r>
              <a:rPr lang="bs-Latn-BA" dirty="0" smtClean="0"/>
              <a:t>Se</a:t>
            </a:r>
            <a:r>
              <a:rPr lang="en-US" dirty="0" err="1" smtClean="0"/>
              <a:t>kian</a:t>
            </a:r>
            <a:r>
              <a:rPr lang="en-US" dirty="0" smtClean="0"/>
              <a:t> &amp; </a:t>
            </a:r>
            <a:r>
              <a:rPr lang="en-US" dirty="0" err="1" smtClean="0"/>
              <a:t>Terima</a:t>
            </a:r>
            <a:r>
              <a:rPr lang="en-US" dirty="0" smtClean="0"/>
              <a:t> </a:t>
            </a:r>
            <a:r>
              <a:rPr lang="en-US" dirty="0" err="1" smtClean="0"/>
              <a:t>Kasih</a:t>
            </a:r>
            <a:endParaRPr lang="bs-Latn-BA" dirty="0"/>
          </a:p>
        </p:txBody>
      </p:sp>
      <p:sp>
        <p:nvSpPr>
          <p:cNvPr id="3" name="Text Placeholder 2">
            <a:extLst>
              <a:ext uri="{FF2B5EF4-FFF2-40B4-BE49-F238E27FC236}">
                <a16:creationId xmlns:a16="http://schemas.microsoft.com/office/drawing/2014/main" xmlns="" id="{91635B26-F562-7744-8122-9C817A89BEA4}"/>
              </a:ext>
            </a:extLst>
          </p:cNvPr>
          <p:cNvSpPr>
            <a:spLocks noGrp="1"/>
          </p:cNvSpPr>
          <p:nvPr>
            <p:ph type="body" idx="1"/>
          </p:nvPr>
        </p:nvSpPr>
        <p:spPr>
          <a:xfrm rot="21540000">
            <a:off x="2450662" y="4080605"/>
            <a:ext cx="6681826" cy="1500187"/>
          </a:xfrm>
        </p:spPr>
        <p:txBody>
          <a:bodyPr/>
          <a:lstStyle/>
          <a:p>
            <a:endParaRPr lang="bs-Latn-BA"/>
          </a:p>
        </p:txBody>
      </p:sp>
    </p:spTree>
    <p:extLst>
      <p:ext uri="{BB962C8B-B14F-4D97-AF65-F5344CB8AC3E}">
        <p14:creationId xmlns:p14="http://schemas.microsoft.com/office/powerpoint/2010/main" xmlns="" val="387694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ILMU, TEORI &amp; FILSAFAT ILMU</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id-ID" dirty="0" smtClean="0"/>
              <a:t>	Menurut </a:t>
            </a:r>
            <a:r>
              <a:rPr lang="id-ID" dirty="0" smtClean="0"/>
              <a:t>B. Aubrey Fisher, “kontribusi </a:t>
            </a:r>
            <a:r>
              <a:rPr lang="id-ID" dirty="0" smtClean="0"/>
              <a:t>filsafat ilmu </a:t>
            </a:r>
            <a:r>
              <a:rPr lang="id-ID" dirty="0" smtClean="0"/>
              <a:t>terhadap pengkajian ilmiah tidak terletak pada penguraian ilmu, akan tetapi pada struktur </a:t>
            </a:r>
            <a:r>
              <a:rPr lang="id-ID" dirty="0" smtClean="0"/>
              <a:t>ilmiahnya”. </a:t>
            </a:r>
          </a:p>
          <a:p>
            <a:pPr>
              <a:buNone/>
            </a:pPr>
            <a:r>
              <a:rPr lang="id-ID" dirty="0" smtClean="0"/>
              <a:t>	</a:t>
            </a:r>
            <a:r>
              <a:rPr lang="id-ID" dirty="0" smtClean="0"/>
              <a:t>Lebih </a:t>
            </a:r>
            <a:r>
              <a:rPr lang="id-ID" dirty="0" smtClean="0"/>
              <a:t>lanjut ia menjelaskan bahwa : “filsafat ilmu tidak dapat memberikan bantuan apa pun dalam memahami teori ilmiah suatu bidang studi tertentu sampai disiplin ilmu mengembangkan himpunan informasi yang agak cukup bernilai dalam bentuk generalisasi empiris dan prinsip yang mendasarinya, yang bersangkutan dengan observasi yang dapat digeneralisasi. </a:t>
            </a:r>
            <a:endParaRPr lang="en-US" dirty="0"/>
          </a:p>
        </p:txBody>
      </p:sp>
    </p:spTree>
    <p:extLst>
      <p:ext uri="{BB962C8B-B14F-4D97-AF65-F5344CB8AC3E}">
        <p14:creationId xmlns:p14="http://schemas.microsoft.com/office/powerpoint/2010/main" xmlns="" val="205997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buNone/>
            </a:pPr>
            <a:r>
              <a:rPr lang="id-ID" dirty="0" smtClean="0"/>
              <a:t>	Ilmu </a:t>
            </a:r>
            <a:r>
              <a:rPr lang="id-ID" dirty="0" smtClean="0"/>
              <a:t>pengetahuan dalam prosesnya merupakan fakta, teori, hukum, dan sebagainya yang terkumpul sedikit demi sedikit. </a:t>
            </a:r>
            <a:endParaRPr lang="id-ID" dirty="0" smtClean="0"/>
          </a:p>
          <a:p>
            <a:pPr>
              <a:buNone/>
            </a:pPr>
            <a:r>
              <a:rPr lang="id-ID" dirty="0" smtClean="0"/>
              <a:t>	</a:t>
            </a:r>
            <a:r>
              <a:rPr lang="id-ID" dirty="0" smtClean="0"/>
              <a:t>Teori </a:t>
            </a:r>
            <a:r>
              <a:rPr lang="id-ID" dirty="0" smtClean="0"/>
              <a:t>merupakan pengetahuan ilmiah yang mencakup penjelasan mengenai suatu faktor tertentu dari sebuah disiplin keilmuan. </a:t>
            </a:r>
            <a:endParaRPr lang="id-ID" dirty="0" smtClean="0"/>
          </a:p>
          <a:p>
            <a:pPr>
              <a:buNone/>
            </a:pPr>
            <a:r>
              <a:rPr lang="id-ID" dirty="0" smtClean="0"/>
              <a:t>	</a:t>
            </a:r>
            <a:r>
              <a:rPr lang="id-ID" dirty="0" smtClean="0"/>
              <a:t>Sebenarnya </a:t>
            </a:r>
            <a:r>
              <a:rPr lang="id-ID" dirty="0" smtClean="0"/>
              <a:t>tujuan akhir dari tiap dis</a:t>
            </a:r>
            <a:r>
              <a:rPr lang="en-US" dirty="0" err="1" smtClean="0"/>
              <a:t>i</a:t>
            </a:r>
            <a:r>
              <a:rPr lang="id-ID" dirty="0" smtClean="0"/>
              <a:t>plin keilmuan adalah mengembangkan sebuah teori keilmuan yang bersifat utuh dan konsisten.</a:t>
            </a:r>
            <a:endParaRPr lang="en-US" dirty="0"/>
          </a:p>
        </p:txBody>
      </p:sp>
    </p:spTree>
    <p:extLst>
      <p:ext uri="{BB962C8B-B14F-4D97-AF65-F5344CB8AC3E}">
        <p14:creationId xmlns:p14="http://schemas.microsoft.com/office/powerpoint/2010/main" xmlns="" val="151538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buNone/>
            </a:pPr>
            <a:r>
              <a:rPr lang="id-ID" dirty="0" smtClean="0"/>
              <a:t>	Filsafat </a:t>
            </a:r>
            <a:r>
              <a:rPr lang="id-ID" dirty="0" smtClean="0"/>
              <a:t>ilmu menurut Suriasumantri merupakan bagian dari epistemologi (filsafat pengetahuan) yang secara spesifik mengkaji hakikat ilmu (pengetahuan ilmiah). </a:t>
            </a:r>
            <a:endParaRPr lang="id-ID" dirty="0" smtClean="0"/>
          </a:p>
          <a:p>
            <a:pPr>
              <a:buNone/>
            </a:pPr>
            <a:r>
              <a:rPr lang="id-ID" dirty="0" smtClean="0"/>
              <a:t>	</a:t>
            </a:r>
            <a:r>
              <a:rPr lang="id-ID" dirty="0" smtClean="0"/>
              <a:t>Sementara </a:t>
            </a:r>
            <a:r>
              <a:rPr lang="id-ID" dirty="0" smtClean="0"/>
              <a:t>ilmu merupakan cabang pengetahuan yang memiliki ciri-ciri tertentu seperti :</a:t>
            </a:r>
          </a:p>
          <a:p>
            <a:pPr lvl="1"/>
            <a:r>
              <a:rPr lang="id-ID" dirty="0" smtClean="0"/>
              <a:t>Tersusun secara sistematis</a:t>
            </a:r>
          </a:p>
          <a:p>
            <a:pPr lvl="1"/>
            <a:r>
              <a:rPr lang="id-ID" dirty="0" smtClean="0"/>
              <a:t>Bersifat subjektif</a:t>
            </a:r>
          </a:p>
          <a:p>
            <a:pPr lvl="1"/>
            <a:r>
              <a:rPr lang="id-ID" dirty="0" smtClean="0"/>
              <a:t>Mempunyai metode tertentu</a:t>
            </a:r>
          </a:p>
          <a:p>
            <a:pPr lvl="1"/>
            <a:r>
              <a:rPr lang="id-ID" dirty="0" smtClean="0"/>
              <a:t>Memiliki objek</a:t>
            </a:r>
          </a:p>
          <a:p>
            <a:pPr lvl="1"/>
            <a:r>
              <a:rPr lang="id-ID" dirty="0" smtClean="0"/>
              <a:t>Dapat diuji kembali</a:t>
            </a:r>
          </a:p>
          <a:p>
            <a:endParaRPr lang="en-US" dirty="0"/>
          </a:p>
        </p:txBody>
      </p:sp>
    </p:spTree>
    <p:extLst>
      <p:ext uri="{BB962C8B-B14F-4D97-AF65-F5344CB8AC3E}">
        <p14:creationId xmlns:p14="http://schemas.microsoft.com/office/powerpoint/2010/main" xmlns="" val="198756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buNone/>
            </a:pPr>
            <a:r>
              <a:rPr lang="id-ID" dirty="0" smtClean="0"/>
              <a:t>	Filsafat </a:t>
            </a:r>
            <a:r>
              <a:rPr lang="id-ID" dirty="0" smtClean="0"/>
              <a:t>ilmu merupakan telaahan secara filosofis yang ingin menjawab beberapa pertanyaan mengenai hakikat ilmu seperti :</a:t>
            </a:r>
          </a:p>
          <a:p>
            <a:pPr>
              <a:buNone/>
            </a:pPr>
            <a:endParaRPr lang="id-ID" dirty="0" smtClean="0"/>
          </a:p>
          <a:p>
            <a:pPr lvl="0"/>
            <a:r>
              <a:rPr lang="id-ID" dirty="0" smtClean="0"/>
              <a:t>Objek apa yang ditelaah ilmu? Bagaimana wujud hakiki dari objek tersebut? Bagaimana hubungan antara objek tadi dengan daya tangkap manusia (berpikir, merasa, dan mengendera) yang menghasilkan </a:t>
            </a:r>
            <a:r>
              <a:rPr lang="id-ID" dirty="0" smtClean="0"/>
              <a:t>pengetahuan </a:t>
            </a:r>
            <a:r>
              <a:rPr lang="id-ID" dirty="0" smtClean="0">
                <a:sym typeface="Wingdings" pitchFamily="2" charset="2"/>
              </a:rPr>
              <a:t> Ontologi</a:t>
            </a:r>
            <a:endParaRPr lang="id-ID" dirty="0" smtClean="0"/>
          </a:p>
          <a:p>
            <a:pPr>
              <a:buNone/>
            </a:pPr>
            <a:endParaRPr lang="en-US" dirty="0"/>
          </a:p>
        </p:txBody>
      </p:sp>
    </p:spTree>
    <p:extLst>
      <p:ext uri="{BB962C8B-B14F-4D97-AF65-F5344CB8AC3E}">
        <p14:creationId xmlns:p14="http://schemas.microsoft.com/office/powerpoint/2010/main" xmlns="" val="60302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id-ID" dirty="0" smtClean="0"/>
              <a:t>Bagaimana proses memungkinkannya pengetahuan yang berupa ilmu? Bagaimana prosedurnya? Apa saja yang harus diperhatikan agar kita mendapatkan pengetahuan yang benar? Apa yang disebut kebenaran itu sendiri? Apa saja kriterianya? Cara/teknik/sarana apa saja yang membantu kita dalam memperoleh pengetahuan yang berupa ilmu</a:t>
            </a:r>
            <a:r>
              <a:rPr lang="id-ID" dirty="0" smtClean="0"/>
              <a:t>? </a:t>
            </a:r>
            <a:r>
              <a:rPr lang="id-ID" dirty="0" smtClean="0">
                <a:sym typeface="Wingdings" pitchFamily="2" charset="2"/>
              </a:rPr>
              <a:t> Epistemologi</a:t>
            </a:r>
            <a:endParaRPr lang="id-ID" dirty="0" smtClean="0"/>
          </a:p>
          <a:p>
            <a:endParaRPr lang="en-US" dirty="0"/>
          </a:p>
        </p:txBody>
      </p:sp>
    </p:spTree>
    <p:extLst>
      <p:ext uri="{BB962C8B-B14F-4D97-AF65-F5344CB8AC3E}">
        <p14:creationId xmlns:p14="http://schemas.microsoft.com/office/powerpoint/2010/main" xmlns="" val="335471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lvl="0"/>
            <a:r>
              <a:rPr lang="id-ID" dirty="0" smtClean="0"/>
              <a:t>Untuk apa pengetahuan yang berupa ilmu itu dipergunakan? Bagaimana keterkaitan antara cara penggunaan tersebut dengan kaidah-kaidah moral? Bagaimana penentuan objek yang ditelaah berdasarkan pilihan-pilihan moral? Bagaimana kaitan antara teknik prosedural yang merupakan operasionalisasi metode ilmiah dengan norma-norma moral/profesional</a:t>
            </a:r>
            <a:r>
              <a:rPr lang="id-ID" dirty="0" smtClean="0"/>
              <a:t>? </a:t>
            </a:r>
            <a:r>
              <a:rPr lang="id-ID" dirty="0" smtClean="0">
                <a:sym typeface="Wingdings" pitchFamily="2" charset="2"/>
              </a:rPr>
              <a:t> Aksiologi</a:t>
            </a:r>
            <a:endParaRPr lang="id-ID" dirty="0" smtClean="0"/>
          </a:p>
          <a:p>
            <a:endParaRPr lang="en-US" dirty="0"/>
          </a:p>
        </p:txBody>
      </p:sp>
    </p:spTree>
    <p:extLst>
      <p:ext uri="{BB962C8B-B14F-4D97-AF65-F5344CB8AC3E}">
        <p14:creationId xmlns:p14="http://schemas.microsoft.com/office/powerpoint/2010/main" xmlns="" val="320298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a:buNone/>
            </a:pPr>
            <a:r>
              <a:rPr lang="id-ID" dirty="0" smtClean="0"/>
              <a:t>	Perbedaan </a:t>
            </a:r>
            <a:r>
              <a:rPr lang="id-ID" dirty="0" smtClean="0"/>
              <a:t>antara ilmu dan filsafat ilmu berdasarkan niat atau </a:t>
            </a:r>
            <a:r>
              <a:rPr lang="id-ID" dirty="0" smtClean="0"/>
              <a:t>pendalaman.</a:t>
            </a:r>
          </a:p>
          <a:p>
            <a:pPr>
              <a:buNone/>
            </a:pPr>
            <a:r>
              <a:rPr lang="id-ID" dirty="0" smtClean="0"/>
              <a:t>	</a:t>
            </a:r>
            <a:r>
              <a:rPr lang="id-ID" dirty="0" smtClean="0"/>
              <a:t>Pada dasarnya, filsafat ilmu adalah ilmu </a:t>
            </a:r>
            <a:r>
              <a:rPr lang="id-ID" dirty="0" smtClean="0"/>
              <a:t>yang berbicara tentang ilmu pengetahuan sehingga kedudukannya di atas ilmu-ilmu lain, atau mendahului pikiran setiap pengetahuan yang disebut ilmu pengetahuan. </a:t>
            </a:r>
            <a:endParaRPr lang="id-ID" dirty="0" smtClean="0"/>
          </a:p>
          <a:p>
            <a:pPr>
              <a:buNone/>
            </a:pPr>
            <a:r>
              <a:rPr lang="id-ID" dirty="0" smtClean="0"/>
              <a:t>	</a:t>
            </a:r>
            <a:r>
              <a:rPr lang="id-ID" dirty="0" smtClean="0"/>
              <a:t>Ilmu </a:t>
            </a:r>
            <a:r>
              <a:rPr lang="id-ID" dirty="0" smtClean="0"/>
              <a:t>bagi manusia adalah salah satu saja dari pengetahuan mereka yang lebih ditegaskan istilahnya dalam jajaran pengetahuan manusia dengan istilah pengetahuan ilmiah karena metode untuk memperoleh ilmu dilakukan dengan metode ilmiah.</a:t>
            </a:r>
          </a:p>
          <a:p>
            <a:pPr>
              <a:buNone/>
            </a:pPr>
            <a:endParaRPr lang="en-US" dirty="0"/>
          </a:p>
        </p:txBody>
      </p:sp>
    </p:spTree>
    <p:extLst>
      <p:ext uri="{BB962C8B-B14F-4D97-AF65-F5344CB8AC3E}">
        <p14:creationId xmlns:p14="http://schemas.microsoft.com/office/powerpoint/2010/main" xmlns="" val="203905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id-ID" dirty="0" smtClean="0"/>
              <a:t>Kegiatan berpikir ilmiah itu meliputi runtutan berpikir </a:t>
            </a:r>
            <a:r>
              <a:rPr lang="id-ID" dirty="0" smtClean="0"/>
              <a:t>logik. Kegiatan </a:t>
            </a:r>
            <a:r>
              <a:rPr lang="id-ID" dirty="0" smtClean="0"/>
              <a:t>berpikir </a:t>
            </a:r>
            <a:r>
              <a:rPr lang="id-ID" dirty="0" smtClean="0"/>
              <a:t>menggunakan </a:t>
            </a:r>
            <a:r>
              <a:rPr lang="id-ID" dirty="0" smtClean="0"/>
              <a:t>sarana </a:t>
            </a:r>
            <a:r>
              <a:rPr lang="id-ID" dirty="0" smtClean="0"/>
              <a:t>berpikir. </a:t>
            </a:r>
            <a:r>
              <a:rPr lang="id-ID" dirty="0" smtClean="0"/>
              <a:t>Adapun hasil sarana </a:t>
            </a:r>
            <a:r>
              <a:rPr lang="id-ID" dirty="0" smtClean="0"/>
              <a:t>berpikir adalah </a:t>
            </a:r>
            <a:r>
              <a:rPr lang="id-ID" dirty="0" smtClean="0"/>
              <a:t>ilmu.</a:t>
            </a:r>
          </a:p>
          <a:p>
            <a:r>
              <a:rPr lang="id-ID" dirty="0" smtClean="0"/>
              <a:t>Ilmu harus dilakukan atau dioperasionalkan, jadi bukan hanya sarana berpikir. Apabila filsafat ilmu sebagai sarana dalam tahapan berpikir, ilmu akan merupakan atau menduduki tahapan pertama karena dihadapkan pada fakta/kenyataan yang menjelaskan (eksplanasi) fakta, sebagai tahapan pertama harus memiliki struktur dan prosedur tertentu pula. </a:t>
            </a:r>
            <a:endParaRPr lang="en-US" dirty="0"/>
          </a:p>
        </p:txBody>
      </p:sp>
    </p:spTree>
    <p:extLst>
      <p:ext uri="{BB962C8B-B14F-4D97-AF65-F5344CB8AC3E}">
        <p14:creationId xmlns:p14="http://schemas.microsoft.com/office/powerpoint/2010/main" xmlns="" val="653727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oard-PowerPoint-Template" id="{26918EB1-2094-F044-95C3-3C014650B1F7}" vid="{C2D2EE55-9A60-5047-B1D5-D624D81CA8B3}"/>
    </a:ext>
  </a:extLst>
</a:theme>
</file>

<file path=docProps/app.xml><?xml version="1.0" encoding="utf-8"?>
<Properties xmlns="http://schemas.openxmlformats.org/officeDocument/2006/extended-properties" xmlns:vt="http://schemas.openxmlformats.org/officeDocument/2006/docPropsVTypes">
  <Template>presentasi ppt materi ol 10</Template>
  <TotalTime>55</TotalTime>
  <Words>318</Words>
  <Application>Microsoft Office PowerPoint</Application>
  <PresentationFormat>Custom</PresentationFormat>
  <Paragraphs>58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Filsafat Ilmu dalam Ilmu Komunikasi : kaitan teori komunikasi dengan filsafat ilmu dalam membangun filsafat komunikasi untuk mencapai kebenaran </vt:lpstr>
      <vt:lpstr>ILMU, TEORI &amp; FILSAFAT ILMU</vt:lpstr>
      <vt:lpstr>Slide 3</vt:lpstr>
      <vt:lpstr>Slide 4</vt:lpstr>
      <vt:lpstr>Slide 5</vt:lpstr>
      <vt:lpstr>Slide 6</vt:lpstr>
      <vt:lpstr>Slide 7</vt:lpstr>
      <vt:lpstr>Slide 8</vt:lpstr>
      <vt:lpstr>Slide 9</vt:lpstr>
      <vt:lpstr>KETERKAITAN ANTARA FILSAFAT DAN HAKIKAT FILSAFAT KOMUNIKASI </vt:lpstr>
      <vt:lpstr>Slide 11</vt:lpstr>
      <vt:lpstr>  Tahapan Penyelidikan Ilmu Komunikasi  </vt:lpstr>
      <vt:lpstr>Slide 13</vt:lpstr>
      <vt:lpstr>Slide 14</vt:lpstr>
      <vt:lpstr>Slide 15</vt:lpstr>
      <vt:lpstr>Komunikasi sebagai Sebuah Ilmu </vt:lpstr>
      <vt:lpstr>Slide 17</vt:lpstr>
      <vt:lpstr>Sekian &amp; Terima Kasih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Filsafat Ilmu dalam Ilmu Komunikasi : kaitan teori komunikasi dengan filsafat ilmu dalam membangun filsafat komunikasi untuk mencapai kebenaran </dc:title>
  <dc:creator>Fajarina</dc:creator>
  <cp:lastModifiedBy>User</cp:lastModifiedBy>
  <cp:revision>15</cp:revision>
  <dcterms:created xsi:type="dcterms:W3CDTF">2019-06-19T16:19:20Z</dcterms:created>
  <dcterms:modified xsi:type="dcterms:W3CDTF">2019-06-20T06:52:02Z</dcterms:modified>
</cp:coreProperties>
</file>