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3" r:id="rId12"/>
    <p:sldId id="270" r:id="rId13"/>
    <p:sldId id="268" r:id="rId14"/>
    <p:sldId id="26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E1F"/>
    <a:srgbClr val="090C0A"/>
    <a:srgbClr val="1DAEEC"/>
    <a:srgbClr val="CF4845"/>
    <a:srgbClr val="EF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409" y="558199"/>
            <a:ext cx="8258756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2D2E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409" y="3037874"/>
            <a:ext cx="825875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D2E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3414" y="6267882"/>
            <a:ext cx="10750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27-Jun-19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2565" y="6285104"/>
            <a:ext cx="32707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7473" y="6285104"/>
            <a:ext cx="6675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6" y="1709738"/>
            <a:ext cx="8577942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6" y="4589463"/>
            <a:ext cx="857794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115" y="1846943"/>
            <a:ext cx="422365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2" y="1846943"/>
            <a:ext cx="422365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27-Jun-19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344714"/>
            <a:ext cx="85795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670277"/>
            <a:ext cx="4180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115" y="2494189"/>
            <a:ext cx="418011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859" y="1670277"/>
            <a:ext cx="42671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859" y="2494189"/>
            <a:ext cx="426719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27-Jun-19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27-Jun-19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27-Jun-19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35429"/>
            <a:ext cx="3505201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316" y="435430"/>
            <a:ext cx="507274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35629"/>
            <a:ext cx="35052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27-Jun-19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24543"/>
            <a:ext cx="327660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6715" y="424544"/>
            <a:ext cx="530134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24743"/>
            <a:ext cx="3276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27-Jun-19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16200000">
            <a:off x="-1602459" y="2487803"/>
            <a:ext cx="2811084" cy="393524"/>
          </a:xfrm>
          <a:prstGeom prst="round1Rect">
            <a:avLst>
              <a:gd name="adj" fmla="val 50000"/>
            </a:avLst>
          </a:prstGeom>
          <a:solidFill>
            <a:srgbClr val="EF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99696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789611"/>
            <a:ext cx="9266254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115" y="6355443"/>
            <a:ext cx="1534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/>
              <a:pPr/>
              <a:t>27-Jun-19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1" y="6356350"/>
            <a:ext cx="4669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1" y="6355443"/>
            <a:ext cx="953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608328" y="2515288"/>
            <a:ext cx="281108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sz="1600" b="1" baseline="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free-ppt-templates.com</a:t>
            </a:r>
            <a:endParaRPr lang="en-US" sz="16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D2E1F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Filsafat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filsafat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keilmuan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ontologis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epistemologis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perspektif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aksiologis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Oleh</a:t>
            </a:r>
            <a:endParaRPr lang="en-US" dirty="0" smtClean="0"/>
          </a:p>
          <a:p>
            <a:r>
              <a:rPr lang="en-US" dirty="0" smtClean="0"/>
              <a:t>Fajarina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Ontologis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Ontology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mengani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(</a:t>
            </a:r>
            <a:r>
              <a:rPr lang="en-US" i="1" dirty="0"/>
              <a:t>nature of being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dikhususkan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social, ontology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social.</a:t>
            </a:r>
          </a:p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ontologis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Littlejohn </a:t>
            </a:r>
            <a:r>
              <a:rPr lang="en-US" dirty="0" err="1"/>
              <a:t>dalam</a:t>
            </a:r>
            <a:r>
              <a:rPr lang="en-US" dirty="0"/>
              <a:t> 2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aksional</a:t>
            </a:r>
            <a:r>
              <a:rPr lang="en-US" dirty="0"/>
              <a:t> (</a:t>
            </a:r>
            <a:r>
              <a:rPr lang="en-US" i="1" dirty="0" err="1"/>
              <a:t>actional</a:t>
            </a:r>
            <a:r>
              <a:rPr lang="en-US" i="1" dirty="0"/>
              <a:t> theory</a:t>
            </a:r>
            <a:r>
              <a:rPr lang="en-US" dirty="0"/>
              <a:t>).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orang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,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.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aksional</a:t>
            </a:r>
            <a:r>
              <a:rPr lang="en-US" dirty="0"/>
              <a:t> </a:t>
            </a:r>
            <a:r>
              <a:rPr lang="en-US" dirty="0" err="1"/>
              <a:t>berpijak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teleologis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orang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Teori</a:t>
            </a:r>
            <a:r>
              <a:rPr lang="en-US" dirty="0"/>
              <a:t> non-</a:t>
            </a:r>
            <a:r>
              <a:rPr lang="en-US" dirty="0" err="1"/>
              <a:t>aksional</a:t>
            </a:r>
            <a:r>
              <a:rPr lang="en-US" dirty="0"/>
              <a:t> (</a:t>
            </a:r>
            <a:r>
              <a:rPr lang="en-US" i="1" dirty="0" err="1"/>
              <a:t>nonactional</a:t>
            </a:r>
            <a:r>
              <a:rPr lang="en-US" i="1" dirty="0"/>
              <a:t> theory</a:t>
            </a:r>
            <a:r>
              <a:rPr lang="en-US" dirty="0"/>
              <a:t>).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tekanan-tekanan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dalil-dalil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;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Epistemologis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Epistemology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 </a:t>
            </a:r>
            <a:r>
              <a:rPr lang="en-US" dirty="0" err="1"/>
              <a:t>Tema</a:t>
            </a:r>
            <a:r>
              <a:rPr lang="en-US" dirty="0"/>
              <a:t> epistemology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metateoritikal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pertanyaan-pertanyaan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.</a:t>
            </a:r>
          </a:p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/>
              <a:t>epistemology </a:t>
            </a:r>
            <a:r>
              <a:rPr lang="en-US" dirty="0" err="1"/>
              <a:t>dikaji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i="1" dirty="0" err="1"/>
              <a:t>hipotetico</a:t>
            </a:r>
            <a:r>
              <a:rPr lang="en-US" dirty="0"/>
              <a:t>,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dugaan-dugaan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. </a:t>
            </a:r>
            <a:r>
              <a:rPr lang="en-US" dirty="0" err="1"/>
              <a:t>Tema</a:t>
            </a:r>
            <a:r>
              <a:rPr lang="en-US" dirty="0"/>
              <a:t> epistemology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intrumen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verifikasi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yang </a:t>
            </a:r>
            <a:r>
              <a:rPr lang="en-US" dirty="0" err="1"/>
              <a:t>objektif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 smtClean="0"/>
              <a:t>Perspektif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focus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Persepktif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berkorelasi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epistemology </a:t>
            </a:r>
            <a:r>
              <a:rPr lang="en-US" dirty="0" err="1"/>
              <a:t>dan</a:t>
            </a:r>
            <a:r>
              <a:rPr lang="en-US" dirty="0"/>
              <a:t> ontology.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sebuat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.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membimbing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difokuskan</a:t>
            </a:r>
            <a:r>
              <a:rPr lang="en-US" dirty="0"/>
              <a:t> dana pa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;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mengonseptualisasikan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diamati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Aksiologis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Aksiologi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yang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. Para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menetukan</a:t>
            </a:r>
            <a:r>
              <a:rPr lang="en-US" dirty="0"/>
              <a:t> 3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yang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aksiologi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Sejaumana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dipelajari</a:t>
            </a:r>
            <a:r>
              <a:rPr lang="en-US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Sejauhmana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social?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bernegara</a:t>
            </a:r>
            <a:r>
              <a:rPr lang="en-US" dirty="0"/>
              <a:t>,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dilontarkan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sejauhmana</a:t>
            </a:r>
            <a:r>
              <a:rPr lang="en-US" dirty="0"/>
              <a:t> </a:t>
            </a:r>
            <a:r>
              <a:rPr lang="en-US" i="1" dirty="0"/>
              <a:t>political will </a:t>
            </a:r>
            <a:r>
              <a:rPr lang="en-US" dirty="0" err="1"/>
              <a:t>campur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teori-teori</a:t>
            </a:r>
            <a:r>
              <a:rPr lang="en-US" dirty="0"/>
              <a:t> yang </a:t>
            </a:r>
            <a:r>
              <a:rPr lang="en-US" dirty="0" err="1"/>
              <a:t>sarat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Dari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dilontarkan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aksiologis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2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: </a:t>
            </a:r>
            <a:r>
              <a:rPr lang="en-US" i="1" dirty="0" err="1"/>
              <a:t>Pertama</a:t>
            </a:r>
            <a:r>
              <a:rPr lang="en-US" i="1" dirty="0"/>
              <a:t>,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sadar</a:t>
            </a:r>
            <a:r>
              <a:rPr lang="en-US" dirty="0"/>
              <a:t>/</a:t>
            </a:r>
            <a:r>
              <a:rPr lang="en-US" dirty="0" err="1"/>
              <a:t>sarat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(</a:t>
            </a:r>
            <a:r>
              <a:rPr lang="en-US" i="1" dirty="0"/>
              <a:t>value conscious</a:t>
            </a:r>
            <a:r>
              <a:rPr lang="en-US" dirty="0"/>
              <a:t>),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/>
              <a:t>. </a:t>
            </a:r>
            <a:r>
              <a:rPr lang="en-US" i="1" dirty="0" err="1"/>
              <a:t>Kedua</a:t>
            </a:r>
            <a:r>
              <a:rPr lang="en-US" i="1" dirty="0"/>
              <a:t>,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 (</a:t>
            </a:r>
            <a:r>
              <a:rPr lang="en-US" i="1" dirty="0"/>
              <a:t>value </a:t>
            </a:r>
            <a:r>
              <a:rPr lang="en-US" i="1" dirty="0" err="1"/>
              <a:t>netral</a:t>
            </a:r>
            <a:r>
              <a:rPr lang="en-US" dirty="0"/>
              <a:t>)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menjauhkan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para </a:t>
            </a:r>
            <a:r>
              <a:rPr lang="en-US" dirty="0" err="1"/>
              <a:t>cendekiawan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2BAD-2E92-0047-9A22-4D015E7E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 </a:t>
            </a:r>
            <a:endParaRPr lang="bs-Latn-B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2FF91-B62A-BE41-8376-A5453E3AE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err="1" smtClean="0"/>
              <a:t>Terima</a:t>
            </a:r>
            <a:r>
              <a:rPr lang="en-US" sz="3200" dirty="0" smtClean="0"/>
              <a:t> </a:t>
            </a:r>
            <a:r>
              <a:rPr lang="en-US" sz="3200" dirty="0" err="1"/>
              <a:t>K</a:t>
            </a:r>
            <a:r>
              <a:rPr lang="en-US" sz="3200" dirty="0" err="1" smtClean="0"/>
              <a:t>asih</a:t>
            </a:r>
            <a:r>
              <a:rPr lang="en-US" dirty="0" smtClean="0"/>
              <a:t>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9425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, </a:t>
            </a:r>
            <a:r>
              <a:rPr lang="en-US" dirty="0" err="1"/>
              <a:t>mendasarkan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.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pula </a:t>
            </a:r>
            <a:r>
              <a:rPr lang="en-US" dirty="0" err="1"/>
              <a:t>sebagai</a:t>
            </a:r>
            <a:r>
              <a:rPr lang="en-US" dirty="0"/>
              <a:t> “</a:t>
            </a:r>
            <a:r>
              <a:rPr lang="en-US" dirty="0" err="1"/>
              <a:t>teori</a:t>
            </a:r>
            <a:r>
              <a:rPr lang="en-US" dirty="0"/>
              <a:t>”,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koherensi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korespondensi</a:t>
            </a:r>
            <a:r>
              <a:rPr lang="en-US" i="1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pragmatisme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 err="1">
                <a:solidFill>
                  <a:srgbClr val="FF0000"/>
                </a:solidFill>
              </a:rPr>
              <a:t>Koherensi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mendasarkan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konsistensi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jalur-jalur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seluruhnya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(</a:t>
            </a:r>
            <a:r>
              <a:rPr lang="en-US" dirty="0" err="1"/>
              <a:t>koheren</a:t>
            </a:r>
            <a:r>
              <a:rPr lang="en-US" dirty="0"/>
              <a:t>)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pengetahuan-pengetahuan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koherensi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metodologis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Korespondensi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mendasarkan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dikandung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dikenai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Pragmatisme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mendasarkan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meramalkan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pragmatis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berlainan</a:t>
            </a:r>
            <a:r>
              <a:rPr lang="en-US" dirty="0"/>
              <a:t>,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lain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alihkan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hukum-hukum</a:t>
            </a:r>
            <a:r>
              <a:rPr lang="en-US" dirty="0"/>
              <a:t> (</a:t>
            </a:r>
            <a:r>
              <a:rPr lang="en-US" dirty="0" err="1"/>
              <a:t>dalil-dalil</a:t>
            </a:r>
            <a:r>
              <a:rPr lang="en-US" dirty="0"/>
              <a:t>), </a:t>
            </a:r>
            <a:r>
              <a:rPr lang="en-US" dirty="0" err="1"/>
              <a:t>kaidah-kaidah</a:t>
            </a:r>
            <a:r>
              <a:rPr lang="en-US" dirty="0"/>
              <a:t> (</a:t>
            </a:r>
            <a:r>
              <a:rPr lang="en-US" i="1" dirty="0"/>
              <a:t>rules</a:t>
            </a:r>
            <a:r>
              <a:rPr lang="en-US" dirty="0"/>
              <a:t>), </a:t>
            </a:r>
            <a:r>
              <a:rPr lang="en-US" dirty="0" err="1"/>
              <a:t>sifat-sifat</a:t>
            </a:r>
            <a:r>
              <a:rPr lang="en-US" dirty="0"/>
              <a:t> (</a:t>
            </a:r>
            <a:r>
              <a:rPr lang="en-US" i="1" dirty="0"/>
              <a:t>traits</a:t>
            </a:r>
            <a:r>
              <a:rPr lang="en-US" dirty="0"/>
              <a:t>), </a:t>
            </a:r>
            <a:r>
              <a:rPr lang="en-US" dirty="0" err="1"/>
              <a:t>pola-pola</a:t>
            </a:r>
            <a:r>
              <a:rPr lang="en-US" dirty="0"/>
              <a:t> (</a:t>
            </a:r>
            <a:r>
              <a:rPr lang="en-US" i="1" dirty="0"/>
              <a:t>patterns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pilihan-pilihan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komunikasi</a:t>
            </a:r>
            <a:r>
              <a:rPr lang="en-US" dirty="0"/>
              <a:t>.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metode-metode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empirical, testable, falsifiable, replicable, public, self correcting, measureable, objective, skeptical</a:t>
            </a:r>
            <a:r>
              <a:rPr lang="en-US" i="1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heuristic</a:t>
            </a:r>
            <a:r>
              <a:rPr lang="en-US" i="1" dirty="0"/>
              <a:t>. </a:t>
            </a: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aplikasinya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Empirical</a:t>
            </a:r>
            <a:r>
              <a:rPr lang="en-US" i="1" dirty="0"/>
              <a:t>,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empirisme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bertumpu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yang </a:t>
            </a:r>
            <a:r>
              <a:rPr lang="en-US" dirty="0" err="1"/>
              <a:t>cermat</a:t>
            </a:r>
            <a:r>
              <a:rPr lang="en-US" dirty="0"/>
              <a:t>. </a:t>
            </a:r>
            <a:r>
              <a:rPr lang="en-US" dirty="0" err="1"/>
              <a:t>Intuisi</a:t>
            </a:r>
            <a:r>
              <a:rPr lang="en-US" dirty="0"/>
              <a:t>, </a:t>
            </a:r>
            <a:r>
              <a:rPr lang="en-US" dirty="0" err="1"/>
              <a:t>vidi</a:t>
            </a:r>
            <a:r>
              <a:rPr lang="en-US" dirty="0"/>
              <a:t>, </a:t>
            </a:r>
            <a:r>
              <a:rPr lang="en-US" dirty="0" err="1"/>
              <a:t>relevansi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pemikirsn</a:t>
            </a:r>
            <a:r>
              <a:rPr lang="en-US" dirty="0"/>
              <a:t>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empiric.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Testable</a:t>
            </a:r>
            <a:r>
              <a:rPr lang="en-US" i="1" dirty="0"/>
              <a:t>, </a:t>
            </a:r>
            <a:r>
              <a:rPr lang="en-US" dirty="0" err="1"/>
              <a:t>pemikiran</a:t>
            </a:r>
            <a:r>
              <a:rPr lang="en-US" dirty="0"/>
              <a:t>, </a:t>
            </a:r>
            <a:r>
              <a:rPr lang="en-US" dirty="0" err="1"/>
              <a:t>hipotesis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pun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dipertahankan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, </a:t>
            </a:r>
            <a:r>
              <a:rPr lang="en-US" dirty="0" err="1"/>
              <a:t>hipotesis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pun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kebenarannya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,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jug </a:t>
            </a:r>
            <a:r>
              <a:rPr lang="en-US" dirty="0" err="1"/>
              <a:t>amemberikan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bersungguh-sungguh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teori-teori</a:t>
            </a:r>
            <a:r>
              <a:rPr lang="en-US" dirty="0"/>
              <a:t>, </a:t>
            </a:r>
            <a:r>
              <a:rPr lang="en-US" dirty="0" err="1"/>
              <a:t>hipotesis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asumsi-asumsinya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di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kebenarannya</a:t>
            </a:r>
            <a:r>
              <a:rPr lang="en-US" dirty="0" smtClean="0"/>
              <a:t>.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Falsifiable</a:t>
            </a:r>
            <a:r>
              <a:rPr lang="en-US" i="1" dirty="0"/>
              <a:t>.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 smtClean="0"/>
              <a:t>berani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dipersalahkan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disangkal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, </a:t>
            </a:r>
            <a:r>
              <a:rPr lang="en-US" dirty="0" err="1"/>
              <a:t>fakta</a:t>
            </a:r>
            <a:r>
              <a:rPr lang="en-US" dirty="0"/>
              <a:t>, </a:t>
            </a:r>
            <a:r>
              <a:rPr lang="en-US" dirty="0" err="1"/>
              <a:t>hasil-hasil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oeh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. Thomas Kuhn, Karl R. Popper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tokoh-tokoh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falsifikasionisme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dikatakan</a:t>
            </a:r>
            <a:r>
              <a:rPr lang="en-US" dirty="0"/>
              <a:t> Popper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empiric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menggugurkan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lain yang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Replicable</a:t>
            </a:r>
            <a:r>
              <a:rPr lang="en-US" i="1" dirty="0"/>
              <a:t>,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diulang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dipraktikkan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orang lain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. </a:t>
            </a:r>
            <a:r>
              <a:rPr lang="en-US" dirty="0" err="1"/>
              <a:t>Replikasi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Public</a:t>
            </a:r>
            <a:r>
              <a:rPr lang="en-US" i="1" dirty="0"/>
              <a:t>,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direplikasikan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ilmuwan</a:t>
            </a:r>
            <a:r>
              <a:rPr lang="en-US" dirty="0"/>
              <a:t> yang lain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dipublikasikan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direplikasikan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temuan-temuan</a:t>
            </a:r>
            <a:r>
              <a:rPr lang="en-US" dirty="0"/>
              <a:t>. </a:t>
            </a:r>
            <a:r>
              <a:rPr lang="en-US" dirty="0" err="1"/>
              <a:t>Demikianlah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Self correcting</a:t>
            </a:r>
            <a:r>
              <a:rPr lang="en-US" i="1" dirty="0"/>
              <a:t>, </a:t>
            </a:r>
            <a:r>
              <a:rPr lang="en-US" dirty="0" err="1"/>
              <a:t>temuan-temuan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metode-metodenya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perbaikan-perbaikan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melaui</a:t>
            </a:r>
            <a:r>
              <a:rPr lang="en-US" dirty="0"/>
              <a:t> </a:t>
            </a:r>
            <a:r>
              <a:rPr lang="en-US" dirty="0" err="1"/>
              <a:t>replikasi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teori-teorinya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diluruskan</a:t>
            </a:r>
            <a:r>
              <a:rPr lang="en-US" dirty="0"/>
              <a:t>,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diformulasikan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.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Measurable</a:t>
            </a:r>
            <a:r>
              <a:rPr lang="en-US" i="1" dirty="0"/>
              <a:t>.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 smtClean="0"/>
              <a:t>kuantifikasi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, </a:t>
            </a:r>
            <a:r>
              <a:rPr lang="en-US" dirty="0" err="1"/>
              <a:t>kognisi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Objective</a:t>
            </a:r>
            <a:r>
              <a:rPr lang="en-US" i="1" dirty="0"/>
              <a:t>, </a:t>
            </a:r>
            <a:r>
              <a:rPr lang="en-US" dirty="0" err="1"/>
              <a:t>menurut</a:t>
            </a:r>
            <a:r>
              <a:rPr lang="en-US" dirty="0"/>
              <a:t> Rudner </a:t>
            </a:r>
            <a:r>
              <a:rPr lang="en-US" dirty="0" err="1"/>
              <a:t>dan</a:t>
            </a:r>
            <a:r>
              <a:rPr lang="en-US" dirty="0"/>
              <a:t> Philip </a:t>
            </a:r>
            <a:r>
              <a:rPr lang="en-US" dirty="0" err="1"/>
              <a:t>Emmert</a:t>
            </a:r>
            <a:r>
              <a:rPr lang="en-US" dirty="0"/>
              <a:t>, </a:t>
            </a:r>
            <a:r>
              <a:rPr lang="en-US" dirty="0" err="1"/>
              <a:t>objektivitas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temuan-temuan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ilmu-ilmu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temuan-temuan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pribadinya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Skeptical</a:t>
            </a:r>
            <a:r>
              <a:rPr lang="en-US" i="1" dirty="0"/>
              <a:t>.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tadinya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tumbang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. </a:t>
            </a:r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firman</a:t>
            </a:r>
            <a:r>
              <a:rPr lang="en-US" dirty="0"/>
              <a:t> Allah </a:t>
            </a:r>
            <a:r>
              <a:rPr lang="en-US" dirty="0" err="1"/>
              <a:t>Swt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Al Qur’an.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ilmu-ilmu</a:t>
            </a:r>
            <a:r>
              <a:rPr lang="en-US" dirty="0"/>
              <a:t> yang lain </a:t>
            </a:r>
            <a:r>
              <a:rPr lang="en-US" dirty="0" err="1"/>
              <a:t>yaitu</a:t>
            </a:r>
            <a:r>
              <a:rPr lang="en-US" dirty="0"/>
              <a:t> skeptic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meragukan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membuktikannya</a:t>
            </a:r>
            <a:r>
              <a:rPr lang="en-US" dirty="0"/>
              <a:t>.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skeptic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 err="1"/>
              <a:t>logico</a:t>
            </a:r>
            <a:r>
              <a:rPr lang="en-US" i="1" dirty="0"/>
              <a:t>, </a:t>
            </a:r>
            <a:r>
              <a:rPr lang="en-US" i="1" dirty="0" err="1"/>
              <a:t>hipotetico</a:t>
            </a:r>
            <a:r>
              <a:rPr lang="en-US" i="1" dirty="0"/>
              <a:t>, </a:t>
            </a:r>
            <a:r>
              <a:rPr lang="en-US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verificative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Heuristic</a:t>
            </a:r>
            <a:r>
              <a:rPr lang="en-US" i="1" dirty="0"/>
              <a:t>. </a:t>
            </a:r>
            <a:r>
              <a:rPr lang="en-US" dirty="0"/>
              <a:t>Fred N. </a:t>
            </a:r>
            <a:r>
              <a:rPr lang="en-US" dirty="0" err="1"/>
              <a:t>Kerlinger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i="1" dirty="0"/>
              <a:t>heuristic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. </a:t>
            </a:r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mengundang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sistematis</a:t>
            </a:r>
            <a:r>
              <a:rPr lang="en-US" dirty="0"/>
              <a:t>, </a:t>
            </a:r>
            <a:r>
              <a:rPr lang="en-US" dirty="0" err="1"/>
              <a:t>bidang-bidang</a:t>
            </a:r>
            <a:r>
              <a:rPr lang="en-US" dirty="0"/>
              <a:t> </a:t>
            </a:r>
            <a:r>
              <a:rPr lang="en-US" dirty="0" err="1"/>
              <a:t>filsafati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ontology, epistemology, </a:t>
            </a:r>
            <a:r>
              <a:rPr lang="en-US" dirty="0" err="1" smtClean="0"/>
              <a:t>perspektif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aksiology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-PowerPoint-Template" id="{7A2AFEE7-2D2C-FF4F-9AD4-96496BAABC28}" vid="{4780F78B-6875-0E4D-8B76-107F2072D9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presentasi ppt materi ol 11</Template>
  <TotalTime>28</TotalTime>
  <Words>1243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Microsoft YaHei</vt:lpstr>
      <vt:lpstr>Arial</vt:lpstr>
      <vt:lpstr>Trebuchet MS</vt:lpstr>
      <vt:lpstr>Office Theme</vt:lpstr>
      <vt:lpstr>Filsafat Ilmu dalam Ilmu Komunikasi: filsafat ilmu dan penelitian keilmuan komunikasi (tema ontologis, tema epistemologis, tema perspektif, dan tema aksiologis)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Tema Ontologis </vt:lpstr>
      <vt:lpstr>Tema Epistemologis </vt:lpstr>
      <vt:lpstr>Tema Perspektif </vt:lpstr>
      <vt:lpstr>Tema Aksiologis </vt:lpstr>
      <vt:lpstr> </vt:lpstr>
      <vt:lpstr>Sekian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Ilmu dalam Ilmu Komunikasi : filsafat ilmu dan penelitian keilmuan komunikasi (tema ontologis, tema epistemologis, tema perspektif, dan tema aksiologis)</dc:title>
  <dc:creator>Fajarina</dc:creator>
  <cp:lastModifiedBy>Fajarina</cp:lastModifiedBy>
  <cp:revision>19</cp:revision>
  <dcterms:created xsi:type="dcterms:W3CDTF">2019-06-24T04:32:38Z</dcterms:created>
  <dcterms:modified xsi:type="dcterms:W3CDTF">2019-06-27T00:04:17Z</dcterms:modified>
</cp:coreProperties>
</file>